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lsb" ContentType="application/vnd.ms-excel.sheet.binary.macroEnabled.12"/>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heme/theme3.xml" ContentType="application/vnd.openxmlformats-officedocument.theme+xml"/>
  <Override PartName="/ppt/tags/tag27.xml" ContentType="application/vnd.openxmlformats-officedocument.presentationml.tags+xml"/>
  <Override PartName="/ppt/notesSlides/notesSlide1.xml" ContentType="application/vnd.openxmlformats-officedocument.presentationml.notesSlide+xml"/>
  <Override PartName="/ppt/tags/tag28.xml" ContentType="application/vnd.openxmlformats-officedocument.presentationml.tags+xml"/>
  <Override PartName="/ppt/notesSlides/notesSlide2.xml" ContentType="application/vnd.openxmlformats-officedocument.presentationml.notesSlide+xml"/>
  <Override PartName="/ppt/tags/tag29.xml" ContentType="application/vnd.openxmlformats-officedocument.presentationml.tags+xml"/>
  <Override PartName="/ppt/notesSlides/notesSlide3.xml" ContentType="application/vnd.openxmlformats-officedocument.presentationml.notesSlide+xml"/>
  <Override PartName="/ppt/tags/tag30.xml" ContentType="application/vnd.openxmlformats-officedocument.presentationml.tags+xml"/>
  <Override PartName="/ppt/notesSlides/notesSlide4.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5.xml" ContentType="application/vnd.openxmlformats-officedocument.presentationml.notesSlide+xml"/>
  <Override PartName="/ppt/charts/chart1.xml" ContentType="application/vnd.openxmlformats-officedocument.drawingml.chart+xml"/>
  <Override PartName="/ppt/tags/tag42.xml" ContentType="application/vnd.openxmlformats-officedocument.presentationml.tags+xml"/>
  <Override PartName="/ppt/notesSlides/notesSlide6.xml" ContentType="application/vnd.openxmlformats-officedocument.presentationml.notesSlide+xml"/>
  <Override PartName="/ppt/tags/tag43.xml" ContentType="application/vnd.openxmlformats-officedocument.presentationml.tags+xml"/>
  <Override PartName="/ppt/notesSlides/notesSlide7.xml" ContentType="application/vnd.openxmlformats-officedocument.presentationml.notesSlide+xml"/>
  <Override PartName="/ppt/tags/tag44.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14"/>
  </p:notesMasterIdLst>
  <p:sldIdLst>
    <p:sldId id="286" r:id="rId3"/>
    <p:sldId id="2147479731" r:id="rId4"/>
    <p:sldId id="2147479897" r:id="rId5"/>
    <p:sldId id="2147479909" r:id="rId6"/>
    <p:sldId id="2147479890" r:id="rId7"/>
    <p:sldId id="2147479878" r:id="rId8"/>
    <p:sldId id="319" r:id="rId9"/>
    <p:sldId id="2147479912" r:id="rId10"/>
    <p:sldId id="2147479910" r:id="rId11"/>
    <p:sldId id="2147479911" r:id="rId12"/>
    <p:sldId id="214747990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70" d="100"/>
          <a:sy n="70" d="100"/>
        </p:scale>
        <p:origin x="53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Binary_Worksheet.xlsb"/></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4823261117445839E-2"/>
          <c:y val="9.0232150678931228E-2"/>
          <c:w val="0.97035347776510827"/>
          <c:h val="0.84756898817345594"/>
        </c:manualLayout>
      </c:layout>
      <c:barChart>
        <c:barDir val="col"/>
        <c:grouping val="stacked"/>
        <c:varyColors val="0"/>
        <c:ser>
          <c:idx val="0"/>
          <c:order val="0"/>
          <c:spPr>
            <a:noFill/>
            <a:ln>
              <a:noFill/>
            </a:ln>
          </c:spPr>
          <c:invertIfNegative val="0"/>
          <c:dPt>
            <c:idx val="0"/>
            <c:invertIfNegative val="0"/>
            <c:bubble3D val="0"/>
            <c:spPr>
              <a:solidFill>
                <a:schemeClr val="accent3"/>
              </a:solidFill>
              <a:ln w="6350" cmpd="sng" algn="ctr">
                <a:solidFill>
                  <a:schemeClr val="bg1"/>
                </a:solidFill>
                <a:prstDash val="solid"/>
              </a:ln>
            </c:spPr>
            <c:extLst>
              <c:ext xmlns:c16="http://schemas.microsoft.com/office/drawing/2014/chart" uri="{C3380CC4-5D6E-409C-BE32-E72D297353CC}">
                <c16:uniqueId val="{00000000-9A70-4C95-8F45-74648A65C601}"/>
              </c:ext>
            </c:extLst>
          </c:dPt>
          <c:dPt>
            <c:idx val="4"/>
            <c:invertIfNegative val="0"/>
            <c:bubble3D val="0"/>
            <c:spPr>
              <a:solidFill>
                <a:schemeClr val="accent1"/>
              </a:solidFill>
              <a:ln w="6350" cmpd="sng" algn="ctr">
                <a:solidFill>
                  <a:schemeClr val="bg1"/>
                </a:solidFill>
                <a:prstDash val="solid"/>
              </a:ln>
            </c:spPr>
            <c:extLst>
              <c:ext xmlns:c16="http://schemas.microsoft.com/office/drawing/2014/chart" uri="{C3380CC4-5D6E-409C-BE32-E72D297353CC}">
                <c16:uniqueId val="{00000001-9A70-4C95-8F45-74648A65C601}"/>
              </c:ext>
            </c:extLst>
          </c:dPt>
          <c:dLbls>
            <c:dLbl>
              <c:idx val="0"/>
              <c:layout>
                <c:manualLayout>
                  <c:x val="0"/>
                  <c:y val="-0.45203679369250988"/>
                </c:manualLayout>
              </c:layout>
              <c:numFmt formatCode="#,##0;&quot;-&quot;#,##0" sourceLinked="0"/>
              <c:spPr>
                <a:noFill/>
                <a:ln>
                  <a:noFill/>
                </a:ln>
              </c:spPr>
              <c:txPr>
                <a:bodyPr wrap="none"/>
                <a:lstStyle/>
                <a:p>
                  <a:pPr>
                    <a:defRPr sz="1000" b="1" kern="1200">
                      <a:solidFill>
                        <a:schemeClr val="tx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9A70-4C95-8F45-74648A65C601}"/>
                </c:ext>
              </c:extLst>
            </c:dLbl>
            <c:dLbl>
              <c:idx val="4"/>
              <c:layout>
                <c:manualLayout>
                  <c:x val="0"/>
                  <c:y val="-0.40911081909767849"/>
                </c:manualLayout>
              </c:layout>
              <c:numFmt formatCode="#,##0;&quot;-&quot;#,##0" sourceLinked="0"/>
              <c:spPr>
                <a:noFill/>
                <a:ln>
                  <a:noFill/>
                </a:ln>
              </c:spPr>
              <c:txPr>
                <a:bodyPr wrap="none"/>
                <a:lstStyle/>
                <a:p>
                  <a:pPr>
                    <a:defRPr sz="1000" b="1" kern="1200">
                      <a:solidFill>
                        <a:schemeClr val="tx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9A70-4C95-8F45-74648A65C601}"/>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Sheet1!$A$1:$E$1</c:f>
              <c:numCache>
                <c:formatCode>General</c:formatCode>
                <c:ptCount val="5"/>
                <c:pt idx="0">
                  <c:v>1000</c:v>
                </c:pt>
                <c:pt idx="1">
                  <c:v>925</c:v>
                </c:pt>
                <c:pt idx="2">
                  <c:v>905</c:v>
                </c:pt>
                <c:pt idx="3">
                  <c:v>900</c:v>
                </c:pt>
                <c:pt idx="4">
                  <c:v>900</c:v>
                </c:pt>
              </c:numCache>
            </c:numRef>
          </c:val>
          <c:extLst>
            <c:ext xmlns:c16="http://schemas.microsoft.com/office/drawing/2014/chart" uri="{C3380CC4-5D6E-409C-BE32-E72D297353CC}">
              <c16:uniqueId val="{00000002-9A70-4C95-8F45-74648A65C601}"/>
            </c:ext>
          </c:extLst>
        </c:ser>
        <c:ser>
          <c:idx val="1"/>
          <c:order val="1"/>
          <c:spPr>
            <a:solidFill>
              <a:schemeClr val="accent1"/>
            </a:solidFill>
            <a:ln w="6350" cmpd="sng" algn="ctr">
              <a:solidFill>
                <a:schemeClr val="bg1"/>
              </a:solidFill>
              <a:prstDash val="solid"/>
            </a:ln>
          </c:spPr>
          <c:invertIfNegative val="0"/>
          <c:dPt>
            <c:idx val="3"/>
            <c:invertIfNegative val="0"/>
            <c:bubble3D val="0"/>
            <c:extLst>
              <c:ext xmlns:c16="http://schemas.microsoft.com/office/drawing/2014/chart" uri="{C3380CC4-5D6E-409C-BE32-E72D297353CC}">
                <c16:uniqueId val="{00000003-9A70-4C95-8F45-74648A65C601}"/>
              </c:ext>
            </c:extLst>
          </c:dPt>
          <c:dLbls>
            <c:dLbl>
              <c:idx val="1"/>
              <c:layout>
                <c:manualLayout>
                  <c:x val="0"/>
                  <c:y val="-6.0008760402978534E-2"/>
                </c:manualLayout>
              </c:layout>
              <c:numFmt formatCode="#,##0;&quot;-&quot;#,##0" sourceLinked="0"/>
              <c:spPr>
                <a:noFill/>
                <a:ln>
                  <a:noFill/>
                </a:ln>
              </c:spPr>
              <c:txPr>
                <a:bodyPr wrap="none"/>
                <a:lstStyle/>
                <a:p>
                  <a:pPr>
                    <a:defRPr sz="1000" b="1" kern="1200">
                      <a:solidFill>
                        <a:schemeClr val="tx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9A70-4C95-8F45-74648A65C601}"/>
                </c:ext>
              </c:extLst>
            </c:dLbl>
            <c:dLbl>
              <c:idx val="2"/>
              <c:layout>
                <c:manualLayout>
                  <c:x val="0"/>
                  <c:y val="-3.6355672360928605E-2"/>
                </c:manualLayout>
              </c:layout>
              <c:numFmt formatCode="#,##0;&quot;-&quot;#,##0" sourceLinked="0"/>
              <c:spPr>
                <a:noFill/>
                <a:ln>
                  <a:noFill/>
                </a:ln>
              </c:spPr>
              <c:txPr>
                <a:bodyPr wrap="none"/>
                <a:lstStyle/>
                <a:p>
                  <a:pPr>
                    <a:defRPr sz="1000" b="1" kern="1200">
                      <a:solidFill>
                        <a:schemeClr val="tx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5-9A70-4C95-8F45-74648A65C601}"/>
                </c:ext>
              </c:extLst>
            </c:dLbl>
            <c:dLbl>
              <c:idx val="3"/>
              <c:layout>
                <c:manualLayout>
                  <c:x val="0"/>
                  <c:y val="-3.0223390275952694E-2"/>
                </c:manualLayout>
              </c:layout>
              <c:numFmt formatCode="#,##0;&quot;-&quot;#,##0" sourceLinked="0"/>
              <c:spPr>
                <a:noFill/>
                <a:ln>
                  <a:noFill/>
                </a:ln>
              </c:spPr>
              <c:txPr>
                <a:bodyPr wrap="none"/>
                <a:lstStyle/>
                <a:p>
                  <a:pPr>
                    <a:defRPr sz="1000" b="1" kern="1200">
                      <a:solidFill>
                        <a:schemeClr val="tx1"/>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9A70-4C95-8F45-74648A65C601}"/>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Sheet1!$A$2:$E$2</c:f>
              <c:numCache>
                <c:formatCode>General</c:formatCode>
                <c:ptCount val="5"/>
                <c:pt idx="1">
                  <c:v>75</c:v>
                </c:pt>
                <c:pt idx="2">
                  <c:v>20</c:v>
                </c:pt>
                <c:pt idx="3">
                  <c:v>5</c:v>
                </c:pt>
              </c:numCache>
            </c:numRef>
          </c:val>
          <c:extLst>
            <c:ext xmlns:c16="http://schemas.microsoft.com/office/drawing/2014/chart" uri="{C3380CC4-5D6E-409C-BE32-E72D297353CC}">
              <c16:uniqueId val="{00000006-9A70-4C95-8F45-74648A65C601}"/>
            </c:ext>
          </c:extLst>
        </c:ser>
        <c:dLbls>
          <c:showLegendKey val="0"/>
          <c:showVal val="0"/>
          <c:showCatName val="0"/>
          <c:showSerName val="0"/>
          <c:showPercent val="0"/>
          <c:showBubbleSize val="0"/>
        </c:dLbls>
        <c:gapWidth val="70"/>
        <c:overlap val="100"/>
        <c:axId val="758310495"/>
        <c:axId val="1"/>
      </c:barChart>
      <c:catAx>
        <c:axId val="758310495"/>
        <c:scaling>
          <c:orientation val="minMax"/>
        </c:scaling>
        <c:delete val="0"/>
        <c:axPos val="b"/>
        <c:majorGridlines>
          <c:spPr>
            <a:ln>
              <a:noFill/>
            </a:ln>
          </c:spPr>
        </c:majorGridlines>
        <c:majorTickMark val="none"/>
        <c:minorTickMark val="none"/>
        <c:tickLblPos val="none"/>
        <c:spPr>
          <a:ln w="6350" cmpd="sng" algn="ctr">
            <a:solidFill>
              <a:schemeClr val="tx1"/>
            </a:solidFill>
            <a:prstDash val="solid"/>
          </a:ln>
        </c:spPr>
        <c:crossAx val="1"/>
        <c:crosses val="min"/>
        <c:auto val="0"/>
        <c:lblAlgn val="ctr"/>
        <c:lblOffset val="100"/>
        <c:noMultiLvlLbl val="0"/>
      </c:catAx>
      <c:valAx>
        <c:axId val="1"/>
        <c:scaling>
          <c:orientation val="minMax"/>
          <c:max val="1000"/>
          <c:min val="0"/>
        </c:scaling>
        <c:delete val="1"/>
        <c:axPos val="l"/>
        <c:numFmt formatCode="General" sourceLinked="1"/>
        <c:majorTickMark val="out"/>
        <c:minorTickMark val="none"/>
        <c:tickLblPos val="nextTo"/>
        <c:crossAx val="758310495"/>
        <c:crosses val="min"/>
        <c:crossBetween val="between"/>
      </c:valAx>
    </c:plotArea>
    <c:plotVisOnly val="0"/>
    <c:dispBlanksAs val="gap"/>
    <c:showDLblsOverMax val="1"/>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B119ED-F1C6-455F-951D-038F3F28D3A2}" type="datetimeFigureOut">
              <a:rPr lang="en-US" smtClean="0"/>
              <a:t>10/2/2024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9BD255-0BD1-4828-8CF9-44E048E027AE}" type="slidenum">
              <a:rPr lang="en-US" smtClean="0"/>
              <a:t>‹#›</a:t>
            </a:fld>
            <a:endParaRPr lang="en-US"/>
          </a:p>
        </p:txBody>
      </p:sp>
    </p:spTree>
    <p:extLst>
      <p:ext uri="{BB962C8B-B14F-4D97-AF65-F5344CB8AC3E}">
        <p14:creationId xmlns:p14="http://schemas.microsoft.com/office/powerpoint/2010/main" val="11302278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333333"/>
                </a:solidFill>
                <a:effectLst/>
                <a:latin typeface="Open Sans" panose="020B0606030504020204" pitchFamily="34" charset="0"/>
              </a:rPr>
              <a:t>Title: </a:t>
            </a:r>
            <a:r>
              <a:rPr lang="en-US" sz="1200" b="1" i="0" dirty="0">
                <a:solidFill>
                  <a:srgbClr val="333333"/>
                </a:solidFill>
                <a:effectLst/>
                <a:latin typeface="Open Sans" panose="020B0606030504020204" pitchFamily="34" charset="0"/>
              </a:rPr>
              <a:t>Understanding the pain points that buyers and sellers of embedded automotive software are facing</a:t>
            </a:r>
            <a:endParaRPr kumimoji="0" lang="en-US" sz="1200" i="0" u="none" strike="noStrike" kern="0" cap="none" spc="0" normalizeH="0" baseline="0" noProof="0" dirty="0">
              <a:ln>
                <a:noFill/>
              </a:ln>
              <a:solidFill>
                <a:srgbClr val="000000"/>
              </a:solidFill>
              <a:effectLst/>
              <a:uLnTx/>
              <a:uFillTx/>
              <a:sym typeface="+mn-lt"/>
            </a:endParaRPr>
          </a:p>
          <a:p>
            <a:pPr algn="l"/>
            <a:endParaRPr lang="en-US" b="0" i="0" dirty="0">
              <a:solidFill>
                <a:srgbClr val="333333"/>
              </a:solidFill>
              <a:effectLst/>
              <a:latin typeface="Open Sans" panose="020B0606030504020204" pitchFamily="34" charset="0"/>
            </a:endParaRPr>
          </a:p>
          <a:p>
            <a:pPr algn="l"/>
            <a:r>
              <a:rPr lang="en-US" b="0" i="0" dirty="0">
                <a:solidFill>
                  <a:srgbClr val="333333"/>
                </a:solidFill>
                <a:effectLst/>
                <a:latin typeface="Open Sans" panose="020B0606030504020204" pitchFamily="34" charset="0"/>
              </a:rPr>
              <a:t>Software development is exploding in the automotive industry – the automotive software market will come close to doubling in this decade. The race to develop the next generation of software defined vehicles is underway, along with the urgency to deliver features faster for less costs.</a:t>
            </a:r>
          </a:p>
          <a:p>
            <a:pPr algn="l"/>
            <a:endParaRPr lang="en-US" b="0" i="0" dirty="0">
              <a:solidFill>
                <a:srgbClr val="333333"/>
              </a:solidFill>
              <a:effectLst/>
              <a:latin typeface="Open Sans" panose="020B0606030504020204" pitchFamily="34" charset="0"/>
            </a:endParaRPr>
          </a:p>
          <a:p>
            <a:pPr algn="l"/>
            <a:r>
              <a:rPr lang="en-US" b="0" i="0" dirty="0">
                <a:solidFill>
                  <a:srgbClr val="333333"/>
                </a:solidFill>
                <a:effectLst/>
                <a:latin typeface="Open Sans" panose="020B0606030504020204" pitchFamily="34" charset="0"/>
              </a:rPr>
              <a:t>While the automotive industry is accelerating in the adoption of software defined vehicles, processes around software development and procurement are outdated. Buyers have a lack of transparency over the software ecosystem, which leads to challenges and inefficiencies in the make-or-buy decision. Sellers of embedded automotive software struggle with a lack of market awareness for their offerings and highly tailored specifications and requirements for each customer, which leads to a lack of IP reusability and cost-intensive </a:t>
            </a:r>
            <a:r>
              <a:rPr lang="en-US" b="0" i="0" dirty="0" err="1">
                <a:solidFill>
                  <a:srgbClr val="333333"/>
                </a:solidFill>
                <a:effectLst/>
                <a:latin typeface="Open Sans" panose="020B0606030504020204" pitchFamily="34" charset="0"/>
              </a:rPr>
              <a:t>RFI</a:t>
            </a:r>
            <a:r>
              <a:rPr lang="en-US" b="0" i="0" dirty="0">
                <a:solidFill>
                  <a:srgbClr val="333333"/>
                </a:solidFill>
                <a:effectLst/>
                <a:latin typeface="Open Sans" panose="020B0606030504020204" pitchFamily="34" charset="0"/>
              </a:rPr>
              <a:t> processes.</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120D306-F05E-46F4-BA37-16DCDC60536D}" type="slidenum">
              <a:rPr kumimoji="0" lang="en-US" sz="1200" b="1"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US" sz="1200" b="1"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832755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120D306-F05E-46F4-BA37-16DCDC60536D}" type="slidenum">
              <a:rPr kumimoji="0" lang="en-US" sz="1200" b="1"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US" sz="1200" b="1"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13609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600"/>
              </a:spcBef>
              <a:spcAft>
                <a:spcPts val="225"/>
              </a:spcAft>
            </a:pPr>
            <a:endParaRPr lang="en-US" sz="1800" dirty="0">
              <a:effectLst/>
              <a:latin typeface="Arial Nova" panose="020B0504020202020204" pitchFamily="34" charset="0"/>
              <a:ea typeface="Arial Nova" panose="020B050402020202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120D306-F05E-46F4-BA37-16DCDC60536D}" type="slidenum">
              <a:rPr kumimoji="0" lang="en-US" sz="1200" b="1"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US" sz="1200" b="1"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131752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Everyone is looking towards adopting SDV as the industry heads into a </a:t>
            </a:r>
            <a:r>
              <a:rPr lang="en-US" dirty="0" err="1"/>
              <a:t>VUCA</a:t>
            </a:r>
            <a:r>
              <a:rPr lang="en-US" dirty="0"/>
              <a:t> world, with increasing customer expectations, feature complexity, global supply chain management and speed of technology innovation.</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1. </a:t>
            </a:r>
            <a:r>
              <a:rPr lang="en-US" sz="1200" b="0" dirty="0">
                <a:solidFill>
                  <a:schemeClr val="tx1"/>
                </a:solidFill>
                <a:sym typeface="+mn-lt"/>
              </a:rPr>
              <a:t>Existing </a:t>
            </a:r>
            <a:r>
              <a:rPr lang="en-US" sz="1200" dirty="0">
                <a:solidFill>
                  <a:schemeClr val="tx1"/>
                </a:solidFill>
                <a:sym typeface="+mn-lt"/>
              </a:rPr>
              <a:t>hardware-centric processes are not suitable</a:t>
            </a:r>
            <a:r>
              <a:rPr lang="en-US" sz="1200" b="0" dirty="0">
                <a:solidFill>
                  <a:schemeClr val="tx1"/>
                </a:solidFill>
                <a:sym typeface="+mn-lt"/>
              </a:rPr>
              <a:t> for software sourcing resulting in manual and resource intensive process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2. </a:t>
            </a:r>
            <a:r>
              <a:rPr lang="en-US" sz="1200" b="0" dirty="0">
                <a:solidFill>
                  <a:schemeClr val="tx1"/>
                </a:solidFill>
                <a:sym typeface="+mn-lt"/>
              </a:rPr>
              <a:t>Organizational </a:t>
            </a:r>
            <a:r>
              <a:rPr lang="en-US" sz="1200" dirty="0">
                <a:solidFill>
                  <a:schemeClr val="tx1"/>
                </a:solidFill>
                <a:sym typeface="+mn-lt"/>
              </a:rPr>
              <a:t>structures are not conducive for standalone software</a:t>
            </a:r>
            <a:r>
              <a:rPr lang="en-US" sz="1200" b="0" dirty="0">
                <a:solidFill>
                  <a:schemeClr val="tx1"/>
                </a:solidFill>
                <a:sym typeface="+mn-lt"/>
              </a:rPr>
              <a:t> development resulting in limited reuse of IP; lack of commercial and pricing strategy for software-only products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3. </a:t>
            </a:r>
            <a:r>
              <a:rPr lang="en-US" sz="1200" dirty="0">
                <a:solidFill>
                  <a:schemeClr val="tx1"/>
                </a:solidFill>
                <a:sym typeface="+mn-lt"/>
              </a:rPr>
              <a:t>Lack of independent hardware and software requirements </a:t>
            </a:r>
            <a:r>
              <a:rPr lang="en-US" sz="1200" b="0" dirty="0">
                <a:solidFill>
                  <a:schemeClr val="tx1"/>
                </a:solidFill>
                <a:sym typeface="+mn-lt"/>
              </a:rPr>
              <a:t>and development; </a:t>
            </a:r>
            <a:r>
              <a:rPr lang="en-US" sz="1200" dirty="0">
                <a:solidFill>
                  <a:schemeClr val="tx1"/>
                </a:solidFill>
                <a:sym typeface="+mn-lt"/>
              </a:rPr>
              <a:t>adoption of industry standards </a:t>
            </a:r>
            <a:r>
              <a:rPr lang="en-US" sz="1200" b="0" dirty="0">
                <a:solidFill>
                  <a:schemeClr val="tx1"/>
                </a:solidFill>
                <a:sym typeface="+mn-lt"/>
              </a:rPr>
              <a:t>and open-source software </a:t>
            </a:r>
            <a:r>
              <a:rPr lang="en-US" sz="1200" dirty="0">
                <a:solidFill>
                  <a:schemeClr val="tx1"/>
                </a:solidFill>
                <a:sym typeface="+mn-lt"/>
              </a:rPr>
              <a:t>has been slow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4. </a:t>
            </a:r>
            <a:r>
              <a:rPr lang="en-US" sz="1200" dirty="0">
                <a:solidFill>
                  <a:schemeClr val="tx1"/>
                </a:solidFill>
                <a:sym typeface="+mn-lt"/>
              </a:rPr>
              <a:t>Limited visibility on market offerings </a:t>
            </a:r>
            <a:r>
              <a:rPr lang="en-US" sz="1200" b="0" dirty="0">
                <a:solidFill>
                  <a:schemeClr val="tx1"/>
                </a:solidFill>
                <a:sym typeface="+mn-lt"/>
              </a:rPr>
              <a:t>resulting in greater insourcing than necessary – </a:t>
            </a:r>
            <a:r>
              <a:rPr lang="en-US" sz="1200" dirty="0">
                <a:solidFill>
                  <a:schemeClr val="tx1"/>
                </a:solidFill>
                <a:sym typeface="+mn-lt"/>
              </a:rPr>
              <a:t>difficult to determine interoperability</a:t>
            </a:r>
            <a:r>
              <a:rPr lang="en-US" sz="1200" dirty="0">
                <a:sym typeface="+mn-lt"/>
              </a:rPr>
              <a:t> </a:t>
            </a:r>
            <a:r>
              <a:rPr lang="en-US" sz="1200" b="0" dirty="0">
                <a:solidFill>
                  <a:schemeClr val="tx1"/>
                </a:solidFill>
                <a:sym typeface="+mn-lt"/>
              </a:rPr>
              <a:t>due to limited and unstructured information</a:t>
            </a:r>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120D306-F05E-46F4-BA37-16DCDC60536D}" type="slidenum">
              <a:rPr kumimoji="0" lang="en-US" sz="1200" b="1"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US" sz="1200" b="1"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800136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9B84E27-0673-403D-AB1E-2E51C540DCAE}" type="slidenum">
              <a:rPr kumimoji="0" lang="en-US" sz="1200" b="1"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US" sz="1200" b="1"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839427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120D306-F05E-46F4-BA37-16DCDC60536D}" type="slidenum">
              <a:rPr kumimoji="0" lang="en-US" sz="1200" b="1"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US" sz="1200" b="1"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90302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ym typeface="Wingdings" panose="05000000000000000000" pitchFamily="2" charset="2"/>
              </a:rPr>
              <a:t>4.1 B2B </a:t>
            </a:r>
            <a:r>
              <a:rPr lang="en-US" dirty="0" err="1">
                <a:sym typeface="Wingdings" panose="05000000000000000000" pitchFamily="2" charset="2"/>
              </a:rPr>
              <a:t>sw</a:t>
            </a:r>
            <a:r>
              <a:rPr lang="en-US" dirty="0">
                <a:sym typeface="Wingdings" panose="05000000000000000000" pitchFamily="2" charset="2"/>
              </a:rPr>
              <a:t> matchmaking</a:t>
            </a:r>
          </a:p>
          <a:p>
            <a:r>
              <a:rPr lang="en-US" dirty="0">
                <a:sym typeface="Wingdings" panose="05000000000000000000" pitchFamily="2" charset="2"/>
              </a:rPr>
              <a:t>4.2 SW centric processes to trade commercial grade </a:t>
            </a:r>
            <a:r>
              <a:rPr lang="en-US" dirty="0" err="1">
                <a:sym typeface="Wingdings" panose="05000000000000000000" pitchFamily="2" charset="2"/>
              </a:rPr>
              <a:t>sw</a:t>
            </a:r>
            <a:r>
              <a:rPr lang="en-US" dirty="0">
                <a:sym typeface="Wingdings" panose="05000000000000000000" pitchFamily="2" charset="2"/>
              </a:rPr>
              <a:t> </a:t>
            </a:r>
          </a:p>
          <a:p>
            <a:r>
              <a:rPr lang="en-US" dirty="0">
                <a:sym typeface="Wingdings" panose="05000000000000000000" pitchFamily="2" charset="2"/>
              </a:rPr>
              <a:t>4.3 marketplace forces and env that will help the best standard win</a:t>
            </a:r>
          </a:p>
          <a:p>
            <a:r>
              <a:rPr lang="en-US" dirty="0">
                <a:sym typeface="Wingdings" panose="05000000000000000000" pitchFamily="2" charset="2"/>
              </a:rPr>
              <a:t>4.4 visibility into use of OSS and other interoperability specifications through standardized product listing and attributes</a:t>
            </a:r>
          </a:p>
          <a:p>
            <a:r>
              <a:rPr lang="en-US" dirty="0">
                <a:sym typeface="Wingdings" panose="05000000000000000000" pitchFamily="2" charset="2"/>
              </a:rPr>
              <a:t>4.5 In addition to onboard </a:t>
            </a:r>
            <a:r>
              <a:rPr lang="en-US" dirty="0" err="1">
                <a:sym typeface="Wingdings" panose="05000000000000000000" pitchFamily="2" charset="2"/>
              </a:rPr>
              <a:t>sw</a:t>
            </a:r>
            <a:r>
              <a:rPr lang="en-US" dirty="0">
                <a:sym typeface="Wingdings" panose="05000000000000000000" pitchFamily="2" charset="2"/>
              </a:rPr>
              <a:t> (embedded), we provide offboard, tools and services listings that are compatible and support the entire </a:t>
            </a:r>
            <a:r>
              <a:rPr lang="en-US" dirty="0" err="1">
                <a:sym typeface="Wingdings" panose="05000000000000000000" pitchFamily="2" charset="2"/>
              </a:rPr>
              <a:t>sw</a:t>
            </a:r>
            <a:r>
              <a:rPr lang="en-US" dirty="0">
                <a:sym typeface="Wingdings" panose="05000000000000000000" pitchFamily="2" charset="2"/>
              </a:rPr>
              <a:t> dev lifecycle</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120D306-F05E-46F4-BA37-16DCDC60536D}" type="slidenum">
              <a:rPr kumimoji="0" lang="en-US" sz="1200" b="1"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US" sz="1200" b="1"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189563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600"/>
              </a:spcBef>
              <a:spcAft>
                <a:spcPts val="225"/>
              </a:spcAft>
            </a:pPr>
            <a:endParaRPr lang="en-US" sz="1800" dirty="0">
              <a:effectLst/>
              <a:latin typeface="Arial Nova" panose="020B0504020202020204" pitchFamily="34" charset="0"/>
              <a:ea typeface="Arial Nova" panose="020B050402020202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120D306-F05E-46F4-BA37-16DCDC60536D}" type="slidenum">
              <a:rPr kumimoji="0" lang="en-US" sz="1200" b="1"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US" sz="1200" b="1"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876905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2.xml"/><Relationship Id="rId5" Type="http://schemas.openxmlformats.org/officeDocument/2006/relationships/image" Target="../media/image18.svg"/><Relationship Id="rId4" Type="http://schemas.openxmlformats.org/officeDocument/2006/relationships/image" Target="../media/image17.png"/></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2.xml"/><Relationship Id="rId1" Type="http://schemas.openxmlformats.org/officeDocument/2006/relationships/tags" Target="../tags/tag2.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emf"/></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3.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emf"/></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2.xml"/><Relationship Id="rId1" Type="http://schemas.openxmlformats.org/officeDocument/2006/relationships/tags" Target="../tags/tag4.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5.bin"/><Relationship Id="rId7" Type="http://schemas.openxmlformats.org/officeDocument/2006/relationships/image" Target="../media/image22.jpeg"/><Relationship Id="rId2" Type="http://schemas.openxmlformats.org/officeDocument/2006/relationships/slideMaster" Target="../slideMasters/slideMaster2.xml"/><Relationship Id="rId1" Type="http://schemas.openxmlformats.org/officeDocument/2006/relationships/tags" Target="../tags/tag5.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emf"/></Relationships>
</file>

<file path=ppt/slideLayouts/_rels/slideLayout17.xml.rels><?xml version="1.0" encoding="UTF-8" standalone="yes"?>
<Relationships xmlns="http://schemas.openxmlformats.org/package/2006/relationships"><Relationship Id="rId3" Type="http://schemas.openxmlformats.org/officeDocument/2006/relationships/oleObject" Target="../embeddings/oleObject6.bin"/><Relationship Id="rId7" Type="http://schemas.openxmlformats.org/officeDocument/2006/relationships/image" Target="../media/image15.png"/><Relationship Id="rId2" Type="http://schemas.openxmlformats.org/officeDocument/2006/relationships/slideMaster" Target="../slideMasters/slideMaster2.xml"/><Relationship Id="rId1" Type="http://schemas.openxmlformats.org/officeDocument/2006/relationships/tags" Target="../tags/tag6.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emf"/></Relationships>
</file>

<file path=ppt/slideLayouts/_rels/slideLayout18.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2.xml"/><Relationship Id="rId1" Type="http://schemas.openxmlformats.org/officeDocument/2006/relationships/tags" Target="../tags/tag7.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emf"/></Relationships>
</file>

<file path=ppt/slideLayouts/_rels/slideLayout19.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2.xml"/><Relationship Id="rId1" Type="http://schemas.openxmlformats.org/officeDocument/2006/relationships/tags" Target="../tags/tag8.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emf"/></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2.xml"/><Relationship Id="rId1" Type="http://schemas.openxmlformats.org/officeDocument/2006/relationships/tags" Target="../tags/tag9.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emf"/></Relationships>
</file>

<file path=ppt/slideLayouts/_rels/slideLayout21.xml.rels><?xml version="1.0" encoding="UTF-8" standalone="yes"?>
<Relationships xmlns="http://schemas.openxmlformats.org/package/2006/relationships"><Relationship Id="rId3" Type="http://schemas.openxmlformats.org/officeDocument/2006/relationships/oleObject" Target="../embeddings/oleObject10.bin"/><Relationship Id="rId7" Type="http://schemas.openxmlformats.org/officeDocument/2006/relationships/image" Target="../media/image23.png"/><Relationship Id="rId2" Type="http://schemas.openxmlformats.org/officeDocument/2006/relationships/slideMaster" Target="../slideMasters/slideMaster2.xml"/><Relationship Id="rId1" Type="http://schemas.openxmlformats.org/officeDocument/2006/relationships/tags" Target="../tags/tag10.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emf"/></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1.svg"/><Relationship Id="rId2" Type="http://schemas.openxmlformats.org/officeDocument/2006/relationships/slideMaster" Target="../slideMasters/slideMaster2.xml"/><Relationship Id="rId1" Type="http://schemas.openxmlformats.org/officeDocument/2006/relationships/tags" Target="../tags/tag11.xml"/><Relationship Id="rId6" Type="http://schemas.openxmlformats.org/officeDocument/2006/relationships/image" Target="../media/image20.png"/><Relationship Id="rId5" Type="http://schemas.openxmlformats.org/officeDocument/2006/relationships/image" Target="../media/image19.emf"/><Relationship Id="rId4" Type="http://schemas.openxmlformats.org/officeDocument/2006/relationships/oleObject" Target="../embeddings/oleObject11.bin"/></Relationships>
</file>

<file path=ppt/slideLayouts/_rels/slideLayout23.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2.xml"/><Relationship Id="rId1" Type="http://schemas.openxmlformats.org/officeDocument/2006/relationships/tags" Target="../tags/tag12.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emf"/></Relationships>
</file>

<file path=ppt/slideLayouts/_rels/slideLayout24.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2.xml"/><Relationship Id="rId1" Type="http://schemas.openxmlformats.org/officeDocument/2006/relationships/tags" Target="../tags/tag13.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emf"/></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14.bin"/><Relationship Id="rId7" Type="http://schemas.openxmlformats.org/officeDocument/2006/relationships/image" Target="../media/image27.svg"/><Relationship Id="rId2" Type="http://schemas.openxmlformats.org/officeDocument/2006/relationships/slideMaster" Target="../slideMasters/slideMaster2.xml"/><Relationship Id="rId1" Type="http://schemas.openxmlformats.org/officeDocument/2006/relationships/tags" Target="../tags/tag14.xml"/><Relationship Id="rId6" Type="http://schemas.openxmlformats.org/officeDocument/2006/relationships/image" Target="../media/image26.png"/><Relationship Id="rId5" Type="http://schemas.openxmlformats.org/officeDocument/2006/relationships/image" Target="../media/image25.jpeg"/><Relationship Id="rId4" Type="http://schemas.openxmlformats.org/officeDocument/2006/relationships/image" Target="../media/image19.emf"/></Relationships>
</file>

<file path=ppt/slideLayouts/_rels/slideLayout26.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2.xml"/><Relationship Id="rId1" Type="http://schemas.openxmlformats.org/officeDocument/2006/relationships/tags" Target="../tags/tag15.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emf"/></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8.jpeg"/><Relationship Id="rId7" Type="http://schemas.openxmlformats.org/officeDocument/2006/relationships/image" Target="../media/image27.svg"/><Relationship Id="rId2" Type="http://schemas.openxmlformats.org/officeDocument/2006/relationships/slideMaster" Target="../slideMasters/slideMaster2.xml"/><Relationship Id="rId1" Type="http://schemas.openxmlformats.org/officeDocument/2006/relationships/tags" Target="../tags/tag16.xml"/><Relationship Id="rId6" Type="http://schemas.openxmlformats.org/officeDocument/2006/relationships/image" Target="../media/image26.png"/><Relationship Id="rId5" Type="http://schemas.openxmlformats.org/officeDocument/2006/relationships/image" Target="../media/image19.emf"/><Relationship Id="rId4" Type="http://schemas.openxmlformats.org/officeDocument/2006/relationships/oleObject" Target="../embeddings/oleObject16.bin"/></Relationships>
</file>

<file path=ppt/slideLayouts/_rels/slideLayout28.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Master" Target="../slideMasters/slideMaster2.xml"/><Relationship Id="rId1" Type="http://schemas.openxmlformats.org/officeDocument/2006/relationships/tags" Target="../tags/tag17.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emf"/></Relationships>
</file>

<file path=ppt/slideLayouts/_rels/slideLayout29.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Master" Target="../slideMasters/slideMaster2.xml"/><Relationship Id="rId1" Type="http://schemas.openxmlformats.org/officeDocument/2006/relationships/tags" Target="../tags/tag18.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Master" Target="../slideMasters/slideMaster2.xml"/><Relationship Id="rId1" Type="http://schemas.openxmlformats.org/officeDocument/2006/relationships/tags" Target="../tags/tag19.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emf"/></Relationships>
</file>

<file path=ppt/slideLayouts/_rels/slideLayout31.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Master" Target="../slideMasters/slideMaster2.xml"/><Relationship Id="rId1" Type="http://schemas.openxmlformats.org/officeDocument/2006/relationships/tags" Target="../tags/tag20.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emf"/></Relationships>
</file>

<file path=ppt/slideLayouts/_rels/slideLayout32.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29.png"/><Relationship Id="rId7" Type="http://schemas.openxmlformats.org/officeDocument/2006/relationships/image" Target="../media/image26.png"/><Relationship Id="rId2" Type="http://schemas.openxmlformats.org/officeDocument/2006/relationships/slideMaster" Target="../slideMasters/slideMaster2.xml"/><Relationship Id="rId1" Type="http://schemas.openxmlformats.org/officeDocument/2006/relationships/tags" Target="../tags/tag21.xml"/><Relationship Id="rId6" Type="http://schemas.openxmlformats.org/officeDocument/2006/relationships/image" Target="../media/image19.emf"/><Relationship Id="rId5" Type="http://schemas.openxmlformats.org/officeDocument/2006/relationships/oleObject" Target="../embeddings/oleObject21.bin"/><Relationship Id="rId4" Type="http://schemas.microsoft.com/office/2007/relationships/hdphoto" Target="../media/hdphoto1.wdp"/></Relationships>
</file>

<file path=ppt/slideLayouts/_rels/slideLayout33.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30.png"/><Relationship Id="rId7" Type="http://schemas.openxmlformats.org/officeDocument/2006/relationships/image" Target="../media/image26.png"/><Relationship Id="rId2" Type="http://schemas.openxmlformats.org/officeDocument/2006/relationships/slideMaster" Target="../slideMasters/slideMaster2.xml"/><Relationship Id="rId1" Type="http://schemas.openxmlformats.org/officeDocument/2006/relationships/tags" Target="../tags/tag22.xml"/><Relationship Id="rId6" Type="http://schemas.openxmlformats.org/officeDocument/2006/relationships/image" Target="../media/image19.emf"/><Relationship Id="rId5" Type="http://schemas.openxmlformats.org/officeDocument/2006/relationships/oleObject" Target="../embeddings/oleObject22.bin"/><Relationship Id="rId4" Type="http://schemas.microsoft.com/office/2007/relationships/hdphoto" Target="../media/hdphoto2.wdp"/></Relationships>
</file>

<file path=ppt/slideLayouts/_rels/slideLayout34.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31.png"/><Relationship Id="rId7" Type="http://schemas.openxmlformats.org/officeDocument/2006/relationships/image" Target="../media/image26.png"/><Relationship Id="rId2" Type="http://schemas.openxmlformats.org/officeDocument/2006/relationships/slideMaster" Target="../slideMasters/slideMaster2.xml"/><Relationship Id="rId1" Type="http://schemas.openxmlformats.org/officeDocument/2006/relationships/tags" Target="../tags/tag23.xml"/><Relationship Id="rId6" Type="http://schemas.openxmlformats.org/officeDocument/2006/relationships/image" Target="../media/image19.emf"/><Relationship Id="rId5" Type="http://schemas.openxmlformats.org/officeDocument/2006/relationships/oleObject" Target="../embeddings/oleObject23.bin"/><Relationship Id="rId4" Type="http://schemas.microsoft.com/office/2007/relationships/hdphoto" Target="../media/hdphoto3.wdp"/></Relationships>
</file>

<file path=ppt/slideLayouts/_rels/slideLayout35.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Master" Target="../slideMasters/slideMaster2.xml"/><Relationship Id="rId1" Type="http://schemas.openxmlformats.org/officeDocument/2006/relationships/tags" Target="../tags/tag24.xml"/><Relationship Id="rId4" Type="http://schemas.openxmlformats.org/officeDocument/2006/relationships/image" Target="../media/image19.emf"/></Relationships>
</file>

<file path=ppt/slideLayouts/_rels/slideLayout36.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Master" Target="../slideMasters/slideMaster2.xml"/><Relationship Id="rId1" Type="http://schemas.openxmlformats.org/officeDocument/2006/relationships/tags" Target="../tags/tag25.xml"/><Relationship Id="rId4" Type="http://schemas.openxmlformats.org/officeDocument/2006/relationships/image" Target="../media/image19.emf"/></Relationships>
</file>

<file path=ppt/slideLayouts/_rels/slideLayout37.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Master" Target="../slideMasters/slideMaster2.xml"/><Relationship Id="rId1" Type="http://schemas.openxmlformats.org/officeDocument/2006/relationships/tags" Target="../tags/tag26.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emf"/></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pic>
        <p:nvPicPr>
          <p:cNvPr id="7" name="Picture 12" descr="Picture 12">
            <a:extLst>
              <a:ext uri="{FF2B5EF4-FFF2-40B4-BE49-F238E27FC236}">
                <a16:creationId xmlns:a16="http://schemas.microsoft.com/office/drawing/2014/main" id="{6125D019-F8D3-1244-8F47-61FE8E70DCE2}"/>
              </a:ext>
            </a:extLst>
          </p:cNvPr>
          <p:cNvPicPr>
            <a:picLocks noChangeAspect="1"/>
          </p:cNvPicPr>
          <p:nvPr userDrawn="1"/>
        </p:nvPicPr>
        <p:blipFill>
          <a:blip r:embed="rId2" cstate="email">
            <a:extLst>
              <a:ext uri="{28A0092B-C50C-407E-A947-70E740481C1C}">
                <a14:useLocalDpi xmlns:a14="http://schemas.microsoft.com/office/drawing/2010/main"/>
              </a:ext>
            </a:extLst>
          </a:blip>
          <a:srcRect t="29536" r="6521"/>
          <a:stretch>
            <a:fillRect/>
          </a:stretch>
        </p:blipFill>
        <p:spPr>
          <a:xfrm>
            <a:off x="10319993" y="0"/>
            <a:ext cx="1872007" cy="1524000"/>
          </a:xfrm>
          <a:prstGeom prst="rect">
            <a:avLst/>
          </a:prstGeom>
          <a:ln w="12700">
            <a:miter lim="400000"/>
          </a:ln>
        </p:spPr>
      </p:pic>
      <p:cxnSp>
        <p:nvCxnSpPr>
          <p:cNvPr id="13" name="Straight Connector 12">
            <a:extLst>
              <a:ext uri="{FF2B5EF4-FFF2-40B4-BE49-F238E27FC236}">
                <a16:creationId xmlns:a16="http://schemas.microsoft.com/office/drawing/2014/main" id="{D4275AB3-FAC6-E94D-A958-17D25AA67D45}"/>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6" name="Slide Number Placeholder 8">
            <a:extLst>
              <a:ext uri="{FF2B5EF4-FFF2-40B4-BE49-F238E27FC236}">
                <a16:creationId xmlns:a16="http://schemas.microsoft.com/office/drawing/2014/main" id="{DEE81994-83F0-1047-AE17-AEF21F310367}"/>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2" name="Title 1">
            <a:extLst>
              <a:ext uri="{FF2B5EF4-FFF2-40B4-BE49-F238E27FC236}">
                <a16:creationId xmlns:a16="http://schemas.microsoft.com/office/drawing/2014/main" id="{196FED17-8958-F740-A869-874A0B6A5AC6}"/>
              </a:ext>
            </a:extLst>
          </p:cNvPr>
          <p:cNvSpPr>
            <a:spLocks noGrp="1"/>
          </p:cNvSpPr>
          <p:nvPr>
            <p:ph type="title" hasCustomPrompt="1"/>
          </p:nvPr>
        </p:nvSpPr>
        <p:spPr/>
        <p:txBody>
          <a:bodyPr/>
          <a:lstStyle>
            <a:lvl1pPr>
              <a:defRPr/>
            </a:lvl1pPr>
          </a:lstStyle>
          <a:p>
            <a:r>
              <a:rPr lang="en-GB" dirty="0"/>
              <a:t>Title</a:t>
            </a:r>
            <a:endParaRPr lang="en-US" dirty="0"/>
          </a:p>
        </p:txBody>
      </p:sp>
      <p:sp>
        <p:nvSpPr>
          <p:cNvPr id="18" name="Footer Placeholder 4">
            <a:extLst>
              <a:ext uri="{FF2B5EF4-FFF2-40B4-BE49-F238E27FC236}">
                <a16:creationId xmlns:a16="http://schemas.microsoft.com/office/drawing/2014/main" id="{E0165AB4-084A-BA4F-8E9A-2293F4EAF8A3}"/>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9" name="Date Placeholder 3">
            <a:extLst>
              <a:ext uri="{FF2B5EF4-FFF2-40B4-BE49-F238E27FC236}">
                <a16:creationId xmlns:a16="http://schemas.microsoft.com/office/drawing/2014/main" id="{BA66F116-E213-5043-BE6B-0ABC3EA1772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711AD59B-78A3-4C41-A780-C9419A689BF3}" type="datetime4">
              <a:rPr lang="en-GB" smtClean="0"/>
              <a:t>02 October 2024</a:t>
            </a:fld>
            <a:r>
              <a:rPr lang="en-GB" dirty="0"/>
              <a:t>  </a:t>
            </a:r>
            <a:r>
              <a:rPr lang="en-GB" dirty="0">
                <a:solidFill>
                  <a:srgbClr val="00B0F0"/>
                </a:solidFill>
              </a:rPr>
              <a:t>|</a:t>
            </a:r>
            <a:endParaRPr lang="en-US" dirty="0">
              <a:solidFill>
                <a:srgbClr val="00B0F0"/>
              </a:solidFill>
            </a:endParaRPr>
          </a:p>
        </p:txBody>
      </p:sp>
      <p:sp>
        <p:nvSpPr>
          <p:cNvPr id="10" name="Text Placeholder 9">
            <a:extLst>
              <a:ext uri="{FF2B5EF4-FFF2-40B4-BE49-F238E27FC236}">
                <a16:creationId xmlns:a16="http://schemas.microsoft.com/office/drawing/2014/main" id="{9C21D026-CC64-D64F-A5A7-81BF6496F9F3}"/>
              </a:ext>
            </a:extLst>
          </p:cNvPr>
          <p:cNvSpPr>
            <a:spLocks noGrp="1"/>
          </p:cNvSpPr>
          <p:nvPr>
            <p:ph type="body" sz="quarter" idx="15" hasCustomPrompt="1"/>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dirty="0"/>
              <a:t>First level</a:t>
            </a:r>
          </a:p>
          <a:p>
            <a:pPr lvl="1"/>
            <a:r>
              <a:rPr lang="en-GB" dirty="0"/>
              <a:t>Second level</a:t>
            </a:r>
          </a:p>
          <a:p>
            <a:pPr lvl="2"/>
            <a:r>
              <a:rPr lang="en-GB" dirty="0"/>
              <a:t>Third level</a:t>
            </a:r>
          </a:p>
        </p:txBody>
      </p:sp>
      <p:pic>
        <p:nvPicPr>
          <p:cNvPr id="11" name="Picture 10"/>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491333" y="6206582"/>
            <a:ext cx="1428022" cy="424079"/>
          </a:xfrm>
          <a:prstGeom prst="rect">
            <a:avLst/>
          </a:prstGeom>
        </p:spPr>
      </p:pic>
    </p:spTree>
    <p:extLst>
      <p:ext uri="{BB962C8B-B14F-4D97-AF65-F5344CB8AC3E}">
        <p14:creationId xmlns:p14="http://schemas.microsoft.com/office/powerpoint/2010/main" val="25854277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Title Slide_01">
  <p:cSld name="Title Slide_01">
    <p:spTree>
      <p:nvGrpSpPr>
        <p:cNvPr id="1" name="Shape 53"/>
        <p:cNvGrpSpPr/>
        <p:nvPr/>
      </p:nvGrpSpPr>
      <p:grpSpPr>
        <a:xfrm>
          <a:off x="0" y="0"/>
          <a:ext cx="0" cy="0"/>
          <a:chOff x="0" y="0"/>
          <a:chExt cx="0" cy="0"/>
        </a:xfrm>
      </p:grpSpPr>
      <p:sp>
        <p:nvSpPr>
          <p:cNvPr id="54" name="Google Shape;54;p25"/>
          <p:cNvSpPr/>
          <p:nvPr/>
        </p:nvSpPr>
        <p:spPr>
          <a:xfrm>
            <a:off x="0" y="-1"/>
            <a:ext cx="12191999" cy="6858001"/>
          </a:xfrm>
          <a:prstGeom prst="rect">
            <a:avLst/>
          </a:prstGeom>
          <a:gradFill>
            <a:gsLst>
              <a:gs pos="0">
                <a:srgbClr val="00B3E3"/>
              </a:gs>
              <a:gs pos="52999">
                <a:srgbClr val="236093"/>
              </a:gs>
              <a:gs pos="89000">
                <a:srgbClr val="00426B"/>
              </a:gs>
              <a:gs pos="100000">
                <a:srgbClr val="00426B"/>
              </a:gs>
            </a:gsLst>
            <a:lin ang="1350000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nvGrpSpPr>
          <p:cNvPr id="55" name="Google Shape;55;p25"/>
          <p:cNvGrpSpPr/>
          <p:nvPr/>
        </p:nvGrpSpPr>
        <p:grpSpPr>
          <a:xfrm rot="-5400000">
            <a:off x="7917634" y="2616235"/>
            <a:ext cx="6832141" cy="1599668"/>
            <a:chOff x="5586412" y="3309937"/>
            <a:chExt cx="1019460" cy="238695"/>
          </a:xfrm>
        </p:grpSpPr>
        <p:sp>
          <p:nvSpPr>
            <p:cNvPr id="56" name="Google Shape;56;p25"/>
            <p:cNvSpPr/>
            <p:nvPr/>
          </p:nvSpPr>
          <p:spPr>
            <a:xfrm>
              <a:off x="5586412" y="3309937"/>
              <a:ext cx="183546" cy="236791"/>
            </a:xfrm>
            <a:custGeom>
              <a:avLst/>
              <a:gdLst/>
              <a:ahLst/>
              <a:cxnLst/>
              <a:rect l="l" t="t" r="r" b="b"/>
              <a:pathLst>
                <a:path w="183546" h="236791" extrusionOk="0">
                  <a:moveTo>
                    <a:pt x="70580" y="198501"/>
                  </a:moveTo>
                  <a:cubicBezTo>
                    <a:pt x="56579" y="198501"/>
                    <a:pt x="46673" y="193929"/>
                    <a:pt x="46673" y="191167"/>
                  </a:cubicBezTo>
                  <a:cubicBezTo>
                    <a:pt x="46673" y="190500"/>
                    <a:pt x="46958" y="189833"/>
                    <a:pt x="47149" y="189071"/>
                  </a:cubicBezTo>
                  <a:lnTo>
                    <a:pt x="52292" y="172974"/>
                  </a:lnTo>
                  <a:cubicBezTo>
                    <a:pt x="52578" y="172022"/>
                    <a:pt x="53721" y="170688"/>
                    <a:pt x="54769" y="170688"/>
                  </a:cubicBezTo>
                  <a:cubicBezTo>
                    <a:pt x="56769" y="170688"/>
                    <a:pt x="63151" y="174403"/>
                    <a:pt x="71723" y="174403"/>
                  </a:cubicBezTo>
                  <a:cubicBezTo>
                    <a:pt x="102680" y="174403"/>
                    <a:pt x="110585" y="143066"/>
                    <a:pt x="112776" y="135255"/>
                  </a:cubicBezTo>
                  <a:lnTo>
                    <a:pt x="112300" y="134779"/>
                  </a:lnTo>
                  <a:cubicBezTo>
                    <a:pt x="108585" y="139160"/>
                    <a:pt x="100965" y="148400"/>
                    <a:pt x="83249" y="148400"/>
                  </a:cubicBezTo>
                  <a:cubicBezTo>
                    <a:pt x="60389" y="148400"/>
                    <a:pt x="38481" y="132969"/>
                    <a:pt x="38481" y="94488"/>
                  </a:cubicBezTo>
                  <a:cubicBezTo>
                    <a:pt x="38481" y="58769"/>
                    <a:pt x="59150" y="36862"/>
                    <a:pt x="91440" y="36862"/>
                  </a:cubicBezTo>
                  <a:cubicBezTo>
                    <a:pt x="121920" y="36862"/>
                    <a:pt x="144113" y="56198"/>
                    <a:pt x="144113" y="104394"/>
                  </a:cubicBezTo>
                  <a:cubicBezTo>
                    <a:pt x="144113" y="167545"/>
                    <a:pt x="112395" y="198596"/>
                    <a:pt x="70580" y="198596"/>
                  </a:cubicBezTo>
                  <a:moveTo>
                    <a:pt x="159830" y="0"/>
                  </a:moveTo>
                  <a:lnTo>
                    <a:pt x="23717" y="0"/>
                  </a:lnTo>
                  <a:cubicBezTo>
                    <a:pt x="10573" y="0"/>
                    <a:pt x="0" y="10287"/>
                    <a:pt x="0" y="22955"/>
                  </a:cubicBezTo>
                  <a:lnTo>
                    <a:pt x="0" y="213836"/>
                  </a:lnTo>
                  <a:cubicBezTo>
                    <a:pt x="0" y="226505"/>
                    <a:pt x="10573" y="236792"/>
                    <a:pt x="23717" y="236792"/>
                  </a:cubicBezTo>
                  <a:lnTo>
                    <a:pt x="159925" y="236792"/>
                  </a:lnTo>
                  <a:cubicBezTo>
                    <a:pt x="172974" y="236792"/>
                    <a:pt x="183547" y="226505"/>
                    <a:pt x="183547" y="213836"/>
                  </a:cubicBezTo>
                  <a:lnTo>
                    <a:pt x="183547" y="22955"/>
                  </a:lnTo>
                  <a:cubicBezTo>
                    <a:pt x="183547" y="10287"/>
                    <a:pt x="172974" y="0"/>
                    <a:pt x="159925" y="0"/>
                  </a:cubicBezTo>
                </a:path>
              </a:pathLst>
            </a:custGeom>
            <a:solidFill>
              <a:schemeClr val="lt1">
                <a:alpha val="12156"/>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57" name="Google Shape;57;p25"/>
            <p:cNvSpPr/>
            <p:nvPr/>
          </p:nvSpPr>
          <p:spPr>
            <a:xfrm>
              <a:off x="5654515" y="3371563"/>
              <a:ext cx="44005" cy="62483"/>
            </a:xfrm>
            <a:custGeom>
              <a:avLst/>
              <a:gdLst/>
              <a:ahLst/>
              <a:cxnLst/>
              <a:rect l="l" t="t" r="r" b="b"/>
              <a:pathLst>
                <a:path w="44005" h="62483" extrusionOk="0">
                  <a:moveTo>
                    <a:pt x="22384" y="0"/>
                  </a:moveTo>
                  <a:cubicBezTo>
                    <a:pt x="8573" y="0"/>
                    <a:pt x="0" y="11049"/>
                    <a:pt x="0" y="31623"/>
                  </a:cubicBezTo>
                  <a:cubicBezTo>
                    <a:pt x="0" y="52197"/>
                    <a:pt x="7906" y="62484"/>
                    <a:pt x="21907" y="62484"/>
                  </a:cubicBezTo>
                  <a:cubicBezTo>
                    <a:pt x="35909" y="62484"/>
                    <a:pt x="44006" y="52769"/>
                    <a:pt x="44006" y="31623"/>
                  </a:cubicBezTo>
                  <a:cubicBezTo>
                    <a:pt x="44006" y="10478"/>
                    <a:pt x="36862" y="0"/>
                    <a:pt x="22384" y="0"/>
                  </a:cubicBezTo>
                </a:path>
              </a:pathLst>
            </a:custGeom>
            <a:solidFill>
              <a:schemeClr val="lt1">
                <a:alpha val="12156"/>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58" name="Google Shape;58;p25"/>
            <p:cNvSpPr/>
            <p:nvPr/>
          </p:nvSpPr>
          <p:spPr>
            <a:xfrm>
              <a:off x="5795866" y="3309937"/>
              <a:ext cx="183451" cy="236791"/>
            </a:xfrm>
            <a:custGeom>
              <a:avLst/>
              <a:gdLst/>
              <a:ahLst/>
              <a:cxnLst/>
              <a:rect l="l" t="t" r="r" b="b"/>
              <a:pathLst>
                <a:path w="183451" h="236791" extrusionOk="0">
                  <a:moveTo>
                    <a:pt x="137065" y="191357"/>
                  </a:moveTo>
                  <a:cubicBezTo>
                    <a:pt x="137065" y="193929"/>
                    <a:pt x="136589" y="194596"/>
                    <a:pt x="133731" y="194596"/>
                  </a:cubicBezTo>
                  <a:lnTo>
                    <a:pt x="60960" y="194596"/>
                  </a:lnTo>
                  <a:cubicBezTo>
                    <a:pt x="58103" y="194596"/>
                    <a:pt x="57626" y="193929"/>
                    <a:pt x="57626" y="191357"/>
                  </a:cubicBezTo>
                  <a:lnTo>
                    <a:pt x="57626" y="176403"/>
                  </a:lnTo>
                  <a:cubicBezTo>
                    <a:pt x="57626" y="173831"/>
                    <a:pt x="58103" y="173165"/>
                    <a:pt x="60960" y="173165"/>
                  </a:cubicBezTo>
                  <a:lnTo>
                    <a:pt x="84868" y="173165"/>
                  </a:lnTo>
                  <a:lnTo>
                    <a:pt x="84868" y="75438"/>
                  </a:lnTo>
                  <a:lnTo>
                    <a:pt x="59722" y="90678"/>
                  </a:lnTo>
                  <a:cubicBezTo>
                    <a:pt x="58579" y="91345"/>
                    <a:pt x="57626" y="92012"/>
                    <a:pt x="56388" y="92012"/>
                  </a:cubicBezTo>
                  <a:cubicBezTo>
                    <a:pt x="54959" y="92012"/>
                    <a:pt x="54007" y="90678"/>
                    <a:pt x="53054" y="89059"/>
                  </a:cubicBezTo>
                  <a:lnTo>
                    <a:pt x="46863" y="78677"/>
                  </a:lnTo>
                  <a:cubicBezTo>
                    <a:pt x="46196" y="77724"/>
                    <a:pt x="45910" y="76867"/>
                    <a:pt x="45910" y="75724"/>
                  </a:cubicBezTo>
                  <a:cubicBezTo>
                    <a:pt x="45910" y="74295"/>
                    <a:pt x="47054" y="73152"/>
                    <a:pt x="48768" y="72009"/>
                  </a:cubicBezTo>
                  <a:lnTo>
                    <a:pt x="93536" y="40672"/>
                  </a:lnTo>
                  <a:lnTo>
                    <a:pt x="110109" y="40672"/>
                  </a:lnTo>
                  <a:cubicBezTo>
                    <a:pt x="114395" y="40672"/>
                    <a:pt x="114871" y="41624"/>
                    <a:pt x="114871" y="45244"/>
                  </a:cubicBezTo>
                  <a:lnTo>
                    <a:pt x="114871" y="173165"/>
                  </a:lnTo>
                  <a:lnTo>
                    <a:pt x="133636" y="173165"/>
                  </a:lnTo>
                  <a:cubicBezTo>
                    <a:pt x="136493" y="173165"/>
                    <a:pt x="136969" y="173831"/>
                    <a:pt x="136969" y="176403"/>
                  </a:cubicBezTo>
                  <a:lnTo>
                    <a:pt x="136969" y="191357"/>
                  </a:lnTo>
                  <a:close/>
                  <a:moveTo>
                    <a:pt x="159830" y="0"/>
                  </a:moveTo>
                  <a:lnTo>
                    <a:pt x="23622" y="0"/>
                  </a:lnTo>
                  <a:cubicBezTo>
                    <a:pt x="10573" y="0"/>
                    <a:pt x="0" y="10287"/>
                    <a:pt x="0" y="22955"/>
                  </a:cubicBezTo>
                  <a:lnTo>
                    <a:pt x="0" y="213836"/>
                  </a:lnTo>
                  <a:cubicBezTo>
                    <a:pt x="0" y="226505"/>
                    <a:pt x="10573" y="236792"/>
                    <a:pt x="23622" y="236792"/>
                  </a:cubicBezTo>
                  <a:lnTo>
                    <a:pt x="159830" y="236792"/>
                  </a:lnTo>
                  <a:cubicBezTo>
                    <a:pt x="172879" y="236792"/>
                    <a:pt x="183452" y="226505"/>
                    <a:pt x="183452" y="213836"/>
                  </a:cubicBezTo>
                  <a:lnTo>
                    <a:pt x="183452" y="22955"/>
                  </a:lnTo>
                  <a:cubicBezTo>
                    <a:pt x="183452" y="10287"/>
                    <a:pt x="172879" y="0"/>
                    <a:pt x="159830" y="0"/>
                  </a:cubicBezTo>
                </a:path>
              </a:pathLst>
            </a:custGeom>
            <a:solidFill>
              <a:schemeClr val="lt1">
                <a:alpha val="12156"/>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59" name="Google Shape;59;p25"/>
            <p:cNvSpPr/>
            <p:nvPr/>
          </p:nvSpPr>
          <p:spPr>
            <a:xfrm>
              <a:off x="5654515" y="3371563"/>
              <a:ext cx="44005" cy="62483"/>
            </a:xfrm>
            <a:custGeom>
              <a:avLst/>
              <a:gdLst/>
              <a:ahLst/>
              <a:cxnLst/>
              <a:rect l="l" t="t" r="r" b="b"/>
              <a:pathLst>
                <a:path w="44005" h="62483" extrusionOk="0">
                  <a:moveTo>
                    <a:pt x="21907" y="62484"/>
                  </a:moveTo>
                  <a:cubicBezTo>
                    <a:pt x="7906" y="62484"/>
                    <a:pt x="0" y="52102"/>
                    <a:pt x="0" y="31623"/>
                  </a:cubicBezTo>
                  <a:cubicBezTo>
                    <a:pt x="0" y="11144"/>
                    <a:pt x="8573" y="0"/>
                    <a:pt x="22384" y="0"/>
                  </a:cubicBezTo>
                  <a:cubicBezTo>
                    <a:pt x="36957" y="0"/>
                    <a:pt x="44006" y="11335"/>
                    <a:pt x="44006" y="31623"/>
                  </a:cubicBezTo>
                  <a:cubicBezTo>
                    <a:pt x="44006" y="51911"/>
                    <a:pt x="35433" y="62484"/>
                    <a:pt x="21907" y="62484"/>
                  </a:cubicBezTo>
                </a:path>
              </a:pathLst>
            </a:custGeom>
            <a:solidFill>
              <a:schemeClr val="lt1">
                <a:alpha val="12156"/>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60" name="Google Shape;60;p25"/>
            <p:cNvSpPr/>
            <p:nvPr/>
          </p:nvSpPr>
          <p:spPr>
            <a:xfrm>
              <a:off x="6005035" y="3309937"/>
              <a:ext cx="183546" cy="236791"/>
            </a:xfrm>
            <a:custGeom>
              <a:avLst/>
              <a:gdLst/>
              <a:ahLst/>
              <a:cxnLst/>
              <a:rect l="l" t="t" r="r" b="b"/>
              <a:pathLst>
                <a:path w="183546" h="236791" extrusionOk="0">
                  <a:moveTo>
                    <a:pt x="137065" y="191357"/>
                  </a:moveTo>
                  <a:cubicBezTo>
                    <a:pt x="137065" y="193929"/>
                    <a:pt x="136589" y="194596"/>
                    <a:pt x="133731" y="194596"/>
                  </a:cubicBezTo>
                  <a:lnTo>
                    <a:pt x="60960" y="194596"/>
                  </a:lnTo>
                  <a:cubicBezTo>
                    <a:pt x="58102" y="194596"/>
                    <a:pt x="57626" y="193929"/>
                    <a:pt x="57626" y="191357"/>
                  </a:cubicBezTo>
                  <a:lnTo>
                    <a:pt x="57626" y="176403"/>
                  </a:lnTo>
                  <a:cubicBezTo>
                    <a:pt x="57626" y="173831"/>
                    <a:pt x="58102" y="173165"/>
                    <a:pt x="60960" y="173165"/>
                  </a:cubicBezTo>
                  <a:lnTo>
                    <a:pt x="84868" y="173165"/>
                  </a:lnTo>
                  <a:lnTo>
                    <a:pt x="84868" y="75438"/>
                  </a:lnTo>
                  <a:lnTo>
                    <a:pt x="59722" y="90678"/>
                  </a:lnTo>
                  <a:cubicBezTo>
                    <a:pt x="58579" y="91345"/>
                    <a:pt x="57626" y="92012"/>
                    <a:pt x="56388" y="92012"/>
                  </a:cubicBezTo>
                  <a:cubicBezTo>
                    <a:pt x="54959" y="92012"/>
                    <a:pt x="54007" y="90678"/>
                    <a:pt x="53054" y="89059"/>
                  </a:cubicBezTo>
                  <a:lnTo>
                    <a:pt x="46863" y="78677"/>
                  </a:lnTo>
                  <a:cubicBezTo>
                    <a:pt x="46196" y="77724"/>
                    <a:pt x="45910" y="76867"/>
                    <a:pt x="45910" y="75724"/>
                  </a:cubicBezTo>
                  <a:cubicBezTo>
                    <a:pt x="45910" y="74295"/>
                    <a:pt x="47053" y="73152"/>
                    <a:pt x="48768" y="72009"/>
                  </a:cubicBezTo>
                  <a:lnTo>
                    <a:pt x="93536" y="40672"/>
                  </a:lnTo>
                  <a:lnTo>
                    <a:pt x="110109" y="40672"/>
                  </a:lnTo>
                  <a:cubicBezTo>
                    <a:pt x="114395" y="40672"/>
                    <a:pt x="114871" y="41624"/>
                    <a:pt x="114871" y="45244"/>
                  </a:cubicBezTo>
                  <a:lnTo>
                    <a:pt x="114871" y="173165"/>
                  </a:lnTo>
                  <a:lnTo>
                    <a:pt x="133636" y="173165"/>
                  </a:lnTo>
                  <a:cubicBezTo>
                    <a:pt x="136493" y="173165"/>
                    <a:pt x="136970" y="173831"/>
                    <a:pt x="136970" y="176403"/>
                  </a:cubicBezTo>
                  <a:lnTo>
                    <a:pt x="136970" y="191357"/>
                  </a:lnTo>
                  <a:close/>
                  <a:moveTo>
                    <a:pt x="159925" y="0"/>
                  </a:moveTo>
                  <a:lnTo>
                    <a:pt x="23717" y="0"/>
                  </a:lnTo>
                  <a:cubicBezTo>
                    <a:pt x="10668" y="0"/>
                    <a:pt x="0" y="10287"/>
                    <a:pt x="0" y="22955"/>
                  </a:cubicBezTo>
                  <a:lnTo>
                    <a:pt x="0" y="213836"/>
                  </a:lnTo>
                  <a:cubicBezTo>
                    <a:pt x="0" y="226505"/>
                    <a:pt x="10573" y="236792"/>
                    <a:pt x="23717" y="236792"/>
                  </a:cubicBezTo>
                  <a:lnTo>
                    <a:pt x="159925" y="236792"/>
                  </a:lnTo>
                  <a:cubicBezTo>
                    <a:pt x="172974" y="236792"/>
                    <a:pt x="183547" y="226505"/>
                    <a:pt x="183547" y="213836"/>
                  </a:cubicBezTo>
                  <a:lnTo>
                    <a:pt x="183547" y="22955"/>
                  </a:lnTo>
                  <a:cubicBezTo>
                    <a:pt x="183547" y="10287"/>
                    <a:pt x="172974" y="0"/>
                    <a:pt x="159925" y="0"/>
                  </a:cubicBezTo>
                </a:path>
              </a:pathLst>
            </a:custGeom>
            <a:solidFill>
              <a:schemeClr val="lt1">
                <a:alpha val="12156"/>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61" name="Google Shape;61;p25"/>
            <p:cNvSpPr/>
            <p:nvPr/>
          </p:nvSpPr>
          <p:spPr>
            <a:xfrm>
              <a:off x="6215443" y="3450716"/>
              <a:ext cx="56292" cy="56769"/>
            </a:xfrm>
            <a:custGeom>
              <a:avLst/>
              <a:gdLst/>
              <a:ahLst/>
              <a:cxnLst/>
              <a:rect l="l" t="t" r="r" b="b"/>
              <a:pathLst>
                <a:path w="56292" h="56769" extrusionOk="0">
                  <a:moveTo>
                    <a:pt x="27813" y="0"/>
                  </a:moveTo>
                  <a:cubicBezTo>
                    <a:pt x="43434" y="0"/>
                    <a:pt x="56293" y="12573"/>
                    <a:pt x="56293" y="28099"/>
                  </a:cubicBezTo>
                  <a:cubicBezTo>
                    <a:pt x="56293" y="43625"/>
                    <a:pt x="43529" y="56769"/>
                    <a:pt x="28099" y="56769"/>
                  </a:cubicBezTo>
                  <a:cubicBezTo>
                    <a:pt x="12668" y="56769"/>
                    <a:pt x="0" y="43815"/>
                    <a:pt x="0" y="28099"/>
                  </a:cubicBezTo>
                  <a:cubicBezTo>
                    <a:pt x="0" y="12383"/>
                    <a:pt x="12478" y="0"/>
                    <a:pt x="27813" y="0"/>
                  </a:cubicBezTo>
                </a:path>
              </a:pathLst>
            </a:custGeom>
            <a:solidFill>
              <a:schemeClr val="lt1">
                <a:alpha val="12156"/>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62" name="Google Shape;62;p25"/>
            <p:cNvSpPr/>
            <p:nvPr/>
          </p:nvSpPr>
          <p:spPr>
            <a:xfrm>
              <a:off x="6294309" y="3382231"/>
              <a:ext cx="102393" cy="166401"/>
            </a:xfrm>
            <a:custGeom>
              <a:avLst/>
              <a:gdLst/>
              <a:ahLst/>
              <a:cxnLst/>
              <a:rect l="l" t="t" r="r" b="b"/>
              <a:pathLst>
                <a:path w="102393" h="166401" extrusionOk="0">
                  <a:moveTo>
                    <a:pt x="42481" y="15716"/>
                  </a:moveTo>
                  <a:cubicBezTo>
                    <a:pt x="28765" y="15716"/>
                    <a:pt x="21717" y="23432"/>
                    <a:pt x="21717" y="39910"/>
                  </a:cubicBezTo>
                  <a:cubicBezTo>
                    <a:pt x="21717" y="55245"/>
                    <a:pt x="28956" y="63151"/>
                    <a:pt x="42958" y="63151"/>
                  </a:cubicBezTo>
                  <a:cubicBezTo>
                    <a:pt x="56960" y="63151"/>
                    <a:pt x="62865" y="55245"/>
                    <a:pt x="62865" y="39148"/>
                  </a:cubicBezTo>
                  <a:cubicBezTo>
                    <a:pt x="62865" y="23051"/>
                    <a:pt x="57150" y="15621"/>
                    <a:pt x="42577" y="15621"/>
                  </a:cubicBezTo>
                  <a:moveTo>
                    <a:pt x="91821" y="1238"/>
                  </a:moveTo>
                  <a:lnTo>
                    <a:pt x="102394" y="12764"/>
                  </a:lnTo>
                  <a:cubicBezTo>
                    <a:pt x="95536" y="18002"/>
                    <a:pt x="90488" y="20002"/>
                    <a:pt x="83820" y="20002"/>
                  </a:cubicBezTo>
                  <a:cubicBezTo>
                    <a:pt x="80105" y="20002"/>
                    <a:pt x="79153" y="19812"/>
                    <a:pt x="76295" y="18574"/>
                  </a:cubicBezTo>
                  <a:cubicBezTo>
                    <a:pt x="80677" y="24575"/>
                    <a:pt x="82963" y="31242"/>
                    <a:pt x="82963" y="38957"/>
                  </a:cubicBezTo>
                  <a:cubicBezTo>
                    <a:pt x="82963" y="50006"/>
                    <a:pt x="78105" y="62008"/>
                    <a:pt x="71056" y="68485"/>
                  </a:cubicBezTo>
                  <a:cubicBezTo>
                    <a:pt x="65532" y="73724"/>
                    <a:pt x="56483" y="77152"/>
                    <a:pt x="48482" y="77152"/>
                  </a:cubicBezTo>
                  <a:lnTo>
                    <a:pt x="46101" y="77152"/>
                  </a:lnTo>
                  <a:lnTo>
                    <a:pt x="43625" y="78105"/>
                  </a:lnTo>
                  <a:cubicBezTo>
                    <a:pt x="31718" y="82868"/>
                    <a:pt x="26194" y="86963"/>
                    <a:pt x="26194" y="91059"/>
                  </a:cubicBezTo>
                  <a:cubicBezTo>
                    <a:pt x="26194" y="94679"/>
                    <a:pt x="29527" y="96774"/>
                    <a:pt x="35052" y="96774"/>
                  </a:cubicBezTo>
                  <a:lnTo>
                    <a:pt x="52769" y="96774"/>
                  </a:lnTo>
                  <a:cubicBezTo>
                    <a:pt x="65627" y="96774"/>
                    <a:pt x="72676" y="98489"/>
                    <a:pt x="79248" y="103537"/>
                  </a:cubicBezTo>
                  <a:cubicBezTo>
                    <a:pt x="87821" y="110014"/>
                    <a:pt x="91440" y="118396"/>
                    <a:pt x="91440" y="128683"/>
                  </a:cubicBezTo>
                  <a:cubicBezTo>
                    <a:pt x="91440" y="143542"/>
                    <a:pt x="85249" y="155067"/>
                    <a:pt x="74676" y="160592"/>
                  </a:cubicBezTo>
                  <a:cubicBezTo>
                    <a:pt x="66961" y="164687"/>
                    <a:pt x="58769" y="166402"/>
                    <a:pt x="47720" y="166402"/>
                  </a:cubicBezTo>
                  <a:cubicBezTo>
                    <a:pt x="27146" y="166402"/>
                    <a:pt x="14573" y="161830"/>
                    <a:pt x="7525" y="154686"/>
                  </a:cubicBezTo>
                  <a:cubicBezTo>
                    <a:pt x="2477" y="149447"/>
                    <a:pt x="0" y="143161"/>
                    <a:pt x="0" y="136017"/>
                  </a:cubicBezTo>
                  <a:cubicBezTo>
                    <a:pt x="0" y="131731"/>
                    <a:pt x="667" y="128111"/>
                    <a:pt x="2191" y="123349"/>
                  </a:cubicBezTo>
                  <a:lnTo>
                    <a:pt x="20288" y="121634"/>
                  </a:lnTo>
                  <a:lnTo>
                    <a:pt x="19431" y="123539"/>
                  </a:lnTo>
                  <a:cubicBezTo>
                    <a:pt x="18098" y="126206"/>
                    <a:pt x="17240" y="129730"/>
                    <a:pt x="17240" y="132398"/>
                  </a:cubicBezTo>
                  <a:cubicBezTo>
                    <a:pt x="17240" y="138684"/>
                    <a:pt x="19717" y="143637"/>
                    <a:pt x="23622" y="146304"/>
                  </a:cubicBezTo>
                  <a:cubicBezTo>
                    <a:pt x="28956" y="149638"/>
                    <a:pt x="37052" y="151829"/>
                    <a:pt x="45910" y="151829"/>
                  </a:cubicBezTo>
                  <a:cubicBezTo>
                    <a:pt x="58293" y="151829"/>
                    <a:pt x="65627" y="148971"/>
                    <a:pt x="69533" y="142685"/>
                  </a:cubicBezTo>
                  <a:cubicBezTo>
                    <a:pt x="71723" y="139541"/>
                    <a:pt x="72581" y="136017"/>
                    <a:pt x="72581" y="130969"/>
                  </a:cubicBezTo>
                  <a:cubicBezTo>
                    <a:pt x="72581" y="124492"/>
                    <a:pt x="70580" y="119443"/>
                    <a:pt x="66580" y="116586"/>
                  </a:cubicBezTo>
                  <a:cubicBezTo>
                    <a:pt x="62389" y="113443"/>
                    <a:pt x="55721" y="112014"/>
                    <a:pt x="44958" y="112014"/>
                  </a:cubicBezTo>
                  <a:cubicBezTo>
                    <a:pt x="40577" y="112014"/>
                    <a:pt x="31433" y="112490"/>
                    <a:pt x="27908" y="112490"/>
                  </a:cubicBezTo>
                  <a:cubicBezTo>
                    <a:pt x="14859" y="112490"/>
                    <a:pt x="7144" y="106013"/>
                    <a:pt x="7144" y="95250"/>
                  </a:cubicBezTo>
                  <a:cubicBezTo>
                    <a:pt x="7144" y="85630"/>
                    <a:pt x="12192" y="80105"/>
                    <a:pt x="25717" y="75343"/>
                  </a:cubicBezTo>
                  <a:lnTo>
                    <a:pt x="27051" y="74867"/>
                  </a:lnTo>
                  <a:cubicBezTo>
                    <a:pt x="12287" y="69818"/>
                    <a:pt x="2286" y="56197"/>
                    <a:pt x="2286" y="40291"/>
                  </a:cubicBezTo>
                  <a:cubicBezTo>
                    <a:pt x="2286" y="16288"/>
                    <a:pt x="18860" y="0"/>
                    <a:pt x="42958" y="0"/>
                  </a:cubicBezTo>
                  <a:cubicBezTo>
                    <a:pt x="48482" y="0"/>
                    <a:pt x="54483" y="952"/>
                    <a:pt x="58865" y="2667"/>
                  </a:cubicBezTo>
                  <a:lnTo>
                    <a:pt x="66389" y="5334"/>
                  </a:lnTo>
                  <a:cubicBezTo>
                    <a:pt x="69056" y="6286"/>
                    <a:pt x="72581" y="6763"/>
                    <a:pt x="76581" y="6763"/>
                  </a:cubicBezTo>
                  <a:cubicBezTo>
                    <a:pt x="82296" y="6763"/>
                    <a:pt x="86487" y="5334"/>
                    <a:pt x="91821" y="1524"/>
                  </a:cubicBezTo>
                </a:path>
              </a:pathLst>
            </a:custGeom>
            <a:solidFill>
              <a:schemeClr val="lt1">
                <a:alpha val="12156"/>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63" name="Google Shape;63;p25"/>
            <p:cNvSpPr/>
            <p:nvPr/>
          </p:nvSpPr>
          <p:spPr>
            <a:xfrm>
              <a:off x="6404704" y="3381755"/>
              <a:ext cx="94678" cy="126206"/>
            </a:xfrm>
            <a:custGeom>
              <a:avLst/>
              <a:gdLst/>
              <a:ahLst/>
              <a:cxnLst/>
              <a:rect l="l" t="t" r="r" b="b"/>
              <a:pathLst>
                <a:path w="94678" h="126206" extrusionOk="0">
                  <a:moveTo>
                    <a:pt x="46672" y="15430"/>
                  </a:moveTo>
                  <a:cubicBezTo>
                    <a:pt x="36957" y="15430"/>
                    <a:pt x="28099" y="20669"/>
                    <a:pt x="24098" y="28385"/>
                  </a:cubicBezTo>
                  <a:cubicBezTo>
                    <a:pt x="20574" y="35814"/>
                    <a:pt x="18764" y="45434"/>
                    <a:pt x="18764" y="59531"/>
                  </a:cubicBezTo>
                  <a:cubicBezTo>
                    <a:pt x="18764" y="76295"/>
                    <a:pt x="21431" y="91154"/>
                    <a:pt x="25622" y="98584"/>
                  </a:cubicBezTo>
                  <a:cubicBezTo>
                    <a:pt x="29623" y="105823"/>
                    <a:pt x="38481" y="110585"/>
                    <a:pt x="47911" y="110585"/>
                  </a:cubicBezTo>
                  <a:cubicBezTo>
                    <a:pt x="59436" y="110585"/>
                    <a:pt x="68008" y="104108"/>
                    <a:pt x="71723" y="92583"/>
                  </a:cubicBezTo>
                  <a:cubicBezTo>
                    <a:pt x="74200" y="85153"/>
                    <a:pt x="75057" y="78391"/>
                    <a:pt x="75057" y="66675"/>
                  </a:cubicBezTo>
                  <a:cubicBezTo>
                    <a:pt x="75057" y="49911"/>
                    <a:pt x="73533" y="38576"/>
                    <a:pt x="70009" y="30671"/>
                  </a:cubicBezTo>
                  <a:cubicBezTo>
                    <a:pt x="65341" y="20098"/>
                    <a:pt x="55626" y="15335"/>
                    <a:pt x="46577" y="15335"/>
                  </a:cubicBezTo>
                  <a:moveTo>
                    <a:pt x="46768" y="0"/>
                  </a:moveTo>
                  <a:cubicBezTo>
                    <a:pt x="65056" y="0"/>
                    <a:pt x="77057" y="9144"/>
                    <a:pt x="84487" y="20860"/>
                  </a:cubicBezTo>
                  <a:cubicBezTo>
                    <a:pt x="91345" y="31623"/>
                    <a:pt x="94678" y="45815"/>
                    <a:pt x="94678" y="65246"/>
                  </a:cubicBezTo>
                  <a:cubicBezTo>
                    <a:pt x="94678" y="88487"/>
                    <a:pt x="89630" y="103156"/>
                    <a:pt x="77438" y="114681"/>
                  </a:cubicBezTo>
                  <a:cubicBezTo>
                    <a:pt x="68866" y="122873"/>
                    <a:pt x="59817" y="126206"/>
                    <a:pt x="47434" y="126206"/>
                  </a:cubicBezTo>
                  <a:cubicBezTo>
                    <a:pt x="18097" y="126206"/>
                    <a:pt x="0" y="102013"/>
                    <a:pt x="0" y="62675"/>
                  </a:cubicBezTo>
                  <a:cubicBezTo>
                    <a:pt x="0" y="23336"/>
                    <a:pt x="17907" y="95"/>
                    <a:pt x="46863" y="95"/>
                  </a:cubicBezTo>
                </a:path>
              </a:pathLst>
            </a:custGeom>
            <a:solidFill>
              <a:schemeClr val="lt1">
                <a:alpha val="12156"/>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64" name="Google Shape;64;p25"/>
            <p:cNvSpPr/>
            <p:nvPr/>
          </p:nvSpPr>
          <p:spPr>
            <a:xfrm>
              <a:off x="6508146" y="3381374"/>
              <a:ext cx="97726" cy="123729"/>
            </a:xfrm>
            <a:custGeom>
              <a:avLst/>
              <a:gdLst/>
              <a:ahLst/>
              <a:cxnLst/>
              <a:rect l="l" t="t" r="r" b="b"/>
              <a:pathLst>
                <a:path w="97726" h="123729" extrusionOk="0">
                  <a:moveTo>
                    <a:pt x="0" y="4096"/>
                  </a:moveTo>
                  <a:lnTo>
                    <a:pt x="17621" y="0"/>
                  </a:lnTo>
                  <a:lnTo>
                    <a:pt x="43244" y="82296"/>
                  </a:lnTo>
                  <a:cubicBezTo>
                    <a:pt x="45434" y="90011"/>
                    <a:pt x="47435" y="97441"/>
                    <a:pt x="48578" y="102680"/>
                  </a:cubicBezTo>
                  <a:lnTo>
                    <a:pt x="49054" y="102680"/>
                  </a:lnTo>
                  <a:cubicBezTo>
                    <a:pt x="50387" y="95726"/>
                    <a:pt x="51721" y="90964"/>
                    <a:pt x="54388" y="82487"/>
                  </a:cubicBezTo>
                  <a:lnTo>
                    <a:pt x="79343" y="3524"/>
                  </a:lnTo>
                  <a:lnTo>
                    <a:pt x="97727" y="3334"/>
                  </a:lnTo>
                  <a:lnTo>
                    <a:pt x="56674" y="123730"/>
                  </a:lnTo>
                  <a:lnTo>
                    <a:pt x="39624" y="123730"/>
                  </a:lnTo>
                  <a:lnTo>
                    <a:pt x="95" y="4001"/>
                  </a:lnTo>
                  <a:close/>
                </a:path>
              </a:pathLst>
            </a:custGeom>
            <a:solidFill>
              <a:schemeClr val="lt1">
                <a:alpha val="12156"/>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grpSp>
      <p:sp>
        <p:nvSpPr>
          <p:cNvPr id="65" name="Google Shape;65;p25"/>
          <p:cNvSpPr txBox="1">
            <a:spLocks noGrp="1"/>
          </p:cNvSpPr>
          <p:nvPr>
            <p:ph type="ctrTitle"/>
          </p:nvPr>
        </p:nvSpPr>
        <p:spPr>
          <a:xfrm>
            <a:off x="653196" y="1606081"/>
            <a:ext cx="8822399" cy="1945489"/>
          </a:xfrm>
          <a:prstGeom prst="rect">
            <a:avLst/>
          </a:prstGeom>
          <a:noFill/>
          <a:ln>
            <a:noFill/>
          </a:ln>
        </p:spPr>
        <p:txBody>
          <a:bodyPr spcFirstLastPara="1" wrap="square" lIns="0" tIns="45700" rIns="91425" bIns="45700" anchor="b" anchorCtr="0">
            <a:noAutofit/>
          </a:bodyPr>
          <a:lstStyle>
            <a:lvl1pPr lvl="0" algn="l">
              <a:lnSpc>
                <a:spcPct val="100000"/>
              </a:lnSpc>
              <a:spcBef>
                <a:spcPts val="0"/>
              </a:spcBef>
              <a:spcAft>
                <a:spcPts val="0"/>
              </a:spcAft>
              <a:buClr>
                <a:schemeClr val="lt1"/>
              </a:buClr>
              <a:buSzPts val="4800"/>
              <a:buFont typeface="Arial"/>
              <a:buNone/>
              <a:defRPr sz="4800" b="1" i="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25"/>
          <p:cNvSpPr txBox="1">
            <a:spLocks noGrp="1"/>
          </p:cNvSpPr>
          <p:nvPr>
            <p:ph type="subTitle" idx="1"/>
          </p:nvPr>
        </p:nvSpPr>
        <p:spPr>
          <a:xfrm>
            <a:off x="653196" y="4447273"/>
            <a:ext cx="6491182" cy="479070"/>
          </a:xfrm>
          <a:prstGeom prst="rect">
            <a:avLst/>
          </a:prstGeom>
          <a:noFill/>
          <a:ln>
            <a:noFill/>
          </a:ln>
        </p:spPr>
        <p:txBody>
          <a:bodyPr spcFirstLastPara="1" wrap="square" lIns="0" tIns="45700" rIns="0" bIns="45700" anchor="t" anchorCtr="0">
            <a:noAutofit/>
          </a:bodyPr>
          <a:lstStyle>
            <a:lvl1pPr lvl="0" algn="l">
              <a:lnSpc>
                <a:spcPct val="100000"/>
              </a:lnSpc>
              <a:spcBef>
                <a:spcPts val="600"/>
              </a:spcBef>
              <a:spcAft>
                <a:spcPts val="0"/>
              </a:spcAft>
              <a:buSzPts val="2400"/>
              <a:buNone/>
              <a:defRPr sz="2400" b="1" cap="none">
                <a:solidFill>
                  <a:schemeClr val="lt1"/>
                </a:solidFill>
                <a:latin typeface="Arial"/>
                <a:ea typeface="Arial"/>
                <a:cs typeface="Arial"/>
                <a:sym typeface="Arial"/>
              </a:defRPr>
            </a:lvl1pPr>
            <a:lvl2pPr lvl="1" algn="ctr">
              <a:lnSpc>
                <a:spcPct val="100000"/>
              </a:lnSpc>
              <a:spcBef>
                <a:spcPts val="600"/>
              </a:spcBef>
              <a:spcAft>
                <a:spcPts val="0"/>
              </a:spcAft>
              <a:buSzPts val="2000"/>
              <a:buNone/>
              <a:defRPr sz="2000"/>
            </a:lvl2pPr>
            <a:lvl3pPr lvl="2" algn="ctr">
              <a:lnSpc>
                <a:spcPct val="100000"/>
              </a:lnSpc>
              <a:spcBef>
                <a:spcPts val="600"/>
              </a:spcBef>
              <a:spcAft>
                <a:spcPts val="0"/>
              </a:spcAft>
              <a:buSzPts val="1800"/>
              <a:buNone/>
              <a:defRPr sz="1800"/>
            </a:lvl3pPr>
            <a:lvl4pPr lvl="3" algn="ctr">
              <a:lnSpc>
                <a:spcPct val="100000"/>
              </a:lnSpc>
              <a:spcBef>
                <a:spcPts val="600"/>
              </a:spcBef>
              <a:spcAft>
                <a:spcPts val="0"/>
              </a:spcAft>
              <a:buSzPts val="1600"/>
              <a:buNone/>
              <a:defRPr sz="1600"/>
            </a:lvl4pPr>
            <a:lvl5pPr lvl="4" algn="ctr">
              <a:lnSpc>
                <a:spcPct val="100000"/>
              </a:lnSpc>
              <a:spcBef>
                <a:spcPts val="600"/>
              </a:spcBef>
              <a:spcAft>
                <a:spcPts val="0"/>
              </a:spcAft>
              <a:buSzPts val="1600"/>
              <a:buNone/>
              <a:defRPr sz="1600"/>
            </a:lvl5pPr>
            <a:lvl6pPr lvl="5" algn="ctr">
              <a:lnSpc>
                <a:spcPct val="100000"/>
              </a:lnSpc>
              <a:spcBef>
                <a:spcPts val="600"/>
              </a:spcBef>
              <a:spcAft>
                <a:spcPts val="0"/>
              </a:spcAft>
              <a:buClr>
                <a:schemeClr val="dk1"/>
              </a:buClr>
              <a:buSzPts val="1600"/>
              <a:buNone/>
              <a:defRPr sz="1600"/>
            </a:lvl6pPr>
            <a:lvl7pPr lvl="6" algn="ctr">
              <a:lnSpc>
                <a:spcPct val="100000"/>
              </a:lnSpc>
              <a:spcBef>
                <a:spcPts val="300"/>
              </a:spcBef>
              <a:spcAft>
                <a:spcPts val="0"/>
              </a:spcAft>
              <a:buClr>
                <a:schemeClr val="dk1"/>
              </a:buClr>
              <a:buSzPts val="1600"/>
              <a:buNone/>
              <a:defRPr sz="1600"/>
            </a:lvl7pPr>
            <a:lvl8pPr lvl="7" algn="ctr">
              <a:lnSpc>
                <a:spcPct val="100000"/>
              </a:lnSpc>
              <a:spcBef>
                <a:spcPts val="300"/>
              </a:spcBef>
              <a:spcAft>
                <a:spcPts val="0"/>
              </a:spcAft>
              <a:buClr>
                <a:schemeClr val="dk1"/>
              </a:buClr>
              <a:buSzPts val="1600"/>
              <a:buNone/>
              <a:defRPr sz="1600"/>
            </a:lvl8pPr>
            <a:lvl9pPr lvl="8" algn="ctr">
              <a:lnSpc>
                <a:spcPct val="100000"/>
              </a:lnSpc>
              <a:spcBef>
                <a:spcPts val="300"/>
              </a:spcBef>
              <a:spcAft>
                <a:spcPts val="300"/>
              </a:spcAft>
              <a:buClr>
                <a:schemeClr val="dk1"/>
              </a:buClr>
              <a:buSzPts val="1600"/>
              <a:buNone/>
              <a:defRPr sz="1600"/>
            </a:lvl9pPr>
          </a:lstStyle>
          <a:p>
            <a:endParaRPr/>
          </a:p>
        </p:txBody>
      </p:sp>
      <p:grpSp>
        <p:nvGrpSpPr>
          <p:cNvPr id="67" name="Google Shape;67;p25"/>
          <p:cNvGrpSpPr/>
          <p:nvPr/>
        </p:nvGrpSpPr>
        <p:grpSpPr>
          <a:xfrm>
            <a:off x="708658" y="940120"/>
            <a:ext cx="5151816" cy="466570"/>
            <a:chOff x="694683" y="4242515"/>
            <a:chExt cx="5048357" cy="457200"/>
          </a:xfrm>
        </p:grpSpPr>
        <p:grpSp>
          <p:nvGrpSpPr>
            <p:cNvPr id="68" name="Google Shape;68;p25"/>
            <p:cNvGrpSpPr/>
            <p:nvPr/>
          </p:nvGrpSpPr>
          <p:grpSpPr>
            <a:xfrm>
              <a:off x="694683" y="4329719"/>
              <a:ext cx="1207797" cy="282792"/>
              <a:chOff x="5586412" y="3309937"/>
              <a:chExt cx="1019460" cy="238695"/>
            </a:xfrm>
          </p:grpSpPr>
          <p:sp>
            <p:nvSpPr>
              <p:cNvPr id="69" name="Google Shape;69;p25"/>
              <p:cNvSpPr/>
              <p:nvPr/>
            </p:nvSpPr>
            <p:spPr>
              <a:xfrm>
                <a:off x="5586412" y="3309937"/>
                <a:ext cx="183546" cy="236791"/>
              </a:xfrm>
              <a:custGeom>
                <a:avLst/>
                <a:gdLst/>
                <a:ahLst/>
                <a:cxnLst/>
                <a:rect l="l" t="t" r="r" b="b"/>
                <a:pathLst>
                  <a:path w="183546" h="236791" extrusionOk="0">
                    <a:moveTo>
                      <a:pt x="70580" y="198501"/>
                    </a:moveTo>
                    <a:cubicBezTo>
                      <a:pt x="56579" y="198501"/>
                      <a:pt x="46673" y="193929"/>
                      <a:pt x="46673" y="191167"/>
                    </a:cubicBezTo>
                    <a:cubicBezTo>
                      <a:pt x="46673" y="190500"/>
                      <a:pt x="46958" y="189833"/>
                      <a:pt x="47149" y="189071"/>
                    </a:cubicBezTo>
                    <a:lnTo>
                      <a:pt x="52292" y="172974"/>
                    </a:lnTo>
                    <a:cubicBezTo>
                      <a:pt x="52578" y="172022"/>
                      <a:pt x="53721" y="170688"/>
                      <a:pt x="54769" y="170688"/>
                    </a:cubicBezTo>
                    <a:cubicBezTo>
                      <a:pt x="56769" y="170688"/>
                      <a:pt x="63151" y="174403"/>
                      <a:pt x="71723" y="174403"/>
                    </a:cubicBezTo>
                    <a:cubicBezTo>
                      <a:pt x="102680" y="174403"/>
                      <a:pt x="110585" y="143066"/>
                      <a:pt x="112776" y="135255"/>
                    </a:cubicBezTo>
                    <a:lnTo>
                      <a:pt x="112300" y="134779"/>
                    </a:lnTo>
                    <a:cubicBezTo>
                      <a:pt x="108585" y="139160"/>
                      <a:pt x="100965" y="148400"/>
                      <a:pt x="83249" y="148400"/>
                    </a:cubicBezTo>
                    <a:cubicBezTo>
                      <a:pt x="60389" y="148400"/>
                      <a:pt x="38481" y="132969"/>
                      <a:pt x="38481" y="94488"/>
                    </a:cubicBezTo>
                    <a:cubicBezTo>
                      <a:pt x="38481" y="58769"/>
                      <a:pt x="59150" y="36862"/>
                      <a:pt x="91440" y="36862"/>
                    </a:cubicBezTo>
                    <a:cubicBezTo>
                      <a:pt x="121920" y="36862"/>
                      <a:pt x="144113" y="56198"/>
                      <a:pt x="144113" y="104394"/>
                    </a:cubicBezTo>
                    <a:cubicBezTo>
                      <a:pt x="144113" y="167545"/>
                      <a:pt x="112395" y="198596"/>
                      <a:pt x="70580" y="198596"/>
                    </a:cubicBezTo>
                    <a:moveTo>
                      <a:pt x="159830" y="0"/>
                    </a:moveTo>
                    <a:lnTo>
                      <a:pt x="23717" y="0"/>
                    </a:lnTo>
                    <a:cubicBezTo>
                      <a:pt x="10573" y="0"/>
                      <a:pt x="0" y="10287"/>
                      <a:pt x="0" y="22955"/>
                    </a:cubicBezTo>
                    <a:lnTo>
                      <a:pt x="0" y="213836"/>
                    </a:lnTo>
                    <a:cubicBezTo>
                      <a:pt x="0" y="226505"/>
                      <a:pt x="10573" y="236792"/>
                      <a:pt x="23717" y="236792"/>
                    </a:cubicBezTo>
                    <a:lnTo>
                      <a:pt x="159925" y="236792"/>
                    </a:lnTo>
                    <a:cubicBezTo>
                      <a:pt x="172974" y="236792"/>
                      <a:pt x="183547" y="226505"/>
                      <a:pt x="183547" y="213836"/>
                    </a:cubicBezTo>
                    <a:lnTo>
                      <a:pt x="183547" y="22955"/>
                    </a:lnTo>
                    <a:cubicBezTo>
                      <a:pt x="183547" y="10287"/>
                      <a:pt x="172974" y="0"/>
                      <a:pt x="159925" y="0"/>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70" name="Google Shape;70;p25"/>
              <p:cNvSpPr/>
              <p:nvPr/>
            </p:nvSpPr>
            <p:spPr>
              <a:xfrm>
                <a:off x="5654515" y="3371563"/>
                <a:ext cx="44005" cy="62483"/>
              </a:xfrm>
              <a:custGeom>
                <a:avLst/>
                <a:gdLst/>
                <a:ahLst/>
                <a:cxnLst/>
                <a:rect l="l" t="t" r="r" b="b"/>
                <a:pathLst>
                  <a:path w="44005" h="62483" extrusionOk="0">
                    <a:moveTo>
                      <a:pt x="22384" y="0"/>
                    </a:moveTo>
                    <a:cubicBezTo>
                      <a:pt x="8573" y="0"/>
                      <a:pt x="0" y="11049"/>
                      <a:pt x="0" y="31623"/>
                    </a:cubicBezTo>
                    <a:cubicBezTo>
                      <a:pt x="0" y="52197"/>
                      <a:pt x="7906" y="62484"/>
                      <a:pt x="21907" y="62484"/>
                    </a:cubicBezTo>
                    <a:cubicBezTo>
                      <a:pt x="35909" y="62484"/>
                      <a:pt x="44006" y="52769"/>
                      <a:pt x="44006" y="31623"/>
                    </a:cubicBezTo>
                    <a:cubicBezTo>
                      <a:pt x="44006" y="10478"/>
                      <a:pt x="36862" y="0"/>
                      <a:pt x="22384" y="0"/>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71" name="Google Shape;71;p25"/>
              <p:cNvSpPr/>
              <p:nvPr/>
            </p:nvSpPr>
            <p:spPr>
              <a:xfrm>
                <a:off x="5795866" y="3309937"/>
                <a:ext cx="183451" cy="236791"/>
              </a:xfrm>
              <a:custGeom>
                <a:avLst/>
                <a:gdLst/>
                <a:ahLst/>
                <a:cxnLst/>
                <a:rect l="l" t="t" r="r" b="b"/>
                <a:pathLst>
                  <a:path w="183451" h="236791" extrusionOk="0">
                    <a:moveTo>
                      <a:pt x="137065" y="191357"/>
                    </a:moveTo>
                    <a:cubicBezTo>
                      <a:pt x="137065" y="193929"/>
                      <a:pt x="136589" y="194596"/>
                      <a:pt x="133731" y="194596"/>
                    </a:cubicBezTo>
                    <a:lnTo>
                      <a:pt x="60960" y="194596"/>
                    </a:lnTo>
                    <a:cubicBezTo>
                      <a:pt x="58103" y="194596"/>
                      <a:pt x="57626" y="193929"/>
                      <a:pt x="57626" y="191357"/>
                    </a:cubicBezTo>
                    <a:lnTo>
                      <a:pt x="57626" y="176403"/>
                    </a:lnTo>
                    <a:cubicBezTo>
                      <a:pt x="57626" y="173831"/>
                      <a:pt x="58103" y="173165"/>
                      <a:pt x="60960" y="173165"/>
                    </a:cubicBezTo>
                    <a:lnTo>
                      <a:pt x="84868" y="173165"/>
                    </a:lnTo>
                    <a:lnTo>
                      <a:pt x="84868" y="75438"/>
                    </a:lnTo>
                    <a:lnTo>
                      <a:pt x="59722" y="90678"/>
                    </a:lnTo>
                    <a:cubicBezTo>
                      <a:pt x="58579" y="91345"/>
                      <a:pt x="57626" y="92012"/>
                      <a:pt x="56388" y="92012"/>
                    </a:cubicBezTo>
                    <a:cubicBezTo>
                      <a:pt x="54959" y="92012"/>
                      <a:pt x="54007" y="90678"/>
                      <a:pt x="53054" y="89059"/>
                    </a:cubicBezTo>
                    <a:lnTo>
                      <a:pt x="46863" y="78677"/>
                    </a:lnTo>
                    <a:cubicBezTo>
                      <a:pt x="46196" y="77724"/>
                      <a:pt x="45910" y="76867"/>
                      <a:pt x="45910" y="75724"/>
                    </a:cubicBezTo>
                    <a:cubicBezTo>
                      <a:pt x="45910" y="74295"/>
                      <a:pt x="47054" y="73152"/>
                      <a:pt x="48768" y="72009"/>
                    </a:cubicBezTo>
                    <a:lnTo>
                      <a:pt x="93536" y="40672"/>
                    </a:lnTo>
                    <a:lnTo>
                      <a:pt x="110109" y="40672"/>
                    </a:lnTo>
                    <a:cubicBezTo>
                      <a:pt x="114395" y="40672"/>
                      <a:pt x="114871" y="41624"/>
                      <a:pt x="114871" y="45244"/>
                    </a:cubicBezTo>
                    <a:lnTo>
                      <a:pt x="114871" y="173165"/>
                    </a:lnTo>
                    <a:lnTo>
                      <a:pt x="133636" y="173165"/>
                    </a:lnTo>
                    <a:cubicBezTo>
                      <a:pt x="136493" y="173165"/>
                      <a:pt x="136969" y="173831"/>
                      <a:pt x="136969" y="176403"/>
                    </a:cubicBezTo>
                    <a:lnTo>
                      <a:pt x="136969" y="191357"/>
                    </a:lnTo>
                    <a:close/>
                    <a:moveTo>
                      <a:pt x="159830" y="0"/>
                    </a:moveTo>
                    <a:lnTo>
                      <a:pt x="23622" y="0"/>
                    </a:lnTo>
                    <a:cubicBezTo>
                      <a:pt x="10573" y="0"/>
                      <a:pt x="0" y="10287"/>
                      <a:pt x="0" y="22955"/>
                    </a:cubicBezTo>
                    <a:lnTo>
                      <a:pt x="0" y="213836"/>
                    </a:lnTo>
                    <a:cubicBezTo>
                      <a:pt x="0" y="226505"/>
                      <a:pt x="10573" y="236792"/>
                      <a:pt x="23622" y="236792"/>
                    </a:cubicBezTo>
                    <a:lnTo>
                      <a:pt x="159830" y="236792"/>
                    </a:lnTo>
                    <a:cubicBezTo>
                      <a:pt x="172879" y="236792"/>
                      <a:pt x="183452" y="226505"/>
                      <a:pt x="183452" y="213836"/>
                    </a:cubicBezTo>
                    <a:lnTo>
                      <a:pt x="183452" y="22955"/>
                    </a:lnTo>
                    <a:cubicBezTo>
                      <a:pt x="183452" y="10287"/>
                      <a:pt x="172879" y="0"/>
                      <a:pt x="159830" y="0"/>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72" name="Google Shape;72;p25"/>
              <p:cNvSpPr/>
              <p:nvPr/>
            </p:nvSpPr>
            <p:spPr>
              <a:xfrm>
                <a:off x="5654515" y="3371563"/>
                <a:ext cx="44005" cy="62483"/>
              </a:xfrm>
              <a:custGeom>
                <a:avLst/>
                <a:gdLst/>
                <a:ahLst/>
                <a:cxnLst/>
                <a:rect l="l" t="t" r="r" b="b"/>
                <a:pathLst>
                  <a:path w="44005" h="62483" extrusionOk="0">
                    <a:moveTo>
                      <a:pt x="21907" y="62484"/>
                    </a:moveTo>
                    <a:cubicBezTo>
                      <a:pt x="7906" y="62484"/>
                      <a:pt x="0" y="52102"/>
                      <a:pt x="0" y="31623"/>
                    </a:cubicBezTo>
                    <a:cubicBezTo>
                      <a:pt x="0" y="11144"/>
                      <a:pt x="8573" y="0"/>
                      <a:pt x="22384" y="0"/>
                    </a:cubicBezTo>
                    <a:cubicBezTo>
                      <a:pt x="36957" y="0"/>
                      <a:pt x="44006" y="11335"/>
                      <a:pt x="44006" y="31623"/>
                    </a:cubicBezTo>
                    <a:cubicBezTo>
                      <a:pt x="44006" y="51911"/>
                      <a:pt x="35433" y="62484"/>
                      <a:pt x="21907" y="62484"/>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73" name="Google Shape;73;p25"/>
              <p:cNvSpPr/>
              <p:nvPr/>
            </p:nvSpPr>
            <p:spPr>
              <a:xfrm>
                <a:off x="6005035" y="3309937"/>
                <a:ext cx="183546" cy="236791"/>
              </a:xfrm>
              <a:custGeom>
                <a:avLst/>
                <a:gdLst/>
                <a:ahLst/>
                <a:cxnLst/>
                <a:rect l="l" t="t" r="r" b="b"/>
                <a:pathLst>
                  <a:path w="183546" h="236791" extrusionOk="0">
                    <a:moveTo>
                      <a:pt x="137065" y="191357"/>
                    </a:moveTo>
                    <a:cubicBezTo>
                      <a:pt x="137065" y="193929"/>
                      <a:pt x="136589" y="194596"/>
                      <a:pt x="133731" y="194596"/>
                    </a:cubicBezTo>
                    <a:lnTo>
                      <a:pt x="60960" y="194596"/>
                    </a:lnTo>
                    <a:cubicBezTo>
                      <a:pt x="58102" y="194596"/>
                      <a:pt x="57626" y="193929"/>
                      <a:pt x="57626" y="191357"/>
                    </a:cubicBezTo>
                    <a:lnTo>
                      <a:pt x="57626" y="176403"/>
                    </a:lnTo>
                    <a:cubicBezTo>
                      <a:pt x="57626" y="173831"/>
                      <a:pt x="58102" y="173165"/>
                      <a:pt x="60960" y="173165"/>
                    </a:cubicBezTo>
                    <a:lnTo>
                      <a:pt x="84868" y="173165"/>
                    </a:lnTo>
                    <a:lnTo>
                      <a:pt x="84868" y="75438"/>
                    </a:lnTo>
                    <a:lnTo>
                      <a:pt x="59722" y="90678"/>
                    </a:lnTo>
                    <a:cubicBezTo>
                      <a:pt x="58579" y="91345"/>
                      <a:pt x="57626" y="92012"/>
                      <a:pt x="56388" y="92012"/>
                    </a:cubicBezTo>
                    <a:cubicBezTo>
                      <a:pt x="54959" y="92012"/>
                      <a:pt x="54007" y="90678"/>
                      <a:pt x="53054" y="89059"/>
                    </a:cubicBezTo>
                    <a:lnTo>
                      <a:pt x="46863" y="78677"/>
                    </a:lnTo>
                    <a:cubicBezTo>
                      <a:pt x="46196" y="77724"/>
                      <a:pt x="45910" y="76867"/>
                      <a:pt x="45910" y="75724"/>
                    </a:cubicBezTo>
                    <a:cubicBezTo>
                      <a:pt x="45910" y="74295"/>
                      <a:pt x="47053" y="73152"/>
                      <a:pt x="48768" y="72009"/>
                    </a:cubicBezTo>
                    <a:lnTo>
                      <a:pt x="93536" y="40672"/>
                    </a:lnTo>
                    <a:lnTo>
                      <a:pt x="110109" y="40672"/>
                    </a:lnTo>
                    <a:cubicBezTo>
                      <a:pt x="114395" y="40672"/>
                      <a:pt x="114871" y="41624"/>
                      <a:pt x="114871" y="45244"/>
                    </a:cubicBezTo>
                    <a:lnTo>
                      <a:pt x="114871" y="173165"/>
                    </a:lnTo>
                    <a:lnTo>
                      <a:pt x="133636" y="173165"/>
                    </a:lnTo>
                    <a:cubicBezTo>
                      <a:pt x="136493" y="173165"/>
                      <a:pt x="136970" y="173831"/>
                      <a:pt x="136970" y="176403"/>
                    </a:cubicBezTo>
                    <a:lnTo>
                      <a:pt x="136970" y="191357"/>
                    </a:lnTo>
                    <a:close/>
                    <a:moveTo>
                      <a:pt x="159925" y="0"/>
                    </a:moveTo>
                    <a:lnTo>
                      <a:pt x="23717" y="0"/>
                    </a:lnTo>
                    <a:cubicBezTo>
                      <a:pt x="10668" y="0"/>
                      <a:pt x="0" y="10287"/>
                      <a:pt x="0" y="22955"/>
                    </a:cubicBezTo>
                    <a:lnTo>
                      <a:pt x="0" y="213836"/>
                    </a:lnTo>
                    <a:cubicBezTo>
                      <a:pt x="0" y="226505"/>
                      <a:pt x="10573" y="236792"/>
                      <a:pt x="23717" y="236792"/>
                    </a:cubicBezTo>
                    <a:lnTo>
                      <a:pt x="159925" y="236792"/>
                    </a:lnTo>
                    <a:cubicBezTo>
                      <a:pt x="172974" y="236792"/>
                      <a:pt x="183547" y="226505"/>
                      <a:pt x="183547" y="213836"/>
                    </a:cubicBezTo>
                    <a:lnTo>
                      <a:pt x="183547" y="22955"/>
                    </a:lnTo>
                    <a:cubicBezTo>
                      <a:pt x="183547" y="10287"/>
                      <a:pt x="172974" y="0"/>
                      <a:pt x="159925" y="0"/>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74" name="Google Shape;74;p25"/>
              <p:cNvSpPr/>
              <p:nvPr/>
            </p:nvSpPr>
            <p:spPr>
              <a:xfrm>
                <a:off x="6215443" y="3450716"/>
                <a:ext cx="56292" cy="56769"/>
              </a:xfrm>
              <a:custGeom>
                <a:avLst/>
                <a:gdLst/>
                <a:ahLst/>
                <a:cxnLst/>
                <a:rect l="l" t="t" r="r" b="b"/>
                <a:pathLst>
                  <a:path w="56292" h="56769" extrusionOk="0">
                    <a:moveTo>
                      <a:pt x="27813" y="0"/>
                    </a:moveTo>
                    <a:cubicBezTo>
                      <a:pt x="43434" y="0"/>
                      <a:pt x="56293" y="12573"/>
                      <a:pt x="56293" y="28099"/>
                    </a:cubicBezTo>
                    <a:cubicBezTo>
                      <a:pt x="56293" y="43625"/>
                      <a:pt x="43529" y="56769"/>
                      <a:pt x="28099" y="56769"/>
                    </a:cubicBezTo>
                    <a:cubicBezTo>
                      <a:pt x="12668" y="56769"/>
                      <a:pt x="0" y="43815"/>
                      <a:pt x="0" y="28099"/>
                    </a:cubicBezTo>
                    <a:cubicBezTo>
                      <a:pt x="0" y="12383"/>
                      <a:pt x="12478" y="0"/>
                      <a:pt x="27813" y="0"/>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75" name="Google Shape;75;p25"/>
              <p:cNvSpPr/>
              <p:nvPr/>
            </p:nvSpPr>
            <p:spPr>
              <a:xfrm>
                <a:off x="6294309" y="3382231"/>
                <a:ext cx="102393" cy="166401"/>
              </a:xfrm>
              <a:custGeom>
                <a:avLst/>
                <a:gdLst/>
                <a:ahLst/>
                <a:cxnLst/>
                <a:rect l="l" t="t" r="r" b="b"/>
                <a:pathLst>
                  <a:path w="102393" h="166401" extrusionOk="0">
                    <a:moveTo>
                      <a:pt x="42481" y="15716"/>
                    </a:moveTo>
                    <a:cubicBezTo>
                      <a:pt x="28765" y="15716"/>
                      <a:pt x="21717" y="23432"/>
                      <a:pt x="21717" y="39910"/>
                    </a:cubicBezTo>
                    <a:cubicBezTo>
                      <a:pt x="21717" y="55245"/>
                      <a:pt x="28956" y="63151"/>
                      <a:pt x="42958" y="63151"/>
                    </a:cubicBezTo>
                    <a:cubicBezTo>
                      <a:pt x="56960" y="63151"/>
                      <a:pt x="62865" y="55245"/>
                      <a:pt x="62865" y="39148"/>
                    </a:cubicBezTo>
                    <a:cubicBezTo>
                      <a:pt x="62865" y="23051"/>
                      <a:pt x="57150" y="15621"/>
                      <a:pt x="42577" y="15621"/>
                    </a:cubicBezTo>
                    <a:moveTo>
                      <a:pt x="91821" y="1238"/>
                    </a:moveTo>
                    <a:lnTo>
                      <a:pt x="102394" y="12764"/>
                    </a:lnTo>
                    <a:cubicBezTo>
                      <a:pt x="95536" y="18002"/>
                      <a:pt x="90488" y="20002"/>
                      <a:pt x="83820" y="20002"/>
                    </a:cubicBezTo>
                    <a:cubicBezTo>
                      <a:pt x="80105" y="20002"/>
                      <a:pt x="79153" y="19812"/>
                      <a:pt x="76295" y="18574"/>
                    </a:cubicBezTo>
                    <a:cubicBezTo>
                      <a:pt x="80677" y="24575"/>
                      <a:pt x="82963" y="31242"/>
                      <a:pt x="82963" y="38957"/>
                    </a:cubicBezTo>
                    <a:cubicBezTo>
                      <a:pt x="82963" y="50006"/>
                      <a:pt x="78105" y="62008"/>
                      <a:pt x="71056" y="68485"/>
                    </a:cubicBezTo>
                    <a:cubicBezTo>
                      <a:pt x="65532" y="73724"/>
                      <a:pt x="56483" y="77152"/>
                      <a:pt x="48482" y="77152"/>
                    </a:cubicBezTo>
                    <a:lnTo>
                      <a:pt x="46101" y="77152"/>
                    </a:lnTo>
                    <a:lnTo>
                      <a:pt x="43625" y="78105"/>
                    </a:lnTo>
                    <a:cubicBezTo>
                      <a:pt x="31718" y="82868"/>
                      <a:pt x="26194" y="86963"/>
                      <a:pt x="26194" y="91059"/>
                    </a:cubicBezTo>
                    <a:cubicBezTo>
                      <a:pt x="26194" y="94679"/>
                      <a:pt x="29527" y="96774"/>
                      <a:pt x="35052" y="96774"/>
                    </a:cubicBezTo>
                    <a:lnTo>
                      <a:pt x="52769" y="96774"/>
                    </a:lnTo>
                    <a:cubicBezTo>
                      <a:pt x="65627" y="96774"/>
                      <a:pt x="72676" y="98489"/>
                      <a:pt x="79248" y="103537"/>
                    </a:cubicBezTo>
                    <a:cubicBezTo>
                      <a:pt x="87821" y="110014"/>
                      <a:pt x="91440" y="118396"/>
                      <a:pt x="91440" y="128683"/>
                    </a:cubicBezTo>
                    <a:cubicBezTo>
                      <a:pt x="91440" y="143542"/>
                      <a:pt x="85249" y="155067"/>
                      <a:pt x="74676" y="160592"/>
                    </a:cubicBezTo>
                    <a:cubicBezTo>
                      <a:pt x="66961" y="164687"/>
                      <a:pt x="58769" y="166402"/>
                      <a:pt x="47720" y="166402"/>
                    </a:cubicBezTo>
                    <a:cubicBezTo>
                      <a:pt x="27146" y="166402"/>
                      <a:pt x="14573" y="161830"/>
                      <a:pt x="7525" y="154686"/>
                    </a:cubicBezTo>
                    <a:cubicBezTo>
                      <a:pt x="2477" y="149447"/>
                      <a:pt x="0" y="143161"/>
                      <a:pt x="0" y="136017"/>
                    </a:cubicBezTo>
                    <a:cubicBezTo>
                      <a:pt x="0" y="131731"/>
                      <a:pt x="667" y="128111"/>
                      <a:pt x="2191" y="123349"/>
                    </a:cubicBezTo>
                    <a:lnTo>
                      <a:pt x="20288" y="121634"/>
                    </a:lnTo>
                    <a:lnTo>
                      <a:pt x="19431" y="123539"/>
                    </a:lnTo>
                    <a:cubicBezTo>
                      <a:pt x="18098" y="126206"/>
                      <a:pt x="17240" y="129730"/>
                      <a:pt x="17240" y="132398"/>
                    </a:cubicBezTo>
                    <a:cubicBezTo>
                      <a:pt x="17240" y="138684"/>
                      <a:pt x="19717" y="143637"/>
                      <a:pt x="23622" y="146304"/>
                    </a:cubicBezTo>
                    <a:cubicBezTo>
                      <a:pt x="28956" y="149638"/>
                      <a:pt x="37052" y="151829"/>
                      <a:pt x="45910" y="151829"/>
                    </a:cubicBezTo>
                    <a:cubicBezTo>
                      <a:pt x="58293" y="151829"/>
                      <a:pt x="65627" y="148971"/>
                      <a:pt x="69533" y="142685"/>
                    </a:cubicBezTo>
                    <a:cubicBezTo>
                      <a:pt x="71723" y="139541"/>
                      <a:pt x="72581" y="136017"/>
                      <a:pt x="72581" y="130969"/>
                    </a:cubicBezTo>
                    <a:cubicBezTo>
                      <a:pt x="72581" y="124492"/>
                      <a:pt x="70580" y="119443"/>
                      <a:pt x="66580" y="116586"/>
                    </a:cubicBezTo>
                    <a:cubicBezTo>
                      <a:pt x="62389" y="113443"/>
                      <a:pt x="55721" y="112014"/>
                      <a:pt x="44958" y="112014"/>
                    </a:cubicBezTo>
                    <a:cubicBezTo>
                      <a:pt x="40577" y="112014"/>
                      <a:pt x="31433" y="112490"/>
                      <a:pt x="27908" y="112490"/>
                    </a:cubicBezTo>
                    <a:cubicBezTo>
                      <a:pt x="14859" y="112490"/>
                      <a:pt x="7144" y="106013"/>
                      <a:pt x="7144" y="95250"/>
                    </a:cubicBezTo>
                    <a:cubicBezTo>
                      <a:pt x="7144" y="85630"/>
                      <a:pt x="12192" y="80105"/>
                      <a:pt x="25717" y="75343"/>
                    </a:cubicBezTo>
                    <a:lnTo>
                      <a:pt x="27051" y="74867"/>
                    </a:lnTo>
                    <a:cubicBezTo>
                      <a:pt x="12287" y="69818"/>
                      <a:pt x="2286" y="56197"/>
                      <a:pt x="2286" y="40291"/>
                    </a:cubicBezTo>
                    <a:cubicBezTo>
                      <a:pt x="2286" y="16288"/>
                      <a:pt x="18860" y="0"/>
                      <a:pt x="42958" y="0"/>
                    </a:cubicBezTo>
                    <a:cubicBezTo>
                      <a:pt x="48482" y="0"/>
                      <a:pt x="54483" y="952"/>
                      <a:pt x="58865" y="2667"/>
                    </a:cubicBezTo>
                    <a:lnTo>
                      <a:pt x="66389" y="5334"/>
                    </a:lnTo>
                    <a:cubicBezTo>
                      <a:pt x="69056" y="6286"/>
                      <a:pt x="72581" y="6763"/>
                      <a:pt x="76581" y="6763"/>
                    </a:cubicBezTo>
                    <a:cubicBezTo>
                      <a:pt x="82296" y="6763"/>
                      <a:pt x="86487" y="5334"/>
                      <a:pt x="91821" y="1524"/>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76" name="Google Shape;76;p25"/>
              <p:cNvSpPr/>
              <p:nvPr/>
            </p:nvSpPr>
            <p:spPr>
              <a:xfrm>
                <a:off x="6404704" y="3381755"/>
                <a:ext cx="94678" cy="126206"/>
              </a:xfrm>
              <a:custGeom>
                <a:avLst/>
                <a:gdLst/>
                <a:ahLst/>
                <a:cxnLst/>
                <a:rect l="l" t="t" r="r" b="b"/>
                <a:pathLst>
                  <a:path w="94678" h="126206" extrusionOk="0">
                    <a:moveTo>
                      <a:pt x="46672" y="15430"/>
                    </a:moveTo>
                    <a:cubicBezTo>
                      <a:pt x="36957" y="15430"/>
                      <a:pt x="28099" y="20669"/>
                      <a:pt x="24098" y="28385"/>
                    </a:cubicBezTo>
                    <a:cubicBezTo>
                      <a:pt x="20574" y="35814"/>
                      <a:pt x="18764" y="45434"/>
                      <a:pt x="18764" y="59531"/>
                    </a:cubicBezTo>
                    <a:cubicBezTo>
                      <a:pt x="18764" y="76295"/>
                      <a:pt x="21431" y="91154"/>
                      <a:pt x="25622" y="98584"/>
                    </a:cubicBezTo>
                    <a:cubicBezTo>
                      <a:pt x="29623" y="105823"/>
                      <a:pt x="38481" y="110585"/>
                      <a:pt x="47911" y="110585"/>
                    </a:cubicBezTo>
                    <a:cubicBezTo>
                      <a:pt x="59436" y="110585"/>
                      <a:pt x="68008" y="104108"/>
                      <a:pt x="71723" y="92583"/>
                    </a:cubicBezTo>
                    <a:cubicBezTo>
                      <a:pt x="74200" y="85153"/>
                      <a:pt x="75057" y="78391"/>
                      <a:pt x="75057" y="66675"/>
                    </a:cubicBezTo>
                    <a:cubicBezTo>
                      <a:pt x="75057" y="49911"/>
                      <a:pt x="73533" y="38576"/>
                      <a:pt x="70009" y="30671"/>
                    </a:cubicBezTo>
                    <a:cubicBezTo>
                      <a:pt x="65341" y="20098"/>
                      <a:pt x="55626" y="15335"/>
                      <a:pt x="46577" y="15335"/>
                    </a:cubicBezTo>
                    <a:moveTo>
                      <a:pt x="46768" y="0"/>
                    </a:moveTo>
                    <a:cubicBezTo>
                      <a:pt x="65056" y="0"/>
                      <a:pt x="77057" y="9144"/>
                      <a:pt x="84487" y="20860"/>
                    </a:cubicBezTo>
                    <a:cubicBezTo>
                      <a:pt x="91345" y="31623"/>
                      <a:pt x="94678" y="45815"/>
                      <a:pt x="94678" y="65246"/>
                    </a:cubicBezTo>
                    <a:cubicBezTo>
                      <a:pt x="94678" y="88487"/>
                      <a:pt x="89630" y="103156"/>
                      <a:pt x="77438" y="114681"/>
                    </a:cubicBezTo>
                    <a:cubicBezTo>
                      <a:pt x="68866" y="122873"/>
                      <a:pt x="59817" y="126206"/>
                      <a:pt x="47434" y="126206"/>
                    </a:cubicBezTo>
                    <a:cubicBezTo>
                      <a:pt x="18097" y="126206"/>
                      <a:pt x="0" y="102013"/>
                      <a:pt x="0" y="62675"/>
                    </a:cubicBezTo>
                    <a:cubicBezTo>
                      <a:pt x="0" y="23336"/>
                      <a:pt x="17907" y="95"/>
                      <a:pt x="46863" y="95"/>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77" name="Google Shape;77;p25"/>
              <p:cNvSpPr/>
              <p:nvPr/>
            </p:nvSpPr>
            <p:spPr>
              <a:xfrm>
                <a:off x="6508146" y="3381374"/>
                <a:ext cx="97726" cy="123729"/>
              </a:xfrm>
              <a:custGeom>
                <a:avLst/>
                <a:gdLst/>
                <a:ahLst/>
                <a:cxnLst/>
                <a:rect l="l" t="t" r="r" b="b"/>
                <a:pathLst>
                  <a:path w="97726" h="123729" extrusionOk="0">
                    <a:moveTo>
                      <a:pt x="0" y="4096"/>
                    </a:moveTo>
                    <a:lnTo>
                      <a:pt x="17621" y="0"/>
                    </a:lnTo>
                    <a:lnTo>
                      <a:pt x="43244" y="82296"/>
                    </a:lnTo>
                    <a:cubicBezTo>
                      <a:pt x="45434" y="90011"/>
                      <a:pt x="47435" y="97441"/>
                      <a:pt x="48578" y="102680"/>
                    </a:cubicBezTo>
                    <a:lnTo>
                      <a:pt x="49054" y="102680"/>
                    </a:lnTo>
                    <a:cubicBezTo>
                      <a:pt x="50387" y="95726"/>
                      <a:pt x="51721" y="90964"/>
                      <a:pt x="54388" y="82487"/>
                    </a:cubicBezTo>
                    <a:lnTo>
                      <a:pt x="79343" y="3524"/>
                    </a:lnTo>
                    <a:lnTo>
                      <a:pt x="97727" y="3334"/>
                    </a:lnTo>
                    <a:lnTo>
                      <a:pt x="56674" y="123730"/>
                    </a:lnTo>
                    <a:lnTo>
                      <a:pt x="39624" y="123730"/>
                    </a:lnTo>
                    <a:lnTo>
                      <a:pt x="95" y="4001"/>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grpSp>
        <p:pic>
          <p:nvPicPr>
            <p:cNvPr id="78" name="Google Shape;78;p25" descr="A black and white logo&#10;&#10;Description automatically generated with low confidence"/>
            <p:cNvPicPr preferRelativeResize="0"/>
            <p:nvPr/>
          </p:nvPicPr>
          <p:blipFill rotWithShape="1">
            <a:blip r:embed="rId2">
              <a:alphaModFix/>
            </a:blip>
            <a:srcRect/>
            <a:stretch/>
          </p:blipFill>
          <p:spPr>
            <a:xfrm>
              <a:off x="2540065" y="4359131"/>
              <a:ext cx="1193790" cy="223968"/>
            </a:xfrm>
            <a:prstGeom prst="rect">
              <a:avLst/>
            </a:prstGeom>
            <a:noFill/>
            <a:ln>
              <a:noFill/>
            </a:ln>
          </p:spPr>
        </p:pic>
        <p:grpSp>
          <p:nvGrpSpPr>
            <p:cNvPr id="79" name="Google Shape;79;p25"/>
            <p:cNvGrpSpPr/>
            <p:nvPr/>
          </p:nvGrpSpPr>
          <p:grpSpPr>
            <a:xfrm>
              <a:off x="4371440" y="4343864"/>
              <a:ext cx="1371600" cy="254503"/>
              <a:chOff x="6487121" y="3930898"/>
              <a:chExt cx="2096970" cy="389093"/>
            </a:xfrm>
          </p:grpSpPr>
          <p:sp>
            <p:nvSpPr>
              <p:cNvPr id="80" name="Google Shape;80;p25"/>
              <p:cNvSpPr/>
              <p:nvPr/>
            </p:nvSpPr>
            <p:spPr>
              <a:xfrm>
                <a:off x="6487121" y="3930898"/>
                <a:ext cx="389594" cy="389093"/>
              </a:xfrm>
              <a:custGeom>
                <a:avLst/>
                <a:gdLst/>
                <a:ahLst/>
                <a:cxnLst/>
                <a:rect l="l" t="t" r="r" b="b"/>
                <a:pathLst>
                  <a:path w="148685" h="148494" extrusionOk="0">
                    <a:moveTo>
                      <a:pt x="114681" y="74200"/>
                    </a:moveTo>
                    <a:lnTo>
                      <a:pt x="148685" y="54102"/>
                    </a:lnTo>
                    <a:lnTo>
                      <a:pt x="128492" y="19240"/>
                    </a:lnTo>
                    <a:lnTo>
                      <a:pt x="93726" y="39433"/>
                    </a:lnTo>
                    <a:lnTo>
                      <a:pt x="93726" y="0"/>
                    </a:lnTo>
                    <a:lnTo>
                      <a:pt x="54197" y="0"/>
                    </a:lnTo>
                    <a:lnTo>
                      <a:pt x="54197" y="39338"/>
                    </a:lnTo>
                    <a:lnTo>
                      <a:pt x="20193" y="19240"/>
                    </a:lnTo>
                    <a:lnTo>
                      <a:pt x="0" y="54102"/>
                    </a:lnTo>
                    <a:lnTo>
                      <a:pt x="34004" y="74200"/>
                    </a:lnTo>
                    <a:lnTo>
                      <a:pt x="0" y="93536"/>
                    </a:lnTo>
                    <a:lnTo>
                      <a:pt x="20193" y="128397"/>
                    </a:lnTo>
                    <a:lnTo>
                      <a:pt x="54197" y="108299"/>
                    </a:lnTo>
                    <a:lnTo>
                      <a:pt x="54197" y="148495"/>
                    </a:lnTo>
                    <a:lnTo>
                      <a:pt x="94488" y="148495"/>
                    </a:lnTo>
                    <a:lnTo>
                      <a:pt x="94488" y="108299"/>
                    </a:lnTo>
                    <a:lnTo>
                      <a:pt x="128492" y="128397"/>
                    </a:lnTo>
                    <a:lnTo>
                      <a:pt x="148685" y="93536"/>
                    </a:lnTo>
                    <a:lnTo>
                      <a:pt x="114681" y="7420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81" name="Google Shape;81;p25"/>
              <p:cNvSpPr/>
              <p:nvPr/>
            </p:nvSpPr>
            <p:spPr>
              <a:xfrm>
                <a:off x="6697017" y="4071161"/>
                <a:ext cx="996" cy="498"/>
              </a:xfrm>
              <a:custGeom>
                <a:avLst/>
                <a:gdLst/>
                <a:ahLst/>
                <a:cxnLst/>
                <a:rect l="l" t="t" r="r" b="b"/>
                <a:pathLst>
                  <a:path w="380" h="190" extrusionOk="0">
                    <a:moveTo>
                      <a:pt x="0" y="0"/>
                    </a:moveTo>
                    <a:lnTo>
                      <a:pt x="0" y="0"/>
                    </a:lnTo>
                    <a:cubicBezTo>
                      <a:pt x="0" y="0"/>
                      <a:pt x="381" y="190"/>
                      <a:pt x="381" y="190"/>
                    </a:cubicBezTo>
                    <a:cubicBezTo>
                      <a:pt x="191" y="190"/>
                      <a:pt x="95" y="95"/>
                      <a:pt x="0" y="0"/>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82" name="Google Shape;82;p25"/>
              <p:cNvSpPr/>
              <p:nvPr/>
            </p:nvSpPr>
            <p:spPr>
              <a:xfrm>
                <a:off x="6641318" y="3959100"/>
                <a:ext cx="75707" cy="335684"/>
              </a:xfrm>
              <a:custGeom>
                <a:avLst/>
                <a:gdLst/>
                <a:ahLst/>
                <a:cxnLst/>
                <a:rect l="l" t="t" r="r" b="b"/>
                <a:pathLst>
                  <a:path w="28893" h="128111" extrusionOk="0">
                    <a:moveTo>
                      <a:pt x="19829" y="76962"/>
                    </a:moveTo>
                    <a:lnTo>
                      <a:pt x="20019" y="70104"/>
                    </a:lnTo>
                    <a:cubicBezTo>
                      <a:pt x="21543" y="69056"/>
                      <a:pt x="23162" y="68008"/>
                      <a:pt x="24591" y="66580"/>
                    </a:cubicBezTo>
                    <a:cubicBezTo>
                      <a:pt x="27544" y="63627"/>
                      <a:pt x="29068" y="59627"/>
                      <a:pt x="28877" y="55531"/>
                    </a:cubicBezTo>
                    <a:cubicBezTo>
                      <a:pt x="28592" y="50578"/>
                      <a:pt x="25925" y="45625"/>
                      <a:pt x="21162" y="41720"/>
                    </a:cubicBezTo>
                    <a:lnTo>
                      <a:pt x="20686" y="41339"/>
                    </a:lnTo>
                    <a:lnTo>
                      <a:pt x="21448" y="5810"/>
                    </a:lnTo>
                    <a:cubicBezTo>
                      <a:pt x="21448" y="2000"/>
                      <a:pt x="18495" y="0"/>
                      <a:pt x="15638" y="0"/>
                    </a:cubicBezTo>
                    <a:cubicBezTo>
                      <a:pt x="12780" y="0"/>
                      <a:pt x="9827" y="2000"/>
                      <a:pt x="9827" y="5810"/>
                    </a:cubicBezTo>
                    <a:lnTo>
                      <a:pt x="10018" y="13621"/>
                    </a:lnTo>
                    <a:cubicBezTo>
                      <a:pt x="6303" y="14478"/>
                      <a:pt x="2588" y="16859"/>
                      <a:pt x="1350" y="20860"/>
                    </a:cubicBezTo>
                    <a:cubicBezTo>
                      <a:pt x="-2269" y="29147"/>
                      <a:pt x="1636" y="41243"/>
                      <a:pt x="10113" y="48006"/>
                    </a:cubicBezTo>
                    <a:lnTo>
                      <a:pt x="10780" y="48577"/>
                    </a:lnTo>
                    <a:lnTo>
                      <a:pt x="11161" y="63722"/>
                    </a:lnTo>
                    <a:cubicBezTo>
                      <a:pt x="8208" y="65913"/>
                      <a:pt x="5636" y="68104"/>
                      <a:pt x="5636" y="71247"/>
                    </a:cubicBezTo>
                    <a:cubicBezTo>
                      <a:pt x="5636" y="72485"/>
                      <a:pt x="5922" y="78962"/>
                      <a:pt x="11066" y="82010"/>
                    </a:cubicBezTo>
                    <a:lnTo>
                      <a:pt x="11542" y="82296"/>
                    </a:lnTo>
                    <a:lnTo>
                      <a:pt x="11827" y="94583"/>
                    </a:lnTo>
                    <a:cubicBezTo>
                      <a:pt x="9446" y="96869"/>
                      <a:pt x="7922" y="99441"/>
                      <a:pt x="7541" y="102203"/>
                    </a:cubicBezTo>
                    <a:cubicBezTo>
                      <a:pt x="7065" y="105918"/>
                      <a:pt x="8398" y="109633"/>
                      <a:pt x="11732" y="113252"/>
                    </a:cubicBezTo>
                    <a:lnTo>
                      <a:pt x="12209" y="113824"/>
                    </a:lnTo>
                    <a:lnTo>
                      <a:pt x="12399" y="120396"/>
                    </a:lnTo>
                    <a:lnTo>
                      <a:pt x="12399" y="122968"/>
                    </a:lnTo>
                    <a:cubicBezTo>
                      <a:pt x="12399" y="126587"/>
                      <a:pt x="14114" y="128111"/>
                      <a:pt x="15638" y="128111"/>
                    </a:cubicBezTo>
                    <a:cubicBezTo>
                      <a:pt x="16876" y="128111"/>
                      <a:pt x="18114" y="127064"/>
                      <a:pt x="18686" y="124873"/>
                    </a:cubicBezTo>
                    <a:cubicBezTo>
                      <a:pt x="20495" y="124015"/>
                      <a:pt x="22019" y="122111"/>
                      <a:pt x="22686" y="119729"/>
                    </a:cubicBezTo>
                    <a:cubicBezTo>
                      <a:pt x="23448" y="116967"/>
                      <a:pt x="22972" y="113252"/>
                      <a:pt x="19448" y="111252"/>
                    </a:cubicBezTo>
                    <a:lnTo>
                      <a:pt x="19257" y="111252"/>
                    </a:lnTo>
                    <a:cubicBezTo>
                      <a:pt x="19257" y="111252"/>
                      <a:pt x="19543" y="99346"/>
                      <a:pt x="19543" y="99346"/>
                    </a:cubicBezTo>
                    <a:cubicBezTo>
                      <a:pt x="22496" y="96869"/>
                      <a:pt x="24686" y="92869"/>
                      <a:pt x="25163" y="88964"/>
                    </a:cubicBezTo>
                    <a:cubicBezTo>
                      <a:pt x="25544" y="85916"/>
                      <a:pt x="24972" y="81344"/>
                      <a:pt x="20495" y="77343"/>
                    </a:cubicBezTo>
                    <a:lnTo>
                      <a:pt x="20019" y="76962"/>
                    </a:lnTo>
                    <a:close/>
                    <a:moveTo>
                      <a:pt x="15542" y="1333"/>
                    </a:moveTo>
                    <a:cubicBezTo>
                      <a:pt x="17638" y="1333"/>
                      <a:pt x="19924" y="2667"/>
                      <a:pt x="19924" y="5715"/>
                    </a:cubicBezTo>
                    <a:lnTo>
                      <a:pt x="19638" y="18288"/>
                    </a:lnTo>
                    <a:cubicBezTo>
                      <a:pt x="19638" y="15240"/>
                      <a:pt x="16781" y="13145"/>
                      <a:pt x="12685" y="13145"/>
                    </a:cubicBezTo>
                    <a:cubicBezTo>
                      <a:pt x="12209" y="13145"/>
                      <a:pt x="11827" y="13145"/>
                      <a:pt x="11351" y="13240"/>
                    </a:cubicBezTo>
                    <a:lnTo>
                      <a:pt x="11161" y="5620"/>
                    </a:lnTo>
                    <a:cubicBezTo>
                      <a:pt x="11161" y="2667"/>
                      <a:pt x="13447" y="1238"/>
                      <a:pt x="15542" y="1238"/>
                    </a:cubicBezTo>
                    <a:moveTo>
                      <a:pt x="19638" y="18479"/>
                    </a:moveTo>
                    <a:lnTo>
                      <a:pt x="18781" y="56198"/>
                    </a:lnTo>
                    <a:cubicBezTo>
                      <a:pt x="17447" y="58579"/>
                      <a:pt x="14876" y="60484"/>
                      <a:pt x="12399" y="62389"/>
                    </a:cubicBezTo>
                    <a:lnTo>
                      <a:pt x="11542" y="24194"/>
                    </a:lnTo>
                    <a:cubicBezTo>
                      <a:pt x="12018" y="24003"/>
                      <a:pt x="12494" y="23908"/>
                      <a:pt x="13066" y="23717"/>
                    </a:cubicBezTo>
                    <a:cubicBezTo>
                      <a:pt x="16114" y="22765"/>
                      <a:pt x="19448" y="21812"/>
                      <a:pt x="19638" y="18479"/>
                    </a:cubicBezTo>
                    <a:moveTo>
                      <a:pt x="8589" y="31528"/>
                    </a:moveTo>
                    <a:cubicBezTo>
                      <a:pt x="7446" y="29432"/>
                      <a:pt x="7160" y="27908"/>
                      <a:pt x="7637" y="26765"/>
                    </a:cubicBezTo>
                    <a:cubicBezTo>
                      <a:pt x="8018" y="25813"/>
                      <a:pt x="9065" y="25146"/>
                      <a:pt x="10208" y="24670"/>
                    </a:cubicBezTo>
                    <a:lnTo>
                      <a:pt x="10399" y="34576"/>
                    </a:lnTo>
                    <a:lnTo>
                      <a:pt x="8589" y="31528"/>
                    </a:lnTo>
                    <a:close/>
                    <a:moveTo>
                      <a:pt x="6303" y="26194"/>
                    </a:moveTo>
                    <a:cubicBezTo>
                      <a:pt x="5636" y="27718"/>
                      <a:pt x="6017" y="29718"/>
                      <a:pt x="7351" y="32290"/>
                    </a:cubicBezTo>
                    <a:lnTo>
                      <a:pt x="9827" y="36385"/>
                    </a:lnTo>
                    <a:lnTo>
                      <a:pt x="9827" y="45625"/>
                    </a:lnTo>
                    <a:cubicBezTo>
                      <a:pt x="2684" y="39148"/>
                      <a:pt x="-555" y="28480"/>
                      <a:pt x="2684" y="21146"/>
                    </a:cubicBezTo>
                    <a:lnTo>
                      <a:pt x="2684" y="21146"/>
                    </a:lnTo>
                    <a:cubicBezTo>
                      <a:pt x="4017" y="16764"/>
                      <a:pt x="8684" y="14478"/>
                      <a:pt x="12685" y="14478"/>
                    </a:cubicBezTo>
                    <a:cubicBezTo>
                      <a:pt x="15257" y="14478"/>
                      <a:pt x="18209" y="15431"/>
                      <a:pt x="18209" y="18288"/>
                    </a:cubicBezTo>
                    <a:cubicBezTo>
                      <a:pt x="18209" y="20479"/>
                      <a:pt x="16114" y="21241"/>
                      <a:pt x="12685" y="22289"/>
                    </a:cubicBezTo>
                    <a:cubicBezTo>
                      <a:pt x="10018" y="23051"/>
                      <a:pt x="7160" y="23908"/>
                      <a:pt x="6208" y="26194"/>
                    </a:cubicBezTo>
                    <a:moveTo>
                      <a:pt x="10589" y="79724"/>
                    </a:moveTo>
                    <a:cubicBezTo>
                      <a:pt x="7065" y="76867"/>
                      <a:pt x="6875" y="71914"/>
                      <a:pt x="6875" y="70866"/>
                    </a:cubicBezTo>
                    <a:cubicBezTo>
                      <a:pt x="6875" y="68104"/>
                      <a:pt x="9827" y="65913"/>
                      <a:pt x="12971" y="63722"/>
                    </a:cubicBezTo>
                    <a:cubicBezTo>
                      <a:pt x="16876" y="60865"/>
                      <a:pt x="21352" y="57626"/>
                      <a:pt x="21352" y="52197"/>
                    </a:cubicBezTo>
                    <a:lnTo>
                      <a:pt x="21352" y="43625"/>
                    </a:lnTo>
                    <a:cubicBezTo>
                      <a:pt x="25067" y="47054"/>
                      <a:pt x="27163" y="51149"/>
                      <a:pt x="27353" y="55340"/>
                    </a:cubicBezTo>
                    <a:cubicBezTo>
                      <a:pt x="27544" y="59055"/>
                      <a:pt x="26115" y="62675"/>
                      <a:pt x="23448" y="65342"/>
                    </a:cubicBezTo>
                    <a:cubicBezTo>
                      <a:pt x="21924" y="66866"/>
                      <a:pt x="20210" y="68008"/>
                      <a:pt x="18495" y="69056"/>
                    </a:cubicBezTo>
                    <a:cubicBezTo>
                      <a:pt x="14876" y="71438"/>
                      <a:pt x="11066" y="73914"/>
                      <a:pt x="10589" y="79724"/>
                    </a:cubicBezTo>
                    <a:moveTo>
                      <a:pt x="18495" y="70771"/>
                    </a:moveTo>
                    <a:lnTo>
                      <a:pt x="18114" y="87154"/>
                    </a:lnTo>
                    <a:cubicBezTo>
                      <a:pt x="17543" y="88773"/>
                      <a:pt x="16590" y="90297"/>
                      <a:pt x="15066" y="91535"/>
                    </a:cubicBezTo>
                    <a:cubicBezTo>
                      <a:pt x="14304" y="92012"/>
                      <a:pt x="13733" y="92488"/>
                      <a:pt x="13066" y="93059"/>
                    </a:cubicBezTo>
                    <a:lnTo>
                      <a:pt x="12685" y="76867"/>
                    </a:lnTo>
                    <a:cubicBezTo>
                      <a:pt x="13733" y="74104"/>
                      <a:pt x="15923" y="72485"/>
                      <a:pt x="18400" y="70866"/>
                    </a:cubicBezTo>
                    <a:moveTo>
                      <a:pt x="15638" y="124206"/>
                    </a:moveTo>
                    <a:lnTo>
                      <a:pt x="15257" y="125254"/>
                    </a:lnTo>
                    <a:lnTo>
                      <a:pt x="16304" y="125254"/>
                    </a:lnTo>
                    <a:cubicBezTo>
                      <a:pt x="16304" y="125254"/>
                      <a:pt x="16685" y="125254"/>
                      <a:pt x="16876" y="125254"/>
                    </a:cubicBezTo>
                    <a:cubicBezTo>
                      <a:pt x="16495" y="126111"/>
                      <a:pt x="16019" y="126587"/>
                      <a:pt x="15447" y="126587"/>
                    </a:cubicBezTo>
                    <a:cubicBezTo>
                      <a:pt x="14590" y="126587"/>
                      <a:pt x="13637" y="125254"/>
                      <a:pt x="13637" y="122873"/>
                    </a:cubicBezTo>
                    <a:lnTo>
                      <a:pt x="13637" y="120301"/>
                    </a:lnTo>
                    <a:lnTo>
                      <a:pt x="13256" y="105347"/>
                    </a:lnTo>
                    <a:cubicBezTo>
                      <a:pt x="13828" y="103251"/>
                      <a:pt x="14971" y="101822"/>
                      <a:pt x="17447" y="100584"/>
                    </a:cubicBezTo>
                    <a:cubicBezTo>
                      <a:pt x="17447" y="100584"/>
                      <a:pt x="17638" y="100489"/>
                      <a:pt x="17733" y="100394"/>
                    </a:cubicBezTo>
                    <a:lnTo>
                      <a:pt x="17352" y="118967"/>
                    </a:lnTo>
                    <a:cubicBezTo>
                      <a:pt x="16971" y="120777"/>
                      <a:pt x="16400" y="122492"/>
                      <a:pt x="15638" y="124301"/>
                    </a:cubicBezTo>
                    <a:moveTo>
                      <a:pt x="19543" y="113252"/>
                    </a:moveTo>
                    <a:cubicBezTo>
                      <a:pt x="21352" y="114872"/>
                      <a:pt x="21543" y="117348"/>
                      <a:pt x="20972" y="119253"/>
                    </a:cubicBezTo>
                    <a:cubicBezTo>
                      <a:pt x="20495" y="121158"/>
                      <a:pt x="19162" y="123063"/>
                      <a:pt x="17352" y="123635"/>
                    </a:cubicBezTo>
                    <a:cubicBezTo>
                      <a:pt x="18590" y="120396"/>
                      <a:pt x="19352" y="117348"/>
                      <a:pt x="19448" y="113252"/>
                    </a:cubicBezTo>
                    <a:moveTo>
                      <a:pt x="23258" y="88773"/>
                    </a:moveTo>
                    <a:cubicBezTo>
                      <a:pt x="22781" y="93059"/>
                      <a:pt x="20114" y="97346"/>
                      <a:pt x="16685" y="99251"/>
                    </a:cubicBezTo>
                    <a:cubicBezTo>
                      <a:pt x="11732" y="101727"/>
                      <a:pt x="11256" y="105061"/>
                      <a:pt x="11161" y="110585"/>
                    </a:cubicBezTo>
                    <a:cubicBezTo>
                      <a:pt x="9065" y="107823"/>
                      <a:pt x="8208" y="104966"/>
                      <a:pt x="8589" y="102203"/>
                    </a:cubicBezTo>
                    <a:cubicBezTo>
                      <a:pt x="9065" y="98679"/>
                      <a:pt x="11637" y="95345"/>
                      <a:pt x="15638" y="92869"/>
                    </a:cubicBezTo>
                    <a:lnTo>
                      <a:pt x="15638" y="92869"/>
                    </a:lnTo>
                    <a:cubicBezTo>
                      <a:pt x="19733" y="89535"/>
                      <a:pt x="20114" y="84963"/>
                      <a:pt x="20210" y="79534"/>
                    </a:cubicBezTo>
                    <a:cubicBezTo>
                      <a:pt x="23067" y="82772"/>
                      <a:pt x="23448" y="86297"/>
                      <a:pt x="23162" y="88678"/>
                    </a:cubicBezTo>
                  </a:path>
                </a:pathLst>
              </a:custGeom>
              <a:solidFill>
                <a:srgbClr val="231F2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83" name="Google Shape;83;p25"/>
              <p:cNvSpPr/>
              <p:nvPr/>
            </p:nvSpPr>
            <p:spPr>
              <a:xfrm>
                <a:off x="6675306" y="4002529"/>
                <a:ext cx="8985" cy="5241"/>
              </a:xfrm>
              <a:custGeom>
                <a:avLst/>
                <a:gdLst/>
                <a:ahLst/>
                <a:cxnLst/>
                <a:rect l="l" t="t" r="r" b="b"/>
                <a:pathLst>
                  <a:path w="3429" h="2000" extrusionOk="0">
                    <a:moveTo>
                      <a:pt x="1714" y="1905"/>
                    </a:moveTo>
                    <a:cubicBezTo>
                      <a:pt x="3048" y="1333"/>
                      <a:pt x="3429" y="952"/>
                      <a:pt x="3429" y="571"/>
                    </a:cubicBezTo>
                    <a:cubicBezTo>
                      <a:pt x="3429" y="190"/>
                      <a:pt x="2476" y="0"/>
                      <a:pt x="1619" y="0"/>
                    </a:cubicBezTo>
                    <a:cubicBezTo>
                      <a:pt x="762" y="0"/>
                      <a:pt x="0" y="190"/>
                      <a:pt x="0" y="667"/>
                    </a:cubicBezTo>
                    <a:cubicBezTo>
                      <a:pt x="0" y="952"/>
                      <a:pt x="476" y="1429"/>
                      <a:pt x="1714" y="2000"/>
                    </a:cubicBezTo>
                  </a:path>
                </a:pathLst>
              </a:custGeom>
              <a:solidFill>
                <a:srgbClr val="231F2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84" name="Google Shape;84;p25"/>
              <p:cNvSpPr/>
              <p:nvPr/>
            </p:nvSpPr>
            <p:spPr>
              <a:xfrm>
                <a:off x="6767400" y="4264337"/>
                <a:ext cx="29200" cy="29449"/>
              </a:xfrm>
              <a:custGeom>
                <a:avLst/>
                <a:gdLst/>
                <a:ahLst/>
                <a:cxnLst/>
                <a:rect l="l" t="t" r="r" b="b"/>
                <a:pathLst>
                  <a:path w="11144" h="11239" extrusionOk="0">
                    <a:moveTo>
                      <a:pt x="9620" y="9620"/>
                    </a:moveTo>
                    <a:cubicBezTo>
                      <a:pt x="8477" y="10763"/>
                      <a:pt x="7239" y="11239"/>
                      <a:pt x="5620" y="11239"/>
                    </a:cubicBezTo>
                    <a:cubicBezTo>
                      <a:pt x="4000" y="11239"/>
                      <a:pt x="2762" y="10668"/>
                      <a:pt x="1619" y="9620"/>
                    </a:cubicBezTo>
                    <a:cubicBezTo>
                      <a:pt x="571" y="8477"/>
                      <a:pt x="0" y="7239"/>
                      <a:pt x="0" y="5620"/>
                    </a:cubicBezTo>
                    <a:cubicBezTo>
                      <a:pt x="0" y="4000"/>
                      <a:pt x="571" y="2762"/>
                      <a:pt x="1619" y="1619"/>
                    </a:cubicBezTo>
                    <a:cubicBezTo>
                      <a:pt x="2667" y="571"/>
                      <a:pt x="4000" y="0"/>
                      <a:pt x="5524" y="0"/>
                    </a:cubicBezTo>
                    <a:cubicBezTo>
                      <a:pt x="7048" y="0"/>
                      <a:pt x="8382" y="571"/>
                      <a:pt x="9525" y="1619"/>
                    </a:cubicBezTo>
                    <a:cubicBezTo>
                      <a:pt x="10573" y="2762"/>
                      <a:pt x="11144" y="4000"/>
                      <a:pt x="11144" y="5620"/>
                    </a:cubicBezTo>
                    <a:cubicBezTo>
                      <a:pt x="11144" y="7239"/>
                      <a:pt x="10573" y="8477"/>
                      <a:pt x="9525" y="9620"/>
                    </a:cubicBezTo>
                    <a:moveTo>
                      <a:pt x="2191" y="2191"/>
                    </a:moveTo>
                    <a:cubicBezTo>
                      <a:pt x="1238" y="3143"/>
                      <a:pt x="762" y="4286"/>
                      <a:pt x="762" y="5620"/>
                    </a:cubicBezTo>
                    <a:cubicBezTo>
                      <a:pt x="762" y="6953"/>
                      <a:pt x="1238" y="8096"/>
                      <a:pt x="2191" y="9049"/>
                    </a:cubicBezTo>
                    <a:cubicBezTo>
                      <a:pt x="3143" y="10001"/>
                      <a:pt x="4286" y="10478"/>
                      <a:pt x="5620" y="10478"/>
                    </a:cubicBezTo>
                    <a:cubicBezTo>
                      <a:pt x="6953" y="10478"/>
                      <a:pt x="8096" y="10001"/>
                      <a:pt x="9049" y="9049"/>
                    </a:cubicBezTo>
                    <a:cubicBezTo>
                      <a:pt x="10001" y="8096"/>
                      <a:pt x="10477" y="6953"/>
                      <a:pt x="10477" y="5620"/>
                    </a:cubicBezTo>
                    <a:cubicBezTo>
                      <a:pt x="10477" y="4286"/>
                      <a:pt x="10001" y="3143"/>
                      <a:pt x="9049" y="2191"/>
                    </a:cubicBezTo>
                    <a:cubicBezTo>
                      <a:pt x="8096" y="1238"/>
                      <a:pt x="6953" y="762"/>
                      <a:pt x="5620" y="762"/>
                    </a:cubicBezTo>
                    <a:cubicBezTo>
                      <a:pt x="4286" y="762"/>
                      <a:pt x="3143" y="1238"/>
                      <a:pt x="2191" y="2191"/>
                    </a:cubicBezTo>
                    <a:moveTo>
                      <a:pt x="5524" y="2476"/>
                    </a:moveTo>
                    <a:cubicBezTo>
                      <a:pt x="6286" y="2476"/>
                      <a:pt x="6858" y="2476"/>
                      <a:pt x="7239" y="2667"/>
                    </a:cubicBezTo>
                    <a:cubicBezTo>
                      <a:pt x="7906" y="2953"/>
                      <a:pt x="8192" y="3429"/>
                      <a:pt x="8192" y="4191"/>
                    </a:cubicBezTo>
                    <a:cubicBezTo>
                      <a:pt x="8192" y="4763"/>
                      <a:pt x="8001" y="5143"/>
                      <a:pt x="7620" y="5429"/>
                    </a:cubicBezTo>
                    <a:cubicBezTo>
                      <a:pt x="7429" y="5525"/>
                      <a:pt x="7144" y="5620"/>
                      <a:pt x="6763" y="5715"/>
                    </a:cubicBezTo>
                    <a:cubicBezTo>
                      <a:pt x="7239" y="5715"/>
                      <a:pt x="7620" y="6001"/>
                      <a:pt x="7810" y="6287"/>
                    </a:cubicBezTo>
                    <a:cubicBezTo>
                      <a:pt x="8001" y="6667"/>
                      <a:pt x="8192" y="6953"/>
                      <a:pt x="8192" y="7239"/>
                    </a:cubicBezTo>
                    <a:lnTo>
                      <a:pt x="8192" y="7715"/>
                    </a:lnTo>
                    <a:cubicBezTo>
                      <a:pt x="8192" y="7715"/>
                      <a:pt x="8192" y="8001"/>
                      <a:pt x="8192" y="8192"/>
                    </a:cubicBezTo>
                    <a:cubicBezTo>
                      <a:pt x="8192" y="8382"/>
                      <a:pt x="8192" y="8477"/>
                      <a:pt x="8192" y="8477"/>
                    </a:cubicBezTo>
                    <a:lnTo>
                      <a:pt x="8192" y="8477"/>
                    </a:lnTo>
                    <a:cubicBezTo>
                      <a:pt x="8192" y="8477"/>
                      <a:pt x="7144" y="8477"/>
                      <a:pt x="7144" y="8477"/>
                    </a:cubicBezTo>
                    <a:cubicBezTo>
                      <a:pt x="7144" y="8477"/>
                      <a:pt x="7144" y="8477"/>
                      <a:pt x="7144" y="8477"/>
                    </a:cubicBezTo>
                    <a:cubicBezTo>
                      <a:pt x="7144" y="8477"/>
                      <a:pt x="7144" y="8477"/>
                      <a:pt x="7144" y="8477"/>
                    </a:cubicBezTo>
                    <a:lnTo>
                      <a:pt x="7144" y="8287"/>
                    </a:lnTo>
                    <a:cubicBezTo>
                      <a:pt x="7144" y="8287"/>
                      <a:pt x="7144" y="7810"/>
                      <a:pt x="7144" y="7810"/>
                    </a:cubicBezTo>
                    <a:cubicBezTo>
                      <a:pt x="7144" y="7144"/>
                      <a:pt x="6953" y="6667"/>
                      <a:pt x="6572" y="6382"/>
                    </a:cubicBezTo>
                    <a:cubicBezTo>
                      <a:pt x="6382" y="6287"/>
                      <a:pt x="5905" y="6191"/>
                      <a:pt x="5334" y="6191"/>
                    </a:cubicBezTo>
                    <a:lnTo>
                      <a:pt x="4477" y="6191"/>
                    </a:lnTo>
                    <a:lnTo>
                      <a:pt x="4477" y="8572"/>
                    </a:lnTo>
                    <a:lnTo>
                      <a:pt x="3429" y="8572"/>
                    </a:lnTo>
                    <a:lnTo>
                      <a:pt x="3429" y="2381"/>
                    </a:lnTo>
                    <a:lnTo>
                      <a:pt x="5620" y="2381"/>
                    </a:lnTo>
                    <a:close/>
                    <a:moveTo>
                      <a:pt x="6667" y="3429"/>
                    </a:moveTo>
                    <a:cubicBezTo>
                      <a:pt x="6667" y="3429"/>
                      <a:pt x="5905" y="3238"/>
                      <a:pt x="5334" y="3238"/>
                    </a:cubicBezTo>
                    <a:lnTo>
                      <a:pt x="4381" y="3238"/>
                    </a:lnTo>
                    <a:lnTo>
                      <a:pt x="4381" y="5429"/>
                    </a:lnTo>
                    <a:lnTo>
                      <a:pt x="5334" y="5429"/>
                    </a:lnTo>
                    <a:cubicBezTo>
                      <a:pt x="5334" y="5429"/>
                      <a:pt x="6096" y="5429"/>
                      <a:pt x="6382" y="5334"/>
                    </a:cubicBezTo>
                    <a:cubicBezTo>
                      <a:pt x="6858" y="5143"/>
                      <a:pt x="7048" y="4858"/>
                      <a:pt x="7048" y="4381"/>
                    </a:cubicBezTo>
                    <a:cubicBezTo>
                      <a:pt x="7048" y="3905"/>
                      <a:pt x="6953" y="3620"/>
                      <a:pt x="6667" y="3429"/>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85" name="Google Shape;85;p25"/>
              <p:cNvSpPr/>
              <p:nvPr/>
            </p:nvSpPr>
            <p:spPr>
              <a:xfrm>
                <a:off x="7787683" y="4144788"/>
                <a:ext cx="74622" cy="77120"/>
              </a:xfrm>
              <a:custGeom>
                <a:avLst/>
                <a:gdLst/>
                <a:ahLst/>
                <a:cxnLst/>
                <a:rect l="l" t="t" r="r" b="b"/>
                <a:pathLst>
                  <a:path w="28479" h="29432" extrusionOk="0">
                    <a:moveTo>
                      <a:pt x="0" y="0"/>
                    </a:moveTo>
                    <a:lnTo>
                      <a:pt x="28480" y="0"/>
                    </a:lnTo>
                    <a:lnTo>
                      <a:pt x="28480" y="29432"/>
                    </a:lnTo>
                    <a:lnTo>
                      <a:pt x="0" y="29432"/>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86" name="Google Shape;86;p25"/>
              <p:cNvSpPr/>
              <p:nvPr/>
            </p:nvSpPr>
            <p:spPr>
              <a:xfrm>
                <a:off x="6941857" y="4011262"/>
                <a:ext cx="223624" cy="218629"/>
              </a:xfrm>
              <a:custGeom>
                <a:avLst/>
                <a:gdLst/>
                <a:ahLst/>
                <a:cxnLst/>
                <a:rect l="l" t="t" r="r" b="b"/>
                <a:pathLst>
                  <a:path w="85344" h="83438" extrusionOk="0">
                    <a:moveTo>
                      <a:pt x="83629" y="62294"/>
                    </a:moveTo>
                    <a:cubicBezTo>
                      <a:pt x="74486" y="76200"/>
                      <a:pt x="61150" y="83439"/>
                      <a:pt x="42672" y="83439"/>
                    </a:cubicBezTo>
                    <a:cubicBezTo>
                      <a:pt x="14002" y="83439"/>
                      <a:pt x="0" y="62865"/>
                      <a:pt x="0" y="41434"/>
                    </a:cubicBezTo>
                    <a:cubicBezTo>
                      <a:pt x="0" y="16192"/>
                      <a:pt x="17431" y="0"/>
                      <a:pt x="42482" y="0"/>
                    </a:cubicBezTo>
                    <a:cubicBezTo>
                      <a:pt x="51911" y="0"/>
                      <a:pt x="64103" y="2381"/>
                      <a:pt x="73533" y="11430"/>
                    </a:cubicBezTo>
                    <a:cubicBezTo>
                      <a:pt x="84868" y="22574"/>
                      <a:pt x="84963" y="35433"/>
                      <a:pt x="85344" y="47244"/>
                    </a:cubicBezTo>
                    <a:lnTo>
                      <a:pt x="31337" y="47244"/>
                    </a:lnTo>
                    <a:cubicBezTo>
                      <a:pt x="31528" y="50673"/>
                      <a:pt x="31623" y="54673"/>
                      <a:pt x="35052" y="58102"/>
                    </a:cubicBezTo>
                    <a:cubicBezTo>
                      <a:pt x="35814" y="58865"/>
                      <a:pt x="38671" y="61722"/>
                      <a:pt x="44291" y="61722"/>
                    </a:cubicBezTo>
                    <a:cubicBezTo>
                      <a:pt x="51340" y="61722"/>
                      <a:pt x="55150" y="58007"/>
                      <a:pt x="58293" y="51721"/>
                    </a:cubicBezTo>
                    <a:lnTo>
                      <a:pt x="83629" y="62294"/>
                    </a:lnTo>
                    <a:close/>
                    <a:moveTo>
                      <a:pt x="54007" y="30956"/>
                    </a:moveTo>
                    <a:cubicBezTo>
                      <a:pt x="53816" y="29813"/>
                      <a:pt x="53816" y="28575"/>
                      <a:pt x="53531" y="27337"/>
                    </a:cubicBezTo>
                    <a:cubicBezTo>
                      <a:pt x="52197" y="21812"/>
                      <a:pt x="47434" y="19431"/>
                      <a:pt x="43244" y="19431"/>
                    </a:cubicBezTo>
                    <a:cubicBezTo>
                      <a:pt x="34004" y="19431"/>
                      <a:pt x="32385" y="27527"/>
                      <a:pt x="31623" y="30861"/>
                    </a:cubicBezTo>
                    <a:lnTo>
                      <a:pt x="54007" y="30861"/>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87" name="Google Shape;87;p25"/>
              <p:cNvSpPr/>
              <p:nvPr/>
            </p:nvSpPr>
            <p:spPr>
              <a:xfrm>
                <a:off x="7187693" y="4014757"/>
                <a:ext cx="357147" cy="207648"/>
              </a:xfrm>
              <a:custGeom>
                <a:avLst/>
                <a:gdLst/>
                <a:ahLst/>
                <a:cxnLst/>
                <a:rect l="l" t="t" r="r" b="b"/>
                <a:pathLst>
                  <a:path w="136302" h="79247" extrusionOk="0">
                    <a:moveTo>
                      <a:pt x="29337" y="12954"/>
                    </a:moveTo>
                    <a:cubicBezTo>
                      <a:pt x="31718" y="9049"/>
                      <a:pt x="36957" y="0"/>
                      <a:pt x="53816" y="0"/>
                    </a:cubicBezTo>
                    <a:cubicBezTo>
                      <a:pt x="56483" y="0"/>
                      <a:pt x="60865" y="286"/>
                      <a:pt x="65627" y="1810"/>
                    </a:cubicBezTo>
                    <a:cubicBezTo>
                      <a:pt x="75629" y="4953"/>
                      <a:pt x="78581" y="10477"/>
                      <a:pt x="80677" y="14478"/>
                    </a:cubicBezTo>
                    <a:cubicBezTo>
                      <a:pt x="82963" y="9430"/>
                      <a:pt x="89916" y="0"/>
                      <a:pt x="107537" y="0"/>
                    </a:cubicBezTo>
                    <a:cubicBezTo>
                      <a:pt x="115919" y="0"/>
                      <a:pt x="123920" y="2667"/>
                      <a:pt x="128968" y="7715"/>
                    </a:cubicBezTo>
                    <a:cubicBezTo>
                      <a:pt x="136017" y="14573"/>
                      <a:pt x="136112" y="22955"/>
                      <a:pt x="136303" y="30194"/>
                    </a:cubicBezTo>
                    <a:lnTo>
                      <a:pt x="136303" y="78962"/>
                    </a:lnTo>
                    <a:lnTo>
                      <a:pt x="105537" y="78962"/>
                    </a:lnTo>
                    <a:lnTo>
                      <a:pt x="105537" y="38576"/>
                    </a:lnTo>
                    <a:cubicBezTo>
                      <a:pt x="105537" y="33623"/>
                      <a:pt x="105346" y="25336"/>
                      <a:pt x="94774" y="25336"/>
                    </a:cubicBezTo>
                    <a:cubicBezTo>
                      <a:pt x="83629" y="25336"/>
                      <a:pt x="83439" y="34480"/>
                      <a:pt x="83439" y="37909"/>
                    </a:cubicBezTo>
                    <a:lnTo>
                      <a:pt x="83439" y="79248"/>
                    </a:lnTo>
                    <a:lnTo>
                      <a:pt x="52768" y="79248"/>
                    </a:lnTo>
                    <a:lnTo>
                      <a:pt x="52768" y="37529"/>
                    </a:lnTo>
                    <a:cubicBezTo>
                      <a:pt x="52768" y="36004"/>
                      <a:pt x="52578" y="34576"/>
                      <a:pt x="52292" y="33052"/>
                    </a:cubicBezTo>
                    <a:cubicBezTo>
                      <a:pt x="50959" y="27051"/>
                      <a:pt x="45720" y="25432"/>
                      <a:pt x="42005" y="25432"/>
                    </a:cubicBezTo>
                    <a:cubicBezTo>
                      <a:pt x="38862" y="25432"/>
                      <a:pt x="35719" y="26479"/>
                      <a:pt x="33623" y="28575"/>
                    </a:cubicBezTo>
                    <a:cubicBezTo>
                      <a:pt x="30766" y="31432"/>
                      <a:pt x="30766" y="34576"/>
                      <a:pt x="30671" y="37243"/>
                    </a:cubicBezTo>
                    <a:lnTo>
                      <a:pt x="30671" y="79248"/>
                    </a:lnTo>
                    <a:lnTo>
                      <a:pt x="0" y="79248"/>
                    </a:lnTo>
                    <a:lnTo>
                      <a:pt x="0" y="2000"/>
                    </a:lnTo>
                    <a:lnTo>
                      <a:pt x="29337" y="2000"/>
                    </a:lnTo>
                    <a:lnTo>
                      <a:pt x="29337" y="13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88" name="Google Shape;88;p25"/>
              <p:cNvSpPr/>
              <p:nvPr/>
            </p:nvSpPr>
            <p:spPr>
              <a:xfrm>
                <a:off x="7562063" y="4011262"/>
                <a:ext cx="204404" cy="218132"/>
              </a:xfrm>
              <a:custGeom>
                <a:avLst/>
                <a:gdLst/>
                <a:ahLst/>
                <a:cxnLst/>
                <a:rect l="l" t="t" r="r" b="b"/>
                <a:pathLst>
                  <a:path w="78009" h="83248" extrusionOk="0">
                    <a:moveTo>
                      <a:pt x="17145" y="52197"/>
                    </a:moveTo>
                    <a:cubicBezTo>
                      <a:pt x="20002" y="55054"/>
                      <a:pt x="22765" y="57531"/>
                      <a:pt x="28766" y="60103"/>
                    </a:cubicBezTo>
                    <a:cubicBezTo>
                      <a:pt x="34290" y="62294"/>
                      <a:pt x="38481" y="62675"/>
                      <a:pt x="40958" y="62675"/>
                    </a:cubicBezTo>
                    <a:cubicBezTo>
                      <a:pt x="44672" y="62675"/>
                      <a:pt x="49054" y="61341"/>
                      <a:pt x="49054" y="57912"/>
                    </a:cubicBezTo>
                    <a:cubicBezTo>
                      <a:pt x="49054" y="54007"/>
                      <a:pt x="44482" y="53340"/>
                      <a:pt x="41338" y="52864"/>
                    </a:cubicBezTo>
                    <a:cubicBezTo>
                      <a:pt x="38671" y="52388"/>
                      <a:pt x="32290" y="51340"/>
                      <a:pt x="25241" y="49244"/>
                    </a:cubicBezTo>
                    <a:cubicBezTo>
                      <a:pt x="18097" y="47149"/>
                      <a:pt x="3905" y="42958"/>
                      <a:pt x="3905" y="26575"/>
                    </a:cubicBezTo>
                    <a:cubicBezTo>
                      <a:pt x="3905" y="19717"/>
                      <a:pt x="7048" y="13430"/>
                      <a:pt x="11621" y="8953"/>
                    </a:cubicBezTo>
                    <a:cubicBezTo>
                      <a:pt x="20669" y="286"/>
                      <a:pt x="33814" y="0"/>
                      <a:pt x="38862" y="0"/>
                    </a:cubicBezTo>
                    <a:cubicBezTo>
                      <a:pt x="44672" y="0"/>
                      <a:pt x="50483" y="762"/>
                      <a:pt x="56293" y="2096"/>
                    </a:cubicBezTo>
                    <a:cubicBezTo>
                      <a:pt x="66866" y="4667"/>
                      <a:pt x="71342" y="7906"/>
                      <a:pt x="75724" y="11144"/>
                    </a:cubicBezTo>
                    <a:lnTo>
                      <a:pt x="59150" y="26194"/>
                    </a:lnTo>
                    <a:cubicBezTo>
                      <a:pt x="53912" y="22955"/>
                      <a:pt x="47530" y="18859"/>
                      <a:pt x="39338" y="18859"/>
                    </a:cubicBezTo>
                    <a:cubicBezTo>
                      <a:pt x="38100" y="18859"/>
                      <a:pt x="32766" y="18859"/>
                      <a:pt x="32766" y="22860"/>
                    </a:cubicBezTo>
                    <a:cubicBezTo>
                      <a:pt x="32766" y="25717"/>
                      <a:pt x="34862" y="26098"/>
                      <a:pt x="45148" y="28670"/>
                    </a:cubicBezTo>
                    <a:cubicBezTo>
                      <a:pt x="58864" y="31813"/>
                      <a:pt x="62198" y="32575"/>
                      <a:pt x="65913" y="34480"/>
                    </a:cubicBezTo>
                    <a:cubicBezTo>
                      <a:pt x="73628" y="38671"/>
                      <a:pt x="78010" y="45815"/>
                      <a:pt x="78010" y="54578"/>
                    </a:cubicBezTo>
                    <a:cubicBezTo>
                      <a:pt x="78010" y="69818"/>
                      <a:pt x="65342" y="83248"/>
                      <a:pt x="41338" y="83248"/>
                    </a:cubicBezTo>
                    <a:cubicBezTo>
                      <a:pt x="19241" y="83248"/>
                      <a:pt x="6572" y="73152"/>
                      <a:pt x="0" y="67723"/>
                    </a:cubicBezTo>
                    <a:lnTo>
                      <a:pt x="17145" y="52102"/>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89" name="Google Shape;89;p25"/>
              <p:cNvSpPr/>
              <p:nvPr/>
            </p:nvSpPr>
            <p:spPr>
              <a:xfrm>
                <a:off x="7883024" y="4013759"/>
                <a:ext cx="220377" cy="284021"/>
              </a:xfrm>
              <a:custGeom>
                <a:avLst/>
                <a:gdLst/>
                <a:ahLst/>
                <a:cxnLst/>
                <a:rect l="l" t="t" r="r" b="b"/>
                <a:pathLst>
                  <a:path w="84105" h="108394" extrusionOk="0">
                    <a:moveTo>
                      <a:pt x="28194" y="80391"/>
                    </a:moveTo>
                    <a:cubicBezTo>
                      <a:pt x="28194" y="83820"/>
                      <a:pt x="28384" y="90202"/>
                      <a:pt x="40291" y="90202"/>
                    </a:cubicBezTo>
                    <a:cubicBezTo>
                      <a:pt x="44482" y="90202"/>
                      <a:pt x="49244" y="89154"/>
                      <a:pt x="51816" y="86773"/>
                    </a:cubicBezTo>
                    <a:cubicBezTo>
                      <a:pt x="54769" y="83820"/>
                      <a:pt x="54769" y="80105"/>
                      <a:pt x="54769" y="74867"/>
                    </a:cubicBezTo>
                    <a:cubicBezTo>
                      <a:pt x="54769" y="72295"/>
                      <a:pt x="54769" y="69913"/>
                      <a:pt x="54959" y="67532"/>
                    </a:cubicBezTo>
                    <a:cubicBezTo>
                      <a:pt x="54388" y="68390"/>
                      <a:pt x="53721" y="69152"/>
                      <a:pt x="53150" y="69913"/>
                    </a:cubicBezTo>
                    <a:cubicBezTo>
                      <a:pt x="52388" y="70675"/>
                      <a:pt x="47815" y="75438"/>
                      <a:pt x="34766" y="75438"/>
                    </a:cubicBezTo>
                    <a:cubicBezTo>
                      <a:pt x="11335" y="75438"/>
                      <a:pt x="0" y="59341"/>
                      <a:pt x="0" y="38195"/>
                    </a:cubicBezTo>
                    <a:cubicBezTo>
                      <a:pt x="0" y="22574"/>
                      <a:pt x="6667" y="0"/>
                      <a:pt x="36385" y="0"/>
                    </a:cubicBezTo>
                    <a:cubicBezTo>
                      <a:pt x="43243" y="0"/>
                      <a:pt x="50292" y="1524"/>
                      <a:pt x="55054" y="6286"/>
                    </a:cubicBezTo>
                    <a:cubicBezTo>
                      <a:pt x="56102" y="7144"/>
                      <a:pt x="56959" y="8192"/>
                      <a:pt x="57721" y="9430"/>
                    </a:cubicBezTo>
                    <a:lnTo>
                      <a:pt x="57531" y="2096"/>
                    </a:lnTo>
                    <a:lnTo>
                      <a:pt x="84106" y="2096"/>
                    </a:lnTo>
                    <a:lnTo>
                      <a:pt x="84106" y="74867"/>
                    </a:lnTo>
                    <a:cubicBezTo>
                      <a:pt x="83820" y="83820"/>
                      <a:pt x="83248" y="96298"/>
                      <a:pt x="68294" y="103346"/>
                    </a:cubicBezTo>
                    <a:cubicBezTo>
                      <a:pt x="60674" y="106966"/>
                      <a:pt x="50101" y="108394"/>
                      <a:pt x="40100" y="108394"/>
                    </a:cubicBezTo>
                    <a:cubicBezTo>
                      <a:pt x="36767" y="108394"/>
                      <a:pt x="24003" y="108109"/>
                      <a:pt x="15812" y="105251"/>
                    </a:cubicBezTo>
                    <a:cubicBezTo>
                      <a:pt x="857" y="100012"/>
                      <a:pt x="571" y="88582"/>
                      <a:pt x="286" y="80391"/>
                    </a:cubicBezTo>
                    <a:lnTo>
                      <a:pt x="28194" y="80391"/>
                    </a:lnTo>
                    <a:close/>
                    <a:moveTo>
                      <a:pt x="29242" y="39052"/>
                    </a:moveTo>
                    <a:cubicBezTo>
                      <a:pt x="29242" y="50197"/>
                      <a:pt x="33147" y="55150"/>
                      <a:pt x="41338" y="55150"/>
                    </a:cubicBezTo>
                    <a:cubicBezTo>
                      <a:pt x="53721" y="55150"/>
                      <a:pt x="54007" y="43529"/>
                      <a:pt x="54007" y="37719"/>
                    </a:cubicBezTo>
                    <a:cubicBezTo>
                      <a:pt x="54007" y="33528"/>
                      <a:pt x="54007" y="21146"/>
                      <a:pt x="42100" y="21146"/>
                    </a:cubicBezTo>
                    <a:cubicBezTo>
                      <a:pt x="29242" y="21146"/>
                      <a:pt x="29242" y="36100"/>
                      <a:pt x="29242" y="3905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90" name="Google Shape;90;p25"/>
              <p:cNvSpPr/>
              <p:nvPr/>
            </p:nvSpPr>
            <p:spPr>
              <a:xfrm>
                <a:off x="8128110" y="4011008"/>
                <a:ext cx="236101" cy="218635"/>
              </a:xfrm>
              <a:custGeom>
                <a:avLst/>
                <a:gdLst/>
                <a:ahLst/>
                <a:cxnLst/>
                <a:rect l="l" t="t" r="r" b="b"/>
                <a:pathLst>
                  <a:path w="90106" h="83440" extrusionOk="0">
                    <a:moveTo>
                      <a:pt x="78010" y="11146"/>
                    </a:moveTo>
                    <a:cubicBezTo>
                      <a:pt x="85344" y="18194"/>
                      <a:pt x="90107" y="29815"/>
                      <a:pt x="90107" y="42007"/>
                    </a:cubicBezTo>
                    <a:cubicBezTo>
                      <a:pt x="90107" y="66296"/>
                      <a:pt x="73247" y="83441"/>
                      <a:pt x="44006" y="83441"/>
                    </a:cubicBezTo>
                    <a:cubicBezTo>
                      <a:pt x="12859" y="83441"/>
                      <a:pt x="0" y="63152"/>
                      <a:pt x="0" y="42483"/>
                    </a:cubicBezTo>
                    <a:cubicBezTo>
                      <a:pt x="0" y="17147"/>
                      <a:pt x="17145" y="-189"/>
                      <a:pt x="45625" y="2"/>
                    </a:cubicBezTo>
                    <a:cubicBezTo>
                      <a:pt x="61246" y="97"/>
                      <a:pt x="72009" y="5526"/>
                      <a:pt x="78010" y="11146"/>
                    </a:cubicBezTo>
                    <a:moveTo>
                      <a:pt x="30575" y="41531"/>
                    </a:moveTo>
                    <a:cubicBezTo>
                      <a:pt x="30575" y="48960"/>
                      <a:pt x="32385" y="62009"/>
                      <a:pt x="44863" y="62009"/>
                    </a:cubicBezTo>
                    <a:cubicBezTo>
                      <a:pt x="55626" y="62009"/>
                      <a:pt x="59055" y="52865"/>
                      <a:pt x="59055" y="41245"/>
                    </a:cubicBezTo>
                    <a:cubicBezTo>
                      <a:pt x="59055" y="36578"/>
                      <a:pt x="58769" y="21147"/>
                      <a:pt x="44767" y="21528"/>
                    </a:cubicBezTo>
                    <a:cubicBezTo>
                      <a:pt x="33147" y="21814"/>
                      <a:pt x="30575" y="32863"/>
                      <a:pt x="30575" y="41531"/>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91" name="Google Shape;91;p25"/>
              <p:cNvSpPr/>
              <p:nvPr/>
            </p:nvSpPr>
            <p:spPr>
              <a:xfrm>
                <a:off x="8363714" y="4019500"/>
                <a:ext cx="220377" cy="202407"/>
              </a:xfrm>
              <a:custGeom>
                <a:avLst/>
                <a:gdLst/>
                <a:ahLst/>
                <a:cxnLst/>
                <a:rect l="l" t="t" r="r" b="b"/>
                <a:pathLst>
                  <a:path w="84105" h="77247" extrusionOk="0">
                    <a:moveTo>
                      <a:pt x="0" y="0"/>
                    </a:moveTo>
                    <a:lnTo>
                      <a:pt x="32480" y="0"/>
                    </a:lnTo>
                    <a:lnTo>
                      <a:pt x="38576" y="28670"/>
                    </a:lnTo>
                    <a:cubicBezTo>
                      <a:pt x="40196" y="37814"/>
                      <a:pt x="40481" y="40195"/>
                      <a:pt x="41910" y="51816"/>
                    </a:cubicBezTo>
                    <a:cubicBezTo>
                      <a:pt x="43053" y="41338"/>
                      <a:pt x="43529" y="38576"/>
                      <a:pt x="45625" y="27337"/>
                    </a:cubicBezTo>
                    <a:lnTo>
                      <a:pt x="51911" y="0"/>
                    </a:lnTo>
                    <a:lnTo>
                      <a:pt x="84106" y="0"/>
                    </a:lnTo>
                    <a:lnTo>
                      <a:pt x="58293" y="77248"/>
                    </a:lnTo>
                    <a:lnTo>
                      <a:pt x="25813" y="77248"/>
                    </a:lnTo>
                    <a:lnTo>
                      <a:pt x="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grpSp>
        <p:cxnSp>
          <p:nvCxnSpPr>
            <p:cNvPr id="92" name="Google Shape;92;p25"/>
            <p:cNvCxnSpPr/>
            <p:nvPr/>
          </p:nvCxnSpPr>
          <p:spPr>
            <a:xfrm>
              <a:off x="2221272" y="4242515"/>
              <a:ext cx="0" cy="457200"/>
            </a:xfrm>
            <a:prstGeom prst="straightConnector1">
              <a:avLst/>
            </a:prstGeom>
            <a:noFill/>
            <a:ln w="9525" cap="flat" cmpd="sng">
              <a:solidFill>
                <a:srgbClr val="00B3E3"/>
              </a:solidFill>
              <a:prstDash val="solid"/>
              <a:round/>
              <a:headEnd type="none" w="sm" len="sm"/>
              <a:tailEnd type="none" w="sm" len="sm"/>
            </a:ln>
          </p:spPr>
        </p:cxnSp>
        <p:cxnSp>
          <p:nvCxnSpPr>
            <p:cNvPr id="93" name="Google Shape;93;p25"/>
            <p:cNvCxnSpPr/>
            <p:nvPr/>
          </p:nvCxnSpPr>
          <p:spPr>
            <a:xfrm>
              <a:off x="4052648" y="4242515"/>
              <a:ext cx="0" cy="457200"/>
            </a:xfrm>
            <a:prstGeom prst="straightConnector1">
              <a:avLst/>
            </a:prstGeom>
            <a:noFill/>
            <a:ln w="9525" cap="flat" cmpd="sng">
              <a:solidFill>
                <a:srgbClr val="00B3E3"/>
              </a:solidFill>
              <a:prstDash val="solid"/>
              <a:round/>
              <a:headEnd type="none" w="sm" len="sm"/>
              <a:tailEnd type="none" w="sm" len="sm"/>
            </a:ln>
          </p:spPr>
        </p:cxnSp>
      </p:grpSp>
      <p:sp>
        <p:nvSpPr>
          <p:cNvPr id="94" name="Google Shape;94;p25"/>
          <p:cNvSpPr/>
          <p:nvPr/>
        </p:nvSpPr>
        <p:spPr>
          <a:xfrm>
            <a:off x="640871" y="3972835"/>
            <a:ext cx="1638133" cy="45720"/>
          </a:xfrm>
          <a:prstGeom prst="rect">
            <a:avLst/>
          </a:prstGeom>
          <a:solidFill>
            <a:srgbClr val="00A9F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95" name="Google Shape;95;p25"/>
          <p:cNvSpPr txBox="1">
            <a:spLocks noGrp="1"/>
          </p:cNvSpPr>
          <p:nvPr>
            <p:ph type="body" idx="2"/>
          </p:nvPr>
        </p:nvSpPr>
        <p:spPr>
          <a:xfrm>
            <a:off x="653196" y="4823033"/>
            <a:ext cx="6491182" cy="307776"/>
          </a:xfrm>
          <a:prstGeom prst="rect">
            <a:avLst/>
          </a:prstGeom>
          <a:noFill/>
          <a:ln>
            <a:noFill/>
          </a:ln>
        </p:spPr>
        <p:txBody>
          <a:bodyPr spcFirstLastPara="1" wrap="square" lIns="0" tIns="45700" rIns="91425" bIns="45700" anchor="t" anchorCtr="0">
            <a:noAutofit/>
          </a:bodyPr>
          <a:lstStyle>
            <a:lvl1pPr marL="457200" lvl="0" indent="-228600" algn="l">
              <a:lnSpc>
                <a:spcPct val="100000"/>
              </a:lnSpc>
              <a:spcBef>
                <a:spcPts val="600"/>
              </a:spcBef>
              <a:spcAft>
                <a:spcPts val="0"/>
              </a:spcAft>
              <a:buSzPts val="1400"/>
              <a:buNone/>
              <a:defRPr sz="1400" b="0">
                <a:solidFill>
                  <a:schemeClr val="lt1"/>
                </a:solidFill>
              </a:defRPr>
            </a:lvl1pPr>
            <a:lvl2pPr marL="914400" lvl="1" indent="-228600" algn="l">
              <a:lnSpc>
                <a:spcPct val="100000"/>
              </a:lnSpc>
              <a:spcBef>
                <a:spcPts val="600"/>
              </a:spcBef>
              <a:spcAft>
                <a:spcPts val="0"/>
              </a:spcAft>
              <a:buSzPts val="1800"/>
              <a:buNone/>
              <a:defRPr/>
            </a:lvl2pPr>
            <a:lvl3pPr marL="1371600" lvl="2" indent="-228600" algn="l">
              <a:lnSpc>
                <a:spcPct val="100000"/>
              </a:lnSpc>
              <a:spcBef>
                <a:spcPts val="600"/>
              </a:spcBef>
              <a:spcAft>
                <a:spcPts val="0"/>
              </a:spcAft>
              <a:buSzPts val="1400"/>
              <a:buNone/>
              <a:defRPr/>
            </a:lvl3pPr>
            <a:lvl4pPr marL="1828800" lvl="3" indent="-228600" algn="l">
              <a:lnSpc>
                <a:spcPct val="100000"/>
              </a:lnSpc>
              <a:spcBef>
                <a:spcPts val="600"/>
              </a:spcBef>
              <a:spcAft>
                <a:spcPts val="0"/>
              </a:spcAft>
              <a:buSzPts val="1400"/>
              <a:buNone/>
              <a:defRPr/>
            </a:lvl4pPr>
            <a:lvl5pPr marL="2286000" lvl="4" indent="-228600" algn="l">
              <a:lnSpc>
                <a:spcPct val="100000"/>
              </a:lnSpc>
              <a:spcBef>
                <a:spcPts val="600"/>
              </a:spcBef>
              <a:spcAft>
                <a:spcPts val="0"/>
              </a:spcAft>
              <a:buSzPts val="1200"/>
              <a:buNone/>
              <a:defRPr/>
            </a:lvl5pPr>
            <a:lvl6pPr marL="2743200" lvl="5" indent="-342900" algn="l">
              <a:lnSpc>
                <a:spcPct val="100000"/>
              </a:lnSpc>
              <a:spcBef>
                <a:spcPts val="600"/>
              </a:spcBef>
              <a:spcAft>
                <a:spcPts val="0"/>
              </a:spcAft>
              <a:buClr>
                <a:schemeClr val="dk1"/>
              </a:buClr>
              <a:buSzPts val="1800"/>
              <a:buChar char="▫"/>
              <a:defRPr/>
            </a:lvl6pPr>
            <a:lvl7pPr marL="3200400" lvl="6" indent="-342900" algn="l">
              <a:lnSpc>
                <a:spcPct val="100000"/>
              </a:lnSpc>
              <a:spcBef>
                <a:spcPts val="300"/>
              </a:spcBef>
              <a:spcAft>
                <a:spcPts val="0"/>
              </a:spcAft>
              <a:buClr>
                <a:schemeClr val="dk1"/>
              </a:buClr>
              <a:buSzPts val="1800"/>
              <a:buChar char="▫"/>
              <a:defRPr/>
            </a:lvl7pPr>
            <a:lvl8pPr marL="3657600" lvl="7" indent="-342900" algn="l">
              <a:lnSpc>
                <a:spcPct val="100000"/>
              </a:lnSpc>
              <a:spcBef>
                <a:spcPts val="300"/>
              </a:spcBef>
              <a:spcAft>
                <a:spcPts val="0"/>
              </a:spcAft>
              <a:buClr>
                <a:schemeClr val="dk1"/>
              </a:buClr>
              <a:buSzPts val="1800"/>
              <a:buChar char="▫"/>
              <a:defRPr/>
            </a:lvl8pPr>
            <a:lvl9pPr marL="4114800" lvl="8" indent="-342900" algn="l">
              <a:lnSpc>
                <a:spcPct val="100000"/>
              </a:lnSpc>
              <a:spcBef>
                <a:spcPts val="300"/>
              </a:spcBef>
              <a:spcAft>
                <a:spcPts val="300"/>
              </a:spcAft>
              <a:buClr>
                <a:schemeClr val="dk1"/>
              </a:buClr>
              <a:buSzPts val="1800"/>
              <a:buChar char="▫"/>
              <a:defRPr/>
            </a:lvl9pPr>
          </a:lstStyle>
          <a:p>
            <a:endParaRPr/>
          </a:p>
        </p:txBody>
      </p:sp>
      <p:sp>
        <p:nvSpPr>
          <p:cNvPr id="96" name="Google Shape;96;p25"/>
          <p:cNvSpPr txBox="1">
            <a:spLocks noGrp="1"/>
          </p:cNvSpPr>
          <p:nvPr>
            <p:ph type="body" idx="3"/>
          </p:nvPr>
        </p:nvSpPr>
        <p:spPr>
          <a:xfrm>
            <a:off x="653196" y="5941821"/>
            <a:ext cx="6491182" cy="307776"/>
          </a:xfrm>
          <a:prstGeom prst="rect">
            <a:avLst/>
          </a:prstGeom>
          <a:noFill/>
          <a:ln>
            <a:noFill/>
          </a:ln>
        </p:spPr>
        <p:txBody>
          <a:bodyPr spcFirstLastPara="1" wrap="square" lIns="0" tIns="45700" rIns="91425" bIns="45700" anchor="t" anchorCtr="0">
            <a:noAutofit/>
          </a:bodyPr>
          <a:lstStyle>
            <a:lvl1pPr marL="457200" lvl="0" indent="-228600" algn="l">
              <a:lnSpc>
                <a:spcPct val="100000"/>
              </a:lnSpc>
              <a:spcBef>
                <a:spcPts val="600"/>
              </a:spcBef>
              <a:spcAft>
                <a:spcPts val="0"/>
              </a:spcAft>
              <a:buSzPts val="1400"/>
              <a:buNone/>
              <a:defRPr sz="1400" b="0">
                <a:solidFill>
                  <a:schemeClr val="lt1"/>
                </a:solidFill>
              </a:defRPr>
            </a:lvl1pPr>
            <a:lvl2pPr marL="914400" lvl="1" indent="-228600" algn="l">
              <a:lnSpc>
                <a:spcPct val="100000"/>
              </a:lnSpc>
              <a:spcBef>
                <a:spcPts val="600"/>
              </a:spcBef>
              <a:spcAft>
                <a:spcPts val="0"/>
              </a:spcAft>
              <a:buSzPts val="1800"/>
              <a:buNone/>
              <a:defRPr/>
            </a:lvl2pPr>
            <a:lvl3pPr marL="1371600" lvl="2" indent="-228600" algn="l">
              <a:lnSpc>
                <a:spcPct val="100000"/>
              </a:lnSpc>
              <a:spcBef>
                <a:spcPts val="600"/>
              </a:spcBef>
              <a:spcAft>
                <a:spcPts val="0"/>
              </a:spcAft>
              <a:buSzPts val="1400"/>
              <a:buNone/>
              <a:defRPr/>
            </a:lvl3pPr>
            <a:lvl4pPr marL="1828800" lvl="3" indent="-228600" algn="l">
              <a:lnSpc>
                <a:spcPct val="100000"/>
              </a:lnSpc>
              <a:spcBef>
                <a:spcPts val="600"/>
              </a:spcBef>
              <a:spcAft>
                <a:spcPts val="0"/>
              </a:spcAft>
              <a:buSzPts val="1400"/>
              <a:buNone/>
              <a:defRPr/>
            </a:lvl4pPr>
            <a:lvl5pPr marL="2286000" lvl="4" indent="-228600" algn="l">
              <a:lnSpc>
                <a:spcPct val="100000"/>
              </a:lnSpc>
              <a:spcBef>
                <a:spcPts val="600"/>
              </a:spcBef>
              <a:spcAft>
                <a:spcPts val="0"/>
              </a:spcAft>
              <a:buSzPts val="1200"/>
              <a:buNone/>
              <a:defRPr/>
            </a:lvl5pPr>
            <a:lvl6pPr marL="2743200" lvl="5" indent="-342900" algn="l">
              <a:lnSpc>
                <a:spcPct val="100000"/>
              </a:lnSpc>
              <a:spcBef>
                <a:spcPts val="600"/>
              </a:spcBef>
              <a:spcAft>
                <a:spcPts val="0"/>
              </a:spcAft>
              <a:buClr>
                <a:schemeClr val="dk1"/>
              </a:buClr>
              <a:buSzPts val="1800"/>
              <a:buChar char="▫"/>
              <a:defRPr/>
            </a:lvl6pPr>
            <a:lvl7pPr marL="3200400" lvl="6" indent="-342900" algn="l">
              <a:lnSpc>
                <a:spcPct val="100000"/>
              </a:lnSpc>
              <a:spcBef>
                <a:spcPts val="300"/>
              </a:spcBef>
              <a:spcAft>
                <a:spcPts val="0"/>
              </a:spcAft>
              <a:buClr>
                <a:schemeClr val="dk1"/>
              </a:buClr>
              <a:buSzPts val="1800"/>
              <a:buChar char="▫"/>
              <a:defRPr/>
            </a:lvl7pPr>
            <a:lvl8pPr marL="3657600" lvl="7" indent="-342900" algn="l">
              <a:lnSpc>
                <a:spcPct val="100000"/>
              </a:lnSpc>
              <a:spcBef>
                <a:spcPts val="300"/>
              </a:spcBef>
              <a:spcAft>
                <a:spcPts val="0"/>
              </a:spcAft>
              <a:buClr>
                <a:schemeClr val="dk1"/>
              </a:buClr>
              <a:buSzPts val="1800"/>
              <a:buChar char="▫"/>
              <a:defRPr/>
            </a:lvl8pPr>
            <a:lvl9pPr marL="4114800" lvl="8" indent="-342900" algn="l">
              <a:lnSpc>
                <a:spcPct val="100000"/>
              </a:lnSpc>
              <a:spcBef>
                <a:spcPts val="300"/>
              </a:spcBef>
              <a:spcAft>
                <a:spcPts val="300"/>
              </a:spcAft>
              <a:buClr>
                <a:schemeClr val="dk1"/>
              </a:buClr>
              <a:buSzPts val="1800"/>
              <a:buChar char="▫"/>
              <a:defRPr/>
            </a:lvl9pPr>
          </a:lstStyle>
          <a:p>
            <a:endParaRPr/>
          </a:p>
        </p:txBody>
      </p:sp>
      <p:sp>
        <p:nvSpPr>
          <p:cNvPr id="97" name="Google Shape;97;p25"/>
          <p:cNvSpPr txBox="1">
            <a:spLocks noGrp="1"/>
          </p:cNvSpPr>
          <p:nvPr>
            <p:ph type="body" idx="4"/>
          </p:nvPr>
        </p:nvSpPr>
        <p:spPr>
          <a:xfrm>
            <a:off x="653196" y="5550956"/>
            <a:ext cx="6491182" cy="429427"/>
          </a:xfrm>
          <a:prstGeom prst="rect">
            <a:avLst/>
          </a:prstGeom>
          <a:noFill/>
          <a:ln>
            <a:noFill/>
          </a:ln>
        </p:spPr>
        <p:txBody>
          <a:bodyPr spcFirstLastPara="1" wrap="square" lIns="0" tIns="45700" rIns="0" bIns="45700" anchor="t" anchorCtr="0">
            <a:noAutofit/>
          </a:bodyPr>
          <a:lstStyle>
            <a:lvl1pPr marL="457200" lvl="0" indent="-228600" algn="l">
              <a:lnSpc>
                <a:spcPct val="100000"/>
              </a:lnSpc>
              <a:spcBef>
                <a:spcPts val="600"/>
              </a:spcBef>
              <a:spcAft>
                <a:spcPts val="0"/>
              </a:spcAft>
              <a:buSzPts val="2400"/>
              <a:buNone/>
              <a:defRPr sz="2400" b="1" cap="none">
                <a:solidFill>
                  <a:schemeClr val="lt1"/>
                </a:solidFill>
                <a:latin typeface="Arial"/>
                <a:ea typeface="Arial"/>
                <a:cs typeface="Arial"/>
                <a:sym typeface="Arial"/>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600"/>
              </a:spcBef>
              <a:spcAft>
                <a:spcPts val="0"/>
              </a:spcAft>
              <a:buSzPts val="1800"/>
              <a:buChar char="•"/>
              <a:defRPr/>
            </a:lvl3pPr>
            <a:lvl4pPr marL="1828800" lvl="3" indent="-342900" algn="l">
              <a:lnSpc>
                <a:spcPct val="100000"/>
              </a:lnSpc>
              <a:spcBef>
                <a:spcPts val="600"/>
              </a:spcBef>
              <a:spcAft>
                <a:spcPts val="0"/>
              </a:spcAft>
              <a:buSzPts val="1800"/>
              <a:buChar char="•"/>
              <a:defRPr/>
            </a:lvl4pPr>
            <a:lvl5pPr marL="2286000" lvl="4" indent="-342900" algn="l">
              <a:lnSpc>
                <a:spcPct val="100000"/>
              </a:lnSpc>
              <a:spcBef>
                <a:spcPts val="600"/>
              </a:spcBef>
              <a:spcAft>
                <a:spcPts val="0"/>
              </a:spcAft>
              <a:buSzPts val="1800"/>
              <a:buChar char="•"/>
              <a:defRPr/>
            </a:lvl5pPr>
            <a:lvl6pPr marL="2743200" lvl="5" indent="-342900" algn="l">
              <a:lnSpc>
                <a:spcPct val="100000"/>
              </a:lnSpc>
              <a:spcBef>
                <a:spcPts val="600"/>
              </a:spcBef>
              <a:spcAft>
                <a:spcPts val="0"/>
              </a:spcAft>
              <a:buClr>
                <a:schemeClr val="dk1"/>
              </a:buClr>
              <a:buSzPts val="1800"/>
              <a:buChar char="▫"/>
              <a:defRPr/>
            </a:lvl6pPr>
            <a:lvl7pPr marL="3200400" lvl="6" indent="-342900" algn="l">
              <a:lnSpc>
                <a:spcPct val="100000"/>
              </a:lnSpc>
              <a:spcBef>
                <a:spcPts val="300"/>
              </a:spcBef>
              <a:spcAft>
                <a:spcPts val="0"/>
              </a:spcAft>
              <a:buClr>
                <a:schemeClr val="dk1"/>
              </a:buClr>
              <a:buSzPts val="1800"/>
              <a:buChar char="▫"/>
              <a:defRPr/>
            </a:lvl7pPr>
            <a:lvl8pPr marL="3657600" lvl="7" indent="-342900" algn="l">
              <a:lnSpc>
                <a:spcPct val="100000"/>
              </a:lnSpc>
              <a:spcBef>
                <a:spcPts val="300"/>
              </a:spcBef>
              <a:spcAft>
                <a:spcPts val="0"/>
              </a:spcAft>
              <a:buClr>
                <a:schemeClr val="dk1"/>
              </a:buClr>
              <a:buSzPts val="1800"/>
              <a:buChar char="▫"/>
              <a:defRPr/>
            </a:lvl8pPr>
            <a:lvl9pPr marL="4114800" lvl="8" indent="-342900" algn="l">
              <a:lnSpc>
                <a:spcPct val="100000"/>
              </a:lnSpc>
              <a:spcBef>
                <a:spcPts val="300"/>
              </a:spcBef>
              <a:spcAft>
                <a:spcPts val="300"/>
              </a:spcAft>
              <a:buClr>
                <a:schemeClr val="dk1"/>
              </a:buClr>
              <a:buSzPts val="1800"/>
              <a:buChar char="▫"/>
              <a:defRPr/>
            </a:lvl9pPr>
          </a:lstStyle>
          <a:p>
            <a:endParaRPr/>
          </a:p>
        </p:txBody>
      </p:sp>
    </p:spTree>
    <p:extLst>
      <p:ext uri="{BB962C8B-B14F-4D97-AF65-F5344CB8AC3E}">
        <p14:creationId xmlns:p14="http://schemas.microsoft.com/office/powerpoint/2010/main" val="20362621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Title and 2 Column Content">
  <p:cSld name="Title and 2 Column Content">
    <p:bg>
      <p:bgPr>
        <a:solidFill>
          <a:schemeClr val="lt1"/>
        </a:solidFill>
        <a:effectLst/>
      </p:bgPr>
    </p:bg>
    <p:spTree>
      <p:nvGrpSpPr>
        <p:cNvPr id="1" name="Shape 98"/>
        <p:cNvGrpSpPr/>
        <p:nvPr/>
      </p:nvGrpSpPr>
      <p:grpSpPr>
        <a:xfrm>
          <a:off x="0" y="0"/>
          <a:ext cx="0" cy="0"/>
          <a:chOff x="0" y="0"/>
          <a:chExt cx="0" cy="0"/>
        </a:xfrm>
      </p:grpSpPr>
      <p:sp>
        <p:nvSpPr>
          <p:cNvPr id="99" name="Google Shape;99;p42"/>
          <p:cNvSpPr txBox="1">
            <a:spLocks noGrp="1"/>
          </p:cNvSpPr>
          <p:nvPr>
            <p:ph type="body" idx="1"/>
          </p:nvPr>
        </p:nvSpPr>
        <p:spPr>
          <a:xfrm>
            <a:off x="547687" y="1600200"/>
            <a:ext cx="5369100" cy="4503600"/>
          </a:xfrm>
          <a:prstGeom prst="rect">
            <a:avLst/>
          </a:prstGeom>
          <a:noFill/>
          <a:ln>
            <a:noFill/>
          </a:ln>
        </p:spPr>
        <p:txBody>
          <a:bodyPr spcFirstLastPara="1" wrap="square" lIns="0" tIns="45700" rIns="91425" bIns="45700" anchor="t" anchorCtr="0">
            <a:normAutofit/>
          </a:bodyPr>
          <a:lstStyle>
            <a:lvl1pPr marL="457200" lvl="0" indent="-342900" algn="l">
              <a:lnSpc>
                <a:spcPct val="100000"/>
              </a:lnSpc>
              <a:spcBef>
                <a:spcPts val="6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17500" algn="l">
              <a:lnSpc>
                <a:spcPct val="100000"/>
              </a:lnSpc>
              <a:spcBef>
                <a:spcPts val="600"/>
              </a:spcBef>
              <a:spcAft>
                <a:spcPts val="0"/>
              </a:spcAft>
              <a:buSzPts val="1400"/>
              <a:buChar char="•"/>
              <a:defRPr/>
            </a:lvl3pPr>
            <a:lvl4pPr marL="1828800" lvl="3" indent="-317500" algn="l">
              <a:lnSpc>
                <a:spcPct val="100000"/>
              </a:lnSpc>
              <a:spcBef>
                <a:spcPts val="600"/>
              </a:spcBef>
              <a:spcAft>
                <a:spcPts val="0"/>
              </a:spcAft>
              <a:buSzPts val="1400"/>
              <a:buChar char="•"/>
              <a:defRPr/>
            </a:lvl4pPr>
            <a:lvl5pPr marL="2286000" lvl="4" indent="-304800" algn="l">
              <a:lnSpc>
                <a:spcPct val="100000"/>
              </a:lnSpc>
              <a:spcBef>
                <a:spcPts val="600"/>
              </a:spcBef>
              <a:spcAft>
                <a:spcPts val="0"/>
              </a:spcAft>
              <a:buSzPts val="1200"/>
              <a:buChar char="•"/>
              <a:defRPr/>
            </a:lvl5pPr>
            <a:lvl6pPr marL="2743200" lvl="5" indent="-342900" algn="l">
              <a:lnSpc>
                <a:spcPct val="100000"/>
              </a:lnSpc>
              <a:spcBef>
                <a:spcPts val="600"/>
              </a:spcBef>
              <a:spcAft>
                <a:spcPts val="0"/>
              </a:spcAft>
              <a:buClr>
                <a:schemeClr val="dk1"/>
              </a:buClr>
              <a:buSzPts val="1800"/>
              <a:buChar char="▫"/>
              <a:defRPr/>
            </a:lvl6pPr>
            <a:lvl7pPr marL="3200400" lvl="6" indent="-342900" algn="l">
              <a:lnSpc>
                <a:spcPct val="100000"/>
              </a:lnSpc>
              <a:spcBef>
                <a:spcPts val="300"/>
              </a:spcBef>
              <a:spcAft>
                <a:spcPts val="0"/>
              </a:spcAft>
              <a:buClr>
                <a:schemeClr val="dk1"/>
              </a:buClr>
              <a:buSzPts val="1800"/>
              <a:buChar char="▫"/>
              <a:defRPr/>
            </a:lvl7pPr>
            <a:lvl8pPr marL="3657600" lvl="7" indent="-342900" algn="l">
              <a:lnSpc>
                <a:spcPct val="100000"/>
              </a:lnSpc>
              <a:spcBef>
                <a:spcPts val="300"/>
              </a:spcBef>
              <a:spcAft>
                <a:spcPts val="0"/>
              </a:spcAft>
              <a:buClr>
                <a:schemeClr val="dk1"/>
              </a:buClr>
              <a:buSzPts val="1800"/>
              <a:buChar char="▫"/>
              <a:defRPr/>
            </a:lvl8pPr>
            <a:lvl9pPr marL="4114800" lvl="8" indent="-342900" algn="l">
              <a:lnSpc>
                <a:spcPct val="100000"/>
              </a:lnSpc>
              <a:spcBef>
                <a:spcPts val="300"/>
              </a:spcBef>
              <a:spcAft>
                <a:spcPts val="300"/>
              </a:spcAft>
              <a:buClr>
                <a:schemeClr val="dk1"/>
              </a:buClr>
              <a:buSzPts val="1800"/>
              <a:buChar char="▫"/>
              <a:defRPr/>
            </a:lvl9pPr>
          </a:lstStyle>
          <a:p>
            <a:endParaRPr/>
          </a:p>
        </p:txBody>
      </p:sp>
      <p:sp>
        <p:nvSpPr>
          <p:cNvPr id="100" name="Google Shape;100;p42"/>
          <p:cNvSpPr txBox="1">
            <a:spLocks noGrp="1"/>
          </p:cNvSpPr>
          <p:nvPr>
            <p:ph type="body" idx="2"/>
          </p:nvPr>
        </p:nvSpPr>
        <p:spPr>
          <a:xfrm>
            <a:off x="6275263" y="1600200"/>
            <a:ext cx="5369100" cy="4503600"/>
          </a:xfrm>
          <a:prstGeom prst="rect">
            <a:avLst/>
          </a:prstGeom>
          <a:noFill/>
          <a:ln>
            <a:noFill/>
          </a:ln>
        </p:spPr>
        <p:txBody>
          <a:bodyPr spcFirstLastPara="1" wrap="square" lIns="0" tIns="45700" rIns="91425" bIns="45700" anchor="t" anchorCtr="0">
            <a:normAutofit/>
          </a:bodyPr>
          <a:lstStyle>
            <a:lvl1pPr marL="457200" lvl="0" indent="-342900" algn="l">
              <a:lnSpc>
                <a:spcPct val="100000"/>
              </a:lnSpc>
              <a:spcBef>
                <a:spcPts val="600"/>
              </a:spcBef>
              <a:spcAft>
                <a:spcPts val="0"/>
              </a:spcAft>
              <a:buSzPts val="1800"/>
              <a:buChar char="•"/>
              <a:defRPr/>
            </a:lvl1pPr>
            <a:lvl2pPr marL="914400" lvl="1" indent="-342900" algn="l">
              <a:lnSpc>
                <a:spcPct val="100000"/>
              </a:lnSpc>
              <a:spcBef>
                <a:spcPts val="600"/>
              </a:spcBef>
              <a:spcAft>
                <a:spcPts val="0"/>
              </a:spcAft>
              <a:buSzPts val="1800"/>
              <a:buChar char="•"/>
              <a:defRPr/>
            </a:lvl2pPr>
            <a:lvl3pPr marL="1371600" lvl="2" indent="-317500" algn="l">
              <a:lnSpc>
                <a:spcPct val="100000"/>
              </a:lnSpc>
              <a:spcBef>
                <a:spcPts val="600"/>
              </a:spcBef>
              <a:spcAft>
                <a:spcPts val="0"/>
              </a:spcAft>
              <a:buSzPts val="1400"/>
              <a:buChar char="•"/>
              <a:defRPr/>
            </a:lvl3pPr>
            <a:lvl4pPr marL="1828800" lvl="3" indent="-317500" algn="l">
              <a:lnSpc>
                <a:spcPct val="100000"/>
              </a:lnSpc>
              <a:spcBef>
                <a:spcPts val="600"/>
              </a:spcBef>
              <a:spcAft>
                <a:spcPts val="0"/>
              </a:spcAft>
              <a:buSzPts val="1400"/>
              <a:buChar char="•"/>
              <a:defRPr/>
            </a:lvl4pPr>
            <a:lvl5pPr marL="2286000" lvl="4" indent="-304800" algn="l">
              <a:lnSpc>
                <a:spcPct val="100000"/>
              </a:lnSpc>
              <a:spcBef>
                <a:spcPts val="600"/>
              </a:spcBef>
              <a:spcAft>
                <a:spcPts val="0"/>
              </a:spcAft>
              <a:buSzPts val="1200"/>
              <a:buChar char="•"/>
              <a:defRPr/>
            </a:lvl5pPr>
            <a:lvl6pPr marL="2743200" lvl="5" indent="-342900" algn="l">
              <a:lnSpc>
                <a:spcPct val="100000"/>
              </a:lnSpc>
              <a:spcBef>
                <a:spcPts val="600"/>
              </a:spcBef>
              <a:spcAft>
                <a:spcPts val="0"/>
              </a:spcAft>
              <a:buClr>
                <a:schemeClr val="dk1"/>
              </a:buClr>
              <a:buSzPts val="1800"/>
              <a:buChar char="▫"/>
              <a:defRPr/>
            </a:lvl6pPr>
            <a:lvl7pPr marL="3200400" lvl="6" indent="-342900" algn="l">
              <a:lnSpc>
                <a:spcPct val="100000"/>
              </a:lnSpc>
              <a:spcBef>
                <a:spcPts val="300"/>
              </a:spcBef>
              <a:spcAft>
                <a:spcPts val="0"/>
              </a:spcAft>
              <a:buClr>
                <a:schemeClr val="dk1"/>
              </a:buClr>
              <a:buSzPts val="1800"/>
              <a:buChar char="▫"/>
              <a:defRPr/>
            </a:lvl7pPr>
            <a:lvl8pPr marL="3657600" lvl="7" indent="-342900" algn="l">
              <a:lnSpc>
                <a:spcPct val="100000"/>
              </a:lnSpc>
              <a:spcBef>
                <a:spcPts val="300"/>
              </a:spcBef>
              <a:spcAft>
                <a:spcPts val="0"/>
              </a:spcAft>
              <a:buClr>
                <a:schemeClr val="dk1"/>
              </a:buClr>
              <a:buSzPts val="1800"/>
              <a:buChar char="▫"/>
              <a:defRPr/>
            </a:lvl8pPr>
            <a:lvl9pPr marL="4114800" lvl="8" indent="-342900" algn="l">
              <a:lnSpc>
                <a:spcPct val="100000"/>
              </a:lnSpc>
              <a:spcBef>
                <a:spcPts val="300"/>
              </a:spcBef>
              <a:spcAft>
                <a:spcPts val="300"/>
              </a:spcAft>
              <a:buClr>
                <a:schemeClr val="dk1"/>
              </a:buClr>
              <a:buSzPts val="1800"/>
              <a:buChar char="▫"/>
              <a:defRPr/>
            </a:lvl9pPr>
          </a:lstStyle>
          <a:p>
            <a:endParaRPr/>
          </a:p>
        </p:txBody>
      </p:sp>
      <p:sp>
        <p:nvSpPr>
          <p:cNvPr id="101" name="Google Shape;101;p42"/>
          <p:cNvSpPr txBox="1">
            <a:spLocks noGrp="1"/>
          </p:cNvSpPr>
          <p:nvPr>
            <p:ph type="title"/>
          </p:nvPr>
        </p:nvSpPr>
        <p:spPr>
          <a:xfrm>
            <a:off x="548640" y="457200"/>
            <a:ext cx="11091600" cy="731400"/>
          </a:xfrm>
          <a:prstGeom prst="rect">
            <a:avLst/>
          </a:prstGeom>
          <a:noFill/>
          <a:ln>
            <a:noFill/>
          </a:ln>
        </p:spPr>
        <p:txBody>
          <a:bodyPr spcFirstLastPara="1" wrap="square" lIns="0" tIns="45700" rIns="91425" bIns="45700" anchor="t" anchorCtr="0">
            <a:noAutofit/>
          </a:bodyPr>
          <a:lstStyle>
            <a:lvl1pPr lvl="0" algn="l">
              <a:lnSpc>
                <a:spcPct val="10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2" name="Google Shape;102;p42"/>
          <p:cNvSpPr/>
          <p:nvPr/>
        </p:nvSpPr>
        <p:spPr>
          <a:xfrm>
            <a:off x="0" y="6407150"/>
            <a:ext cx="12192000" cy="450900"/>
          </a:xfrm>
          <a:prstGeom prst="rect">
            <a:avLst/>
          </a:prstGeom>
          <a:gradFill>
            <a:gsLst>
              <a:gs pos="0">
                <a:srgbClr val="00B3E3"/>
              </a:gs>
              <a:gs pos="52999">
                <a:srgbClr val="236093"/>
              </a:gs>
              <a:gs pos="99330">
                <a:srgbClr val="00426B"/>
              </a:gs>
              <a:gs pos="100000">
                <a:srgbClr val="00426B"/>
              </a:gs>
            </a:gsLst>
            <a:lin ang="13500032"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nvGrpSpPr>
          <p:cNvPr id="103" name="Google Shape;103;p42"/>
          <p:cNvGrpSpPr/>
          <p:nvPr/>
        </p:nvGrpSpPr>
        <p:grpSpPr>
          <a:xfrm>
            <a:off x="556148" y="6465637"/>
            <a:ext cx="2666528" cy="321580"/>
            <a:chOff x="9060315" y="6500573"/>
            <a:chExt cx="2666528" cy="321580"/>
          </a:xfrm>
        </p:grpSpPr>
        <p:grpSp>
          <p:nvGrpSpPr>
            <p:cNvPr id="104" name="Google Shape;104;p42"/>
            <p:cNvGrpSpPr/>
            <p:nvPr/>
          </p:nvGrpSpPr>
          <p:grpSpPr>
            <a:xfrm>
              <a:off x="9060315" y="6580072"/>
              <a:ext cx="2666528" cy="147646"/>
              <a:chOff x="641431" y="6487337"/>
              <a:chExt cx="2666528" cy="147646"/>
            </a:xfrm>
          </p:grpSpPr>
          <p:grpSp>
            <p:nvGrpSpPr>
              <p:cNvPr id="105" name="Google Shape;105;p42"/>
              <p:cNvGrpSpPr/>
              <p:nvPr/>
            </p:nvGrpSpPr>
            <p:grpSpPr>
              <a:xfrm>
                <a:off x="2512167" y="6487337"/>
                <a:ext cx="795792" cy="147646"/>
                <a:chOff x="6487121" y="3930898"/>
                <a:chExt cx="2096948" cy="389054"/>
              </a:xfrm>
            </p:grpSpPr>
            <p:sp>
              <p:nvSpPr>
                <p:cNvPr id="106" name="Google Shape;106;p42"/>
                <p:cNvSpPr/>
                <p:nvPr/>
              </p:nvSpPr>
              <p:spPr>
                <a:xfrm>
                  <a:off x="6487121" y="3930898"/>
                  <a:ext cx="389555" cy="389054"/>
                </a:xfrm>
                <a:custGeom>
                  <a:avLst/>
                  <a:gdLst/>
                  <a:ahLst/>
                  <a:cxnLst/>
                  <a:rect l="l" t="t" r="r" b="b"/>
                  <a:pathLst>
                    <a:path w="148685" h="148494" extrusionOk="0">
                      <a:moveTo>
                        <a:pt x="114681" y="74200"/>
                      </a:moveTo>
                      <a:lnTo>
                        <a:pt x="148685" y="54102"/>
                      </a:lnTo>
                      <a:lnTo>
                        <a:pt x="128492" y="19240"/>
                      </a:lnTo>
                      <a:lnTo>
                        <a:pt x="93726" y="39433"/>
                      </a:lnTo>
                      <a:lnTo>
                        <a:pt x="93726" y="0"/>
                      </a:lnTo>
                      <a:lnTo>
                        <a:pt x="54197" y="0"/>
                      </a:lnTo>
                      <a:lnTo>
                        <a:pt x="54197" y="39338"/>
                      </a:lnTo>
                      <a:lnTo>
                        <a:pt x="20193" y="19240"/>
                      </a:lnTo>
                      <a:lnTo>
                        <a:pt x="0" y="54102"/>
                      </a:lnTo>
                      <a:lnTo>
                        <a:pt x="34004" y="74200"/>
                      </a:lnTo>
                      <a:lnTo>
                        <a:pt x="0" y="93536"/>
                      </a:lnTo>
                      <a:lnTo>
                        <a:pt x="20193" y="128397"/>
                      </a:lnTo>
                      <a:lnTo>
                        <a:pt x="54197" y="108299"/>
                      </a:lnTo>
                      <a:lnTo>
                        <a:pt x="54197" y="148495"/>
                      </a:lnTo>
                      <a:lnTo>
                        <a:pt x="94488" y="148495"/>
                      </a:lnTo>
                      <a:lnTo>
                        <a:pt x="94488" y="108299"/>
                      </a:lnTo>
                      <a:lnTo>
                        <a:pt x="128492" y="128397"/>
                      </a:lnTo>
                      <a:lnTo>
                        <a:pt x="148685" y="93536"/>
                      </a:lnTo>
                      <a:lnTo>
                        <a:pt x="114681" y="7420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107" name="Google Shape;107;p42"/>
                <p:cNvSpPr/>
                <p:nvPr/>
              </p:nvSpPr>
              <p:spPr>
                <a:xfrm>
                  <a:off x="6697017" y="4071161"/>
                  <a:ext cx="996" cy="498"/>
                </a:xfrm>
                <a:custGeom>
                  <a:avLst/>
                  <a:gdLst/>
                  <a:ahLst/>
                  <a:cxnLst/>
                  <a:rect l="l" t="t" r="r" b="b"/>
                  <a:pathLst>
                    <a:path w="380" h="190" extrusionOk="0">
                      <a:moveTo>
                        <a:pt x="0" y="0"/>
                      </a:moveTo>
                      <a:lnTo>
                        <a:pt x="0" y="0"/>
                      </a:lnTo>
                      <a:cubicBezTo>
                        <a:pt x="0" y="0"/>
                        <a:pt x="381" y="190"/>
                        <a:pt x="381" y="190"/>
                      </a:cubicBezTo>
                      <a:cubicBezTo>
                        <a:pt x="191" y="190"/>
                        <a:pt x="95" y="95"/>
                        <a:pt x="0" y="0"/>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108" name="Google Shape;108;p42"/>
                <p:cNvSpPr/>
                <p:nvPr/>
              </p:nvSpPr>
              <p:spPr>
                <a:xfrm>
                  <a:off x="6641318" y="3959100"/>
                  <a:ext cx="75700" cy="335651"/>
                </a:xfrm>
                <a:custGeom>
                  <a:avLst/>
                  <a:gdLst/>
                  <a:ahLst/>
                  <a:cxnLst/>
                  <a:rect l="l" t="t" r="r" b="b"/>
                  <a:pathLst>
                    <a:path w="28893" h="128111" extrusionOk="0">
                      <a:moveTo>
                        <a:pt x="19829" y="76962"/>
                      </a:moveTo>
                      <a:lnTo>
                        <a:pt x="20019" y="70104"/>
                      </a:lnTo>
                      <a:cubicBezTo>
                        <a:pt x="21543" y="69056"/>
                        <a:pt x="23162" y="68008"/>
                        <a:pt x="24591" y="66580"/>
                      </a:cubicBezTo>
                      <a:cubicBezTo>
                        <a:pt x="27544" y="63627"/>
                        <a:pt x="29068" y="59627"/>
                        <a:pt x="28877" y="55531"/>
                      </a:cubicBezTo>
                      <a:cubicBezTo>
                        <a:pt x="28592" y="50578"/>
                        <a:pt x="25925" y="45625"/>
                        <a:pt x="21162" y="41720"/>
                      </a:cubicBezTo>
                      <a:lnTo>
                        <a:pt x="20686" y="41339"/>
                      </a:lnTo>
                      <a:lnTo>
                        <a:pt x="21448" y="5810"/>
                      </a:lnTo>
                      <a:cubicBezTo>
                        <a:pt x="21448" y="2000"/>
                        <a:pt x="18495" y="0"/>
                        <a:pt x="15638" y="0"/>
                      </a:cubicBezTo>
                      <a:cubicBezTo>
                        <a:pt x="12780" y="0"/>
                        <a:pt x="9827" y="2000"/>
                        <a:pt x="9827" y="5810"/>
                      </a:cubicBezTo>
                      <a:lnTo>
                        <a:pt x="10018" y="13621"/>
                      </a:lnTo>
                      <a:cubicBezTo>
                        <a:pt x="6303" y="14478"/>
                        <a:pt x="2588" y="16859"/>
                        <a:pt x="1350" y="20860"/>
                      </a:cubicBezTo>
                      <a:cubicBezTo>
                        <a:pt x="-2269" y="29147"/>
                        <a:pt x="1636" y="41243"/>
                        <a:pt x="10113" y="48006"/>
                      </a:cubicBezTo>
                      <a:lnTo>
                        <a:pt x="10780" y="48577"/>
                      </a:lnTo>
                      <a:lnTo>
                        <a:pt x="11161" y="63722"/>
                      </a:lnTo>
                      <a:cubicBezTo>
                        <a:pt x="8208" y="65913"/>
                        <a:pt x="5636" y="68104"/>
                        <a:pt x="5636" y="71247"/>
                      </a:cubicBezTo>
                      <a:cubicBezTo>
                        <a:pt x="5636" y="72485"/>
                        <a:pt x="5922" y="78962"/>
                        <a:pt x="11066" y="82010"/>
                      </a:cubicBezTo>
                      <a:lnTo>
                        <a:pt x="11542" y="82296"/>
                      </a:lnTo>
                      <a:lnTo>
                        <a:pt x="11827" y="94583"/>
                      </a:lnTo>
                      <a:cubicBezTo>
                        <a:pt x="9446" y="96869"/>
                        <a:pt x="7922" y="99441"/>
                        <a:pt x="7541" y="102203"/>
                      </a:cubicBezTo>
                      <a:cubicBezTo>
                        <a:pt x="7065" y="105918"/>
                        <a:pt x="8398" y="109633"/>
                        <a:pt x="11732" y="113252"/>
                      </a:cubicBezTo>
                      <a:lnTo>
                        <a:pt x="12209" y="113824"/>
                      </a:lnTo>
                      <a:lnTo>
                        <a:pt x="12399" y="120396"/>
                      </a:lnTo>
                      <a:lnTo>
                        <a:pt x="12399" y="122968"/>
                      </a:lnTo>
                      <a:cubicBezTo>
                        <a:pt x="12399" y="126587"/>
                        <a:pt x="14114" y="128111"/>
                        <a:pt x="15638" y="128111"/>
                      </a:cubicBezTo>
                      <a:cubicBezTo>
                        <a:pt x="16876" y="128111"/>
                        <a:pt x="18114" y="127064"/>
                        <a:pt x="18686" y="124873"/>
                      </a:cubicBezTo>
                      <a:cubicBezTo>
                        <a:pt x="20495" y="124015"/>
                        <a:pt x="22019" y="122111"/>
                        <a:pt x="22686" y="119729"/>
                      </a:cubicBezTo>
                      <a:cubicBezTo>
                        <a:pt x="23448" y="116967"/>
                        <a:pt x="22972" y="113252"/>
                        <a:pt x="19448" y="111252"/>
                      </a:cubicBezTo>
                      <a:lnTo>
                        <a:pt x="19257" y="111252"/>
                      </a:lnTo>
                      <a:cubicBezTo>
                        <a:pt x="19257" y="111252"/>
                        <a:pt x="19543" y="99346"/>
                        <a:pt x="19543" y="99346"/>
                      </a:cubicBezTo>
                      <a:cubicBezTo>
                        <a:pt x="22496" y="96869"/>
                        <a:pt x="24686" y="92869"/>
                        <a:pt x="25163" y="88964"/>
                      </a:cubicBezTo>
                      <a:cubicBezTo>
                        <a:pt x="25544" y="85916"/>
                        <a:pt x="24972" y="81344"/>
                        <a:pt x="20495" y="77343"/>
                      </a:cubicBezTo>
                      <a:lnTo>
                        <a:pt x="20019" y="76962"/>
                      </a:lnTo>
                      <a:close/>
                      <a:moveTo>
                        <a:pt x="15542" y="1333"/>
                      </a:moveTo>
                      <a:cubicBezTo>
                        <a:pt x="17638" y="1333"/>
                        <a:pt x="19924" y="2667"/>
                        <a:pt x="19924" y="5715"/>
                      </a:cubicBezTo>
                      <a:lnTo>
                        <a:pt x="19638" y="18288"/>
                      </a:lnTo>
                      <a:cubicBezTo>
                        <a:pt x="19638" y="15240"/>
                        <a:pt x="16781" y="13145"/>
                        <a:pt x="12685" y="13145"/>
                      </a:cubicBezTo>
                      <a:cubicBezTo>
                        <a:pt x="12209" y="13145"/>
                        <a:pt x="11827" y="13145"/>
                        <a:pt x="11351" y="13240"/>
                      </a:cubicBezTo>
                      <a:lnTo>
                        <a:pt x="11161" y="5620"/>
                      </a:lnTo>
                      <a:cubicBezTo>
                        <a:pt x="11161" y="2667"/>
                        <a:pt x="13447" y="1238"/>
                        <a:pt x="15542" y="1238"/>
                      </a:cubicBezTo>
                      <a:moveTo>
                        <a:pt x="19638" y="18479"/>
                      </a:moveTo>
                      <a:lnTo>
                        <a:pt x="18781" y="56198"/>
                      </a:lnTo>
                      <a:cubicBezTo>
                        <a:pt x="17447" y="58579"/>
                        <a:pt x="14876" y="60484"/>
                        <a:pt x="12399" y="62389"/>
                      </a:cubicBezTo>
                      <a:lnTo>
                        <a:pt x="11542" y="24194"/>
                      </a:lnTo>
                      <a:cubicBezTo>
                        <a:pt x="12018" y="24003"/>
                        <a:pt x="12494" y="23908"/>
                        <a:pt x="13066" y="23717"/>
                      </a:cubicBezTo>
                      <a:cubicBezTo>
                        <a:pt x="16114" y="22765"/>
                        <a:pt x="19448" y="21812"/>
                        <a:pt x="19638" y="18479"/>
                      </a:cubicBezTo>
                      <a:moveTo>
                        <a:pt x="8589" y="31528"/>
                      </a:moveTo>
                      <a:cubicBezTo>
                        <a:pt x="7446" y="29432"/>
                        <a:pt x="7160" y="27908"/>
                        <a:pt x="7637" y="26765"/>
                      </a:cubicBezTo>
                      <a:cubicBezTo>
                        <a:pt x="8018" y="25813"/>
                        <a:pt x="9065" y="25146"/>
                        <a:pt x="10208" y="24670"/>
                      </a:cubicBezTo>
                      <a:lnTo>
                        <a:pt x="10399" y="34576"/>
                      </a:lnTo>
                      <a:lnTo>
                        <a:pt x="8589" y="31528"/>
                      </a:lnTo>
                      <a:close/>
                      <a:moveTo>
                        <a:pt x="6303" y="26194"/>
                      </a:moveTo>
                      <a:cubicBezTo>
                        <a:pt x="5636" y="27718"/>
                        <a:pt x="6017" y="29718"/>
                        <a:pt x="7351" y="32290"/>
                      </a:cubicBezTo>
                      <a:lnTo>
                        <a:pt x="9827" y="36385"/>
                      </a:lnTo>
                      <a:lnTo>
                        <a:pt x="9827" y="45625"/>
                      </a:lnTo>
                      <a:cubicBezTo>
                        <a:pt x="2684" y="39148"/>
                        <a:pt x="-555" y="28480"/>
                        <a:pt x="2684" y="21146"/>
                      </a:cubicBezTo>
                      <a:lnTo>
                        <a:pt x="2684" y="21146"/>
                      </a:lnTo>
                      <a:cubicBezTo>
                        <a:pt x="4017" y="16764"/>
                        <a:pt x="8684" y="14478"/>
                        <a:pt x="12685" y="14478"/>
                      </a:cubicBezTo>
                      <a:cubicBezTo>
                        <a:pt x="15257" y="14478"/>
                        <a:pt x="18209" y="15431"/>
                        <a:pt x="18209" y="18288"/>
                      </a:cubicBezTo>
                      <a:cubicBezTo>
                        <a:pt x="18209" y="20479"/>
                        <a:pt x="16114" y="21241"/>
                        <a:pt x="12685" y="22289"/>
                      </a:cubicBezTo>
                      <a:cubicBezTo>
                        <a:pt x="10018" y="23051"/>
                        <a:pt x="7160" y="23908"/>
                        <a:pt x="6208" y="26194"/>
                      </a:cubicBezTo>
                      <a:moveTo>
                        <a:pt x="10589" y="79724"/>
                      </a:moveTo>
                      <a:cubicBezTo>
                        <a:pt x="7065" y="76867"/>
                        <a:pt x="6875" y="71914"/>
                        <a:pt x="6875" y="70866"/>
                      </a:cubicBezTo>
                      <a:cubicBezTo>
                        <a:pt x="6875" y="68104"/>
                        <a:pt x="9827" y="65913"/>
                        <a:pt x="12971" y="63722"/>
                      </a:cubicBezTo>
                      <a:cubicBezTo>
                        <a:pt x="16876" y="60865"/>
                        <a:pt x="21352" y="57626"/>
                        <a:pt x="21352" y="52197"/>
                      </a:cubicBezTo>
                      <a:lnTo>
                        <a:pt x="21352" y="43625"/>
                      </a:lnTo>
                      <a:cubicBezTo>
                        <a:pt x="25067" y="47054"/>
                        <a:pt x="27163" y="51149"/>
                        <a:pt x="27353" y="55340"/>
                      </a:cubicBezTo>
                      <a:cubicBezTo>
                        <a:pt x="27544" y="59055"/>
                        <a:pt x="26115" y="62675"/>
                        <a:pt x="23448" y="65342"/>
                      </a:cubicBezTo>
                      <a:cubicBezTo>
                        <a:pt x="21924" y="66866"/>
                        <a:pt x="20210" y="68008"/>
                        <a:pt x="18495" y="69056"/>
                      </a:cubicBezTo>
                      <a:cubicBezTo>
                        <a:pt x="14876" y="71438"/>
                        <a:pt x="11066" y="73914"/>
                        <a:pt x="10589" y="79724"/>
                      </a:cubicBezTo>
                      <a:moveTo>
                        <a:pt x="18495" y="70771"/>
                      </a:moveTo>
                      <a:lnTo>
                        <a:pt x="18114" y="87154"/>
                      </a:lnTo>
                      <a:cubicBezTo>
                        <a:pt x="17543" y="88773"/>
                        <a:pt x="16590" y="90297"/>
                        <a:pt x="15066" y="91535"/>
                      </a:cubicBezTo>
                      <a:cubicBezTo>
                        <a:pt x="14304" y="92012"/>
                        <a:pt x="13733" y="92488"/>
                        <a:pt x="13066" y="93059"/>
                      </a:cubicBezTo>
                      <a:lnTo>
                        <a:pt x="12685" y="76867"/>
                      </a:lnTo>
                      <a:cubicBezTo>
                        <a:pt x="13733" y="74104"/>
                        <a:pt x="15923" y="72485"/>
                        <a:pt x="18400" y="70866"/>
                      </a:cubicBezTo>
                      <a:moveTo>
                        <a:pt x="15638" y="124206"/>
                      </a:moveTo>
                      <a:lnTo>
                        <a:pt x="15257" y="125254"/>
                      </a:lnTo>
                      <a:lnTo>
                        <a:pt x="16304" y="125254"/>
                      </a:lnTo>
                      <a:cubicBezTo>
                        <a:pt x="16304" y="125254"/>
                        <a:pt x="16685" y="125254"/>
                        <a:pt x="16876" y="125254"/>
                      </a:cubicBezTo>
                      <a:cubicBezTo>
                        <a:pt x="16495" y="126111"/>
                        <a:pt x="16019" y="126587"/>
                        <a:pt x="15447" y="126587"/>
                      </a:cubicBezTo>
                      <a:cubicBezTo>
                        <a:pt x="14590" y="126587"/>
                        <a:pt x="13637" y="125254"/>
                        <a:pt x="13637" y="122873"/>
                      </a:cubicBezTo>
                      <a:lnTo>
                        <a:pt x="13637" y="120301"/>
                      </a:lnTo>
                      <a:lnTo>
                        <a:pt x="13256" y="105347"/>
                      </a:lnTo>
                      <a:cubicBezTo>
                        <a:pt x="13828" y="103251"/>
                        <a:pt x="14971" y="101822"/>
                        <a:pt x="17447" y="100584"/>
                      </a:cubicBezTo>
                      <a:cubicBezTo>
                        <a:pt x="17447" y="100584"/>
                        <a:pt x="17638" y="100489"/>
                        <a:pt x="17733" y="100394"/>
                      </a:cubicBezTo>
                      <a:lnTo>
                        <a:pt x="17352" y="118967"/>
                      </a:lnTo>
                      <a:cubicBezTo>
                        <a:pt x="16971" y="120777"/>
                        <a:pt x="16400" y="122492"/>
                        <a:pt x="15638" y="124301"/>
                      </a:cubicBezTo>
                      <a:moveTo>
                        <a:pt x="19543" y="113252"/>
                      </a:moveTo>
                      <a:cubicBezTo>
                        <a:pt x="21352" y="114872"/>
                        <a:pt x="21543" y="117348"/>
                        <a:pt x="20972" y="119253"/>
                      </a:cubicBezTo>
                      <a:cubicBezTo>
                        <a:pt x="20495" y="121158"/>
                        <a:pt x="19162" y="123063"/>
                        <a:pt x="17352" y="123635"/>
                      </a:cubicBezTo>
                      <a:cubicBezTo>
                        <a:pt x="18590" y="120396"/>
                        <a:pt x="19352" y="117348"/>
                        <a:pt x="19448" y="113252"/>
                      </a:cubicBezTo>
                      <a:moveTo>
                        <a:pt x="23258" y="88773"/>
                      </a:moveTo>
                      <a:cubicBezTo>
                        <a:pt x="22781" y="93059"/>
                        <a:pt x="20114" y="97346"/>
                        <a:pt x="16685" y="99251"/>
                      </a:cubicBezTo>
                      <a:cubicBezTo>
                        <a:pt x="11732" y="101727"/>
                        <a:pt x="11256" y="105061"/>
                        <a:pt x="11161" y="110585"/>
                      </a:cubicBezTo>
                      <a:cubicBezTo>
                        <a:pt x="9065" y="107823"/>
                        <a:pt x="8208" y="104966"/>
                        <a:pt x="8589" y="102203"/>
                      </a:cubicBezTo>
                      <a:cubicBezTo>
                        <a:pt x="9065" y="98679"/>
                        <a:pt x="11637" y="95345"/>
                        <a:pt x="15638" y="92869"/>
                      </a:cubicBezTo>
                      <a:lnTo>
                        <a:pt x="15638" y="92869"/>
                      </a:lnTo>
                      <a:cubicBezTo>
                        <a:pt x="19733" y="89535"/>
                        <a:pt x="20114" y="84963"/>
                        <a:pt x="20210" y="79534"/>
                      </a:cubicBezTo>
                      <a:cubicBezTo>
                        <a:pt x="23067" y="82772"/>
                        <a:pt x="23448" y="86297"/>
                        <a:pt x="23162" y="88678"/>
                      </a:cubicBezTo>
                    </a:path>
                  </a:pathLst>
                </a:custGeom>
                <a:solidFill>
                  <a:srgbClr val="231F2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109" name="Google Shape;109;p42"/>
                <p:cNvSpPr/>
                <p:nvPr/>
              </p:nvSpPr>
              <p:spPr>
                <a:xfrm>
                  <a:off x="6675306" y="4002529"/>
                  <a:ext cx="8984" cy="5240"/>
                </a:xfrm>
                <a:custGeom>
                  <a:avLst/>
                  <a:gdLst/>
                  <a:ahLst/>
                  <a:cxnLst/>
                  <a:rect l="l" t="t" r="r" b="b"/>
                  <a:pathLst>
                    <a:path w="3429" h="2000" extrusionOk="0">
                      <a:moveTo>
                        <a:pt x="1714" y="1905"/>
                      </a:moveTo>
                      <a:cubicBezTo>
                        <a:pt x="3048" y="1333"/>
                        <a:pt x="3429" y="952"/>
                        <a:pt x="3429" y="571"/>
                      </a:cubicBezTo>
                      <a:cubicBezTo>
                        <a:pt x="3429" y="190"/>
                        <a:pt x="2476" y="0"/>
                        <a:pt x="1619" y="0"/>
                      </a:cubicBezTo>
                      <a:cubicBezTo>
                        <a:pt x="762" y="0"/>
                        <a:pt x="0" y="190"/>
                        <a:pt x="0" y="667"/>
                      </a:cubicBezTo>
                      <a:cubicBezTo>
                        <a:pt x="0" y="952"/>
                        <a:pt x="476" y="1429"/>
                        <a:pt x="1714" y="2000"/>
                      </a:cubicBezTo>
                    </a:path>
                  </a:pathLst>
                </a:custGeom>
                <a:solidFill>
                  <a:srgbClr val="231F2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110" name="Google Shape;110;p42"/>
                <p:cNvSpPr/>
                <p:nvPr/>
              </p:nvSpPr>
              <p:spPr>
                <a:xfrm>
                  <a:off x="6767400" y="4264337"/>
                  <a:ext cx="29197" cy="29446"/>
                </a:xfrm>
                <a:custGeom>
                  <a:avLst/>
                  <a:gdLst/>
                  <a:ahLst/>
                  <a:cxnLst/>
                  <a:rect l="l" t="t" r="r" b="b"/>
                  <a:pathLst>
                    <a:path w="11144" h="11239" extrusionOk="0">
                      <a:moveTo>
                        <a:pt x="9620" y="9620"/>
                      </a:moveTo>
                      <a:cubicBezTo>
                        <a:pt x="8477" y="10763"/>
                        <a:pt x="7239" y="11239"/>
                        <a:pt x="5620" y="11239"/>
                      </a:cubicBezTo>
                      <a:cubicBezTo>
                        <a:pt x="4000" y="11239"/>
                        <a:pt x="2762" y="10668"/>
                        <a:pt x="1619" y="9620"/>
                      </a:cubicBezTo>
                      <a:cubicBezTo>
                        <a:pt x="571" y="8477"/>
                        <a:pt x="0" y="7239"/>
                        <a:pt x="0" y="5620"/>
                      </a:cubicBezTo>
                      <a:cubicBezTo>
                        <a:pt x="0" y="4000"/>
                        <a:pt x="571" y="2762"/>
                        <a:pt x="1619" y="1619"/>
                      </a:cubicBezTo>
                      <a:cubicBezTo>
                        <a:pt x="2667" y="571"/>
                        <a:pt x="4000" y="0"/>
                        <a:pt x="5524" y="0"/>
                      </a:cubicBezTo>
                      <a:cubicBezTo>
                        <a:pt x="7048" y="0"/>
                        <a:pt x="8382" y="571"/>
                        <a:pt x="9525" y="1619"/>
                      </a:cubicBezTo>
                      <a:cubicBezTo>
                        <a:pt x="10573" y="2762"/>
                        <a:pt x="11144" y="4000"/>
                        <a:pt x="11144" y="5620"/>
                      </a:cubicBezTo>
                      <a:cubicBezTo>
                        <a:pt x="11144" y="7239"/>
                        <a:pt x="10573" y="8477"/>
                        <a:pt x="9525" y="9620"/>
                      </a:cubicBezTo>
                      <a:moveTo>
                        <a:pt x="2191" y="2191"/>
                      </a:moveTo>
                      <a:cubicBezTo>
                        <a:pt x="1238" y="3143"/>
                        <a:pt x="762" y="4286"/>
                        <a:pt x="762" y="5620"/>
                      </a:cubicBezTo>
                      <a:cubicBezTo>
                        <a:pt x="762" y="6953"/>
                        <a:pt x="1238" y="8096"/>
                        <a:pt x="2191" y="9049"/>
                      </a:cubicBezTo>
                      <a:cubicBezTo>
                        <a:pt x="3143" y="10001"/>
                        <a:pt x="4286" y="10478"/>
                        <a:pt x="5620" y="10478"/>
                      </a:cubicBezTo>
                      <a:cubicBezTo>
                        <a:pt x="6953" y="10478"/>
                        <a:pt x="8096" y="10001"/>
                        <a:pt x="9049" y="9049"/>
                      </a:cubicBezTo>
                      <a:cubicBezTo>
                        <a:pt x="10001" y="8096"/>
                        <a:pt x="10477" y="6953"/>
                        <a:pt x="10477" y="5620"/>
                      </a:cubicBezTo>
                      <a:cubicBezTo>
                        <a:pt x="10477" y="4286"/>
                        <a:pt x="10001" y="3143"/>
                        <a:pt x="9049" y="2191"/>
                      </a:cubicBezTo>
                      <a:cubicBezTo>
                        <a:pt x="8096" y="1238"/>
                        <a:pt x="6953" y="762"/>
                        <a:pt x="5620" y="762"/>
                      </a:cubicBezTo>
                      <a:cubicBezTo>
                        <a:pt x="4286" y="762"/>
                        <a:pt x="3143" y="1238"/>
                        <a:pt x="2191" y="2191"/>
                      </a:cubicBezTo>
                      <a:moveTo>
                        <a:pt x="5524" y="2476"/>
                      </a:moveTo>
                      <a:cubicBezTo>
                        <a:pt x="6286" y="2476"/>
                        <a:pt x="6858" y="2476"/>
                        <a:pt x="7239" y="2667"/>
                      </a:cubicBezTo>
                      <a:cubicBezTo>
                        <a:pt x="7906" y="2953"/>
                        <a:pt x="8192" y="3429"/>
                        <a:pt x="8192" y="4191"/>
                      </a:cubicBezTo>
                      <a:cubicBezTo>
                        <a:pt x="8192" y="4763"/>
                        <a:pt x="8001" y="5143"/>
                        <a:pt x="7620" y="5429"/>
                      </a:cubicBezTo>
                      <a:cubicBezTo>
                        <a:pt x="7429" y="5525"/>
                        <a:pt x="7144" y="5620"/>
                        <a:pt x="6763" y="5715"/>
                      </a:cubicBezTo>
                      <a:cubicBezTo>
                        <a:pt x="7239" y="5715"/>
                        <a:pt x="7620" y="6001"/>
                        <a:pt x="7810" y="6287"/>
                      </a:cubicBezTo>
                      <a:cubicBezTo>
                        <a:pt x="8001" y="6667"/>
                        <a:pt x="8192" y="6953"/>
                        <a:pt x="8192" y="7239"/>
                      </a:cubicBezTo>
                      <a:lnTo>
                        <a:pt x="8192" y="7715"/>
                      </a:lnTo>
                      <a:cubicBezTo>
                        <a:pt x="8192" y="7715"/>
                        <a:pt x="8192" y="8001"/>
                        <a:pt x="8192" y="8192"/>
                      </a:cubicBezTo>
                      <a:cubicBezTo>
                        <a:pt x="8192" y="8382"/>
                        <a:pt x="8192" y="8477"/>
                        <a:pt x="8192" y="8477"/>
                      </a:cubicBezTo>
                      <a:lnTo>
                        <a:pt x="8192" y="8477"/>
                      </a:lnTo>
                      <a:cubicBezTo>
                        <a:pt x="8192" y="8477"/>
                        <a:pt x="7144" y="8477"/>
                        <a:pt x="7144" y="8477"/>
                      </a:cubicBezTo>
                      <a:cubicBezTo>
                        <a:pt x="7144" y="8477"/>
                        <a:pt x="7144" y="8477"/>
                        <a:pt x="7144" y="8477"/>
                      </a:cubicBezTo>
                      <a:cubicBezTo>
                        <a:pt x="7144" y="8477"/>
                        <a:pt x="7144" y="8477"/>
                        <a:pt x="7144" y="8477"/>
                      </a:cubicBezTo>
                      <a:lnTo>
                        <a:pt x="7144" y="8287"/>
                      </a:lnTo>
                      <a:cubicBezTo>
                        <a:pt x="7144" y="8287"/>
                        <a:pt x="7144" y="7810"/>
                        <a:pt x="7144" y="7810"/>
                      </a:cubicBezTo>
                      <a:cubicBezTo>
                        <a:pt x="7144" y="7144"/>
                        <a:pt x="6953" y="6667"/>
                        <a:pt x="6572" y="6382"/>
                      </a:cubicBezTo>
                      <a:cubicBezTo>
                        <a:pt x="6382" y="6287"/>
                        <a:pt x="5905" y="6191"/>
                        <a:pt x="5334" y="6191"/>
                      </a:cubicBezTo>
                      <a:lnTo>
                        <a:pt x="4477" y="6191"/>
                      </a:lnTo>
                      <a:lnTo>
                        <a:pt x="4477" y="8572"/>
                      </a:lnTo>
                      <a:lnTo>
                        <a:pt x="3429" y="8572"/>
                      </a:lnTo>
                      <a:lnTo>
                        <a:pt x="3429" y="2381"/>
                      </a:lnTo>
                      <a:lnTo>
                        <a:pt x="5620" y="2381"/>
                      </a:lnTo>
                      <a:close/>
                      <a:moveTo>
                        <a:pt x="6667" y="3429"/>
                      </a:moveTo>
                      <a:cubicBezTo>
                        <a:pt x="6667" y="3429"/>
                        <a:pt x="5905" y="3238"/>
                        <a:pt x="5334" y="3238"/>
                      </a:cubicBezTo>
                      <a:lnTo>
                        <a:pt x="4381" y="3238"/>
                      </a:lnTo>
                      <a:lnTo>
                        <a:pt x="4381" y="5429"/>
                      </a:lnTo>
                      <a:lnTo>
                        <a:pt x="5334" y="5429"/>
                      </a:lnTo>
                      <a:cubicBezTo>
                        <a:pt x="5334" y="5429"/>
                        <a:pt x="6096" y="5429"/>
                        <a:pt x="6382" y="5334"/>
                      </a:cubicBezTo>
                      <a:cubicBezTo>
                        <a:pt x="6858" y="5143"/>
                        <a:pt x="7048" y="4858"/>
                        <a:pt x="7048" y="4381"/>
                      </a:cubicBezTo>
                      <a:cubicBezTo>
                        <a:pt x="7048" y="3905"/>
                        <a:pt x="6953" y="3620"/>
                        <a:pt x="6667" y="3429"/>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111" name="Google Shape;111;p42"/>
                <p:cNvSpPr/>
                <p:nvPr/>
              </p:nvSpPr>
              <p:spPr>
                <a:xfrm>
                  <a:off x="7787683" y="4144788"/>
                  <a:ext cx="74615" cy="77112"/>
                </a:xfrm>
                <a:custGeom>
                  <a:avLst/>
                  <a:gdLst/>
                  <a:ahLst/>
                  <a:cxnLst/>
                  <a:rect l="l" t="t" r="r" b="b"/>
                  <a:pathLst>
                    <a:path w="28479" h="29432" extrusionOk="0">
                      <a:moveTo>
                        <a:pt x="0" y="0"/>
                      </a:moveTo>
                      <a:lnTo>
                        <a:pt x="28480" y="0"/>
                      </a:lnTo>
                      <a:lnTo>
                        <a:pt x="28480" y="29432"/>
                      </a:lnTo>
                      <a:lnTo>
                        <a:pt x="0" y="29432"/>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112" name="Google Shape;112;p42"/>
                <p:cNvSpPr/>
                <p:nvPr/>
              </p:nvSpPr>
              <p:spPr>
                <a:xfrm>
                  <a:off x="6941857" y="4011262"/>
                  <a:ext cx="223601" cy="218608"/>
                </a:xfrm>
                <a:custGeom>
                  <a:avLst/>
                  <a:gdLst/>
                  <a:ahLst/>
                  <a:cxnLst/>
                  <a:rect l="l" t="t" r="r" b="b"/>
                  <a:pathLst>
                    <a:path w="85344" h="83438" extrusionOk="0">
                      <a:moveTo>
                        <a:pt x="83629" y="62294"/>
                      </a:moveTo>
                      <a:cubicBezTo>
                        <a:pt x="74486" y="76200"/>
                        <a:pt x="61150" y="83439"/>
                        <a:pt x="42672" y="83439"/>
                      </a:cubicBezTo>
                      <a:cubicBezTo>
                        <a:pt x="14002" y="83439"/>
                        <a:pt x="0" y="62865"/>
                        <a:pt x="0" y="41434"/>
                      </a:cubicBezTo>
                      <a:cubicBezTo>
                        <a:pt x="0" y="16192"/>
                        <a:pt x="17431" y="0"/>
                        <a:pt x="42482" y="0"/>
                      </a:cubicBezTo>
                      <a:cubicBezTo>
                        <a:pt x="51911" y="0"/>
                        <a:pt x="64103" y="2381"/>
                        <a:pt x="73533" y="11430"/>
                      </a:cubicBezTo>
                      <a:cubicBezTo>
                        <a:pt x="84868" y="22574"/>
                        <a:pt x="84963" y="35433"/>
                        <a:pt x="85344" y="47244"/>
                      </a:cubicBezTo>
                      <a:lnTo>
                        <a:pt x="31337" y="47244"/>
                      </a:lnTo>
                      <a:cubicBezTo>
                        <a:pt x="31528" y="50673"/>
                        <a:pt x="31623" y="54673"/>
                        <a:pt x="35052" y="58102"/>
                      </a:cubicBezTo>
                      <a:cubicBezTo>
                        <a:pt x="35814" y="58865"/>
                        <a:pt x="38671" y="61722"/>
                        <a:pt x="44291" y="61722"/>
                      </a:cubicBezTo>
                      <a:cubicBezTo>
                        <a:pt x="51340" y="61722"/>
                        <a:pt x="55150" y="58007"/>
                        <a:pt x="58293" y="51721"/>
                      </a:cubicBezTo>
                      <a:lnTo>
                        <a:pt x="83629" y="62294"/>
                      </a:lnTo>
                      <a:close/>
                      <a:moveTo>
                        <a:pt x="54007" y="30956"/>
                      </a:moveTo>
                      <a:cubicBezTo>
                        <a:pt x="53816" y="29813"/>
                        <a:pt x="53816" y="28575"/>
                        <a:pt x="53531" y="27337"/>
                      </a:cubicBezTo>
                      <a:cubicBezTo>
                        <a:pt x="52197" y="21812"/>
                        <a:pt x="47434" y="19431"/>
                        <a:pt x="43244" y="19431"/>
                      </a:cubicBezTo>
                      <a:cubicBezTo>
                        <a:pt x="34004" y="19431"/>
                        <a:pt x="32385" y="27527"/>
                        <a:pt x="31623" y="30861"/>
                      </a:cubicBezTo>
                      <a:lnTo>
                        <a:pt x="54007" y="30861"/>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113" name="Google Shape;113;p42"/>
                <p:cNvSpPr/>
                <p:nvPr/>
              </p:nvSpPr>
              <p:spPr>
                <a:xfrm>
                  <a:off x="7187693" y="4014757"/>
                  <a:ext cx="357111" cy="207627"/>
                </a:xfrm>
                <a:custGeom>
                  <a:avLst/>
                  <a:gdLst/>
                  <a:ahLst/>
                  <a:cxnLst/>
                  <a:rect l="l" t="t" r="r" b="b"/>
                  <a:pathLst>
                    <a:path w="136302" h="79247" extrusionOk="0">
                      <a:moveTo>
                        <a:pt x="29337" y="12954"/>
                      </a:moveTo>
                      <a:cubicBezTo>
                        <a:pt x="31718" y="9049"/>
                        <a:pt x="36957" y="0"/>
                        <a:pt x="53816" y="0"/>
                      </a:cubicBezTo>
                      <a:cubicBezTo>
                        <a:pt x="56483" y="0"/>
                        <a:pt x="60865" y="286"/>
                        <a:pt x="65627" y="1810"/>
                      </a:cubicBezTo>
                      <a:cubicBezTo>
                        <a:pt x="75629" y="4953"/>
                        <a:pt x="78581" y="10477"/>
                        <a:pt x="80677" y="14478"/>
                      </a:cubicBezTo>
                      <a:cubicBezTo>
                        <a:pt x="82963" y="9430"/>
                        <a:pt x="89916" y="0"/>
                        <a:pt x="107537" y="0"/>
                      </a:cubicBezTo>
                      <a:cubicBezTo>
                        <a:pt x="115919" y="0"/>
                        <a:pt x="123920" y="2667"/>
                        <a:pt x="128968" y="7715"/>
                      </a:cubicBezTo>
                      <a:cubicBezTo>
                        <a:pt x="136017" y="14573"/>
                        <a:pt x="136112" y="22955"/>
                        <a:pt x="136303" y="30194"/>
                      </a:cubicBezTo>
                      <a:lnTo>
                        <a:pt x="136303" y="78962"/>
                      </a:lnTo>
                      <a:lnTo>
                        <a:pt x="105537" y="78962"/>
                      </a:lnTo>
                      <a:lnTo>
                        <a:pt x="105537" y="38576"/>
                      </a:lnTo>
                      <a:cubicBezTo>
                        <a:pt x="105537" y="33623"/>
                        <a:pt x="105346" y="25336"/>
                        <a:pt x="94774" y="25336"/>
                      </a:cubicBezTo>
                      <a:cubicBezTo>
                        <a:pt x="83629" y="25336"/>
                        <a:pt x="83439" y="34480"/>
                        <a:pt x="83439" y="37909"/>
                      </a:cubicBezTo>
                      <a:lnTo>
                        <a:pt x="83439" y="79248"/>
                      </a:lnTo>
                      <a:lnTo>
                        <a:pt x="52768" y="79248"/>
                      </a:lnTo>
                      <a:lnTo>
                        <a:pt x="52768" y="37529"/>
                      </a:lnTo>
                      <a:cubicBezTo>
                        <a:pt x="52768" y="36004"/>
                        <a:pt x="52578" y="34576"/>
                        <a:pt x="52292" y="33052"/>
                      </a:cubicBezTo>
                      <a:cubicBezTo>
                        <a:pt x="50959" y="27051"/>
                        <a:pt x="45720" y="25432"/>
                        <a:pt x="42005" y="25432"/>
                      </a:cubicBezTo>
                      <a:cubicBezTo>
                        <a:pt x="38862" y="25432"/>
                        <a:pt x="35719" y="26479"/>
                        <a:pt x="33623" y="28575"/>
                      </a:cubicBezTo>
                      <a:cubicBezTo>
                        <a:pt x="30766" y="31432"/>
                        <a:pt x="30766" y="34576"/>
                        <a:pt x="30671" y="37243"/>
                      </a:cubicBezTo>
                      <a:lnTo>
                        <a:pt x="30671" y="79248"/>
                      </a:lnTo>
                      <a:lnTo>
                        <a:pt x="0" y="79248"/>
                      </a:lnTo>
                      <a:lnTo>
                        <a:pt x="0" y="2000"/>
                      </a:lnTo>
                      <a:lnTo>
                        <a:pt x="29337" y="2000"/>
                      </a:lnTo>
                      <a:lnTo>
                        <a:pt x="29337" y="1304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114" name="Google Shape;114;p42"/>
                <p:cNvSpPr/>
                <p:nvPr/>
              </p:nvSpPr>
              <p:spPr>
                <a:xfrm>
                  <a:off x="7562063" y="4011262"/>
                  <a:ext cx="204384" cy="218110"/>
                </a:xfrm>
                <a:custGeom>
                  <a:avLst/>
                  <a:gdLst/>
                  <a:ahLst/>
                  <a:cxnLst/>
                  <a:rect l="l" t="t" r="r" b="b"/>
                  <a:pathLst>
                    <a:path w="78009" h="83248" extrusionOk="0">
                      <a:moveTo>
                        <a:pt x="17145" y="52197"/>
                      </a:moveTo>
                      <a:cubicBezTo>
                        <a:pt x="20002" y="55054"/>
                        <a:pt x="22765" y="57531"/>
                        <a:pt x="28766" y="60103"/>
                      </a:cubicBezTo>
                      <a:cubicBezTo>
                        <a:pt x="34290" y="62294"/>
                        <a:pt x="38481" y="62675"/>
                        <a:pt x="40958" y="62675"/>
                      </a:cubicBezTo>
                      <a:cubicBezTo>
                        <a:pt x="44672" y="62675"/>
                        <a:pt x="49054" y="61341"/>
                        <a:pt x="49054" y="57912"/>
                      </a:cubicBezTo>
                      <a:cubicBezTo>
                        <a:pt x="49054" y="54007"/>
                        <a:pt x="44482" y="53340"/>
                        <a:pt x="41338" y="52864"/>
                      </a:cubicBezTo>
                      <a:cubicBezTo>
                        <a:pt x="38671" y="52388"/>
                        <a:pt x="32290" y="51340"/>
                        <a:pt x="25241" y="49244"/>
                      </a:cubicBezTo>
                      <a:cubicBezTo>
                        <a:pt x="18097" y="47149"/>
                        <a:pt x="3905" y="42958"/>
                        <a:pt x="3905" y="26575"/>
                      </a:cubicBezTo>
                      <a:cubicBezTo>
                        <a:pt x="3905" y="19717"/>
                        <a:pt x="7048" y="13430"/>
                        <a:pt x="11621" y="8953"/>
                      </a:cubicBezTo>
                      <a:cubicBezTo>
                        <a:pt x="20669" y="286"/>
                        <a:pt x="33814" y="0"/>
                        <a:pt x="38862" y="0"/>
                      </a:cubicBezTo>
                      <a:cubicBezTo>
                        <a:pt x="44672" y="0"/>
                        <a:pt x="50483" y="762"/>
                        <a:pt x="56293" y="2096"/>
                      </a:cubicBezTo>
                      <a:cubicBezTo>
                        <a:pt x="66866" y="4667"/>
                        <a:pt x="71342" y="7906"/>
                        <a:pt x="75724" y="11144"/>
                      </a:cubicBezTo>
                      <a:lnTo>
                        <a:pt x="59150" y="26194"/>
                      </a:lnTo>
                      <a:cubicBezTo>
                        <a:pt x="53912" y="22955"/>
                        <a:pt x="47530" y="18859"/>
                        <a:pt x="39338" y="18859"/>
                      </a:cubicBezTo>
                      <a:cubicBezTo>
                        <a:pt x="38100" y="18859"/>
                        <a:pt x="32766" y="18859"/>
                        <a:pt x="32766" y="22860"/>
                      </a:cubicBezTo>
                      <a:cubicBezTo>
                        <a:pt x="32766" y="25717"/>
                        <a:pt x="34862" y="26098"/>
                        <a:pt x="45148" y="28670"/>
                      </a:cubicBezTo>
                      <a:cubicBezTo>
                        <a:pt x="58864" y="31813"/>
                        <a:pt x="62198" y="32575"/>
                        <a:pt x="65913" y="34480"/>
                      </a:cubicBezTo>
                      <a:cubicBezTo>
                        <a:pt x="73628" y="38671"/>
                        <a:pt x="78010" y="45815"/>
                        <a:pt x="78010" y="54578"/>
                      </a:cubicBezTo>
                      <a:cubicBezTo>
                        <a:pt x="78010" y="69818"/>
                        <a:pt x="65342" y="83248"/>
                        <a:pt x="41338" y="83248"/>
                      </a:cubicBezTo>
                      <a:cubicBezTo>
                        <a:pt x="19241" y="83248"/>
                        <a:pt x="6572" y="73152"/>
                        <a:pt x="0" y="67723"/>
                      </a:cubicBezTo>
                      <a:lnTo>
                        <a:pt x="17145" y="52102"/>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115" name="Google Shape;115;p42"/>
                <p:cNvSpPr/>
                <p:nvPr/>
              </p:nvSpPr>
              <p:spPr>
                <a:xfrm>
                  <a:off x="7883024" y="4013759"/>
                  <a:ext cx="220355" cy="283992"/>
                </a:xfrm>
                <a:custGeom>
                  <a:avLst/>
                  <a:gdLst/>
                  <a:ahLst/>
                  <a:cxnLst/>
                  <a:rect l="l" t="t" r="r" b="b"/>
                  <a:pathLst>
                    <a:path w="84105" h="108394" extrusionOk="0">
                      <a:moveTo>
                        <a:pt x="28194" y="80391"/>
                      </a:moveTo>
                      <a:cubicBezTo>
                        <a:pt x="28194" y="83820"/>
                        <a:pt x="28384" y="90202"/>
                        <a:pt x="40291" y="90202"/>
                      </a:cubicBezTo>
                      <a:cubicBezTo>
                        <a:pt x="44482" y="90202"/>
                        <a:pt x="49244" y="89154"/>
                        <a:pt x="51816" y="86773"/>
                      </a:cubicBezTo>
                      <a:cubicBezTo>
                        <a:pt x="54769" y="83820"/>
                        <a:pt x="54769" y="80105"/>
                        <a:pt x="54769" y="74867"/>
                      </a:cubicBezTo>
                      <a:cubicBezTo>
                        <a:pt x="54769" y="72295"/>
                        <a:pt x="54769" y="69913"/>
                        <a:pt x="54959" y="67532"/>
                      </a:cubicBezTo>
                      <a:cubicBezTo>
                        <a:pt x="54388" y="68390"/>
                        <a:pt x="53721" y="69152"/>
                        <a:pt x="53150" y="69913"/>
                      </a:cubicBezTo>
                      <a:cubicBezTo>
                        <a:pt x="52388" y="70675"/>
                        <a:pt x="47815" y="75438"/>
                        <a:pt x="34766" y="75438"/>
                      </a:cubicBezTo>
                      <a:cubicBezTo>
                        <a:pt x="11335" y="75438"/>
                        <a:pt x="0" y="59341"/>
                        <a:pt x="0" y="38195"/>
                      </a:cubicBezTo>
                      <a:cubicBezTo>
                        <a:pt x="0" y="22574"/>
                        <a:pt x="6667" y="0"/>
                        <a:pt x="36385" y="0"/>
                      </a:cubicBezTo>
                      <a:cubicBezTo>
                        <a:pt x="43243" y="0"/>
                        <a:pt x="50292" y="1524"/>
                        <a:pt x="55054" y="6286"/>
                      </a:cubicBezTo>
                      <a:cubicBezTo>
                        <a:pt x="56102" y="7144"/>
                        <a:pt x="56959" y="8192"/>
                        <a:pt x="57721" y="9430"/>
                      </a:cubicBezTo>
                      <a:lnTo>
                        <a:pt x="57531" y="2096"/>
                      </a:lnTo>
                      <a:lnTo>
                        <a:pt x="84106" y="2096"/>
                      </a:lnTo>
                      <a:lnTo>
                        <a:pt x="84106" y="74867"/>
                      </a:lnTo>
                      <a:cubicBezTo>
                        <a:pt x="83820" y="83820"/>
                        <a:pt x="83248" y="96298"/>
                        <a:pt x="68294" y="103346"/>
                      </a:cubicBezTo>
                      <a:cubicBezTo>
                        <a:pt x="60674" y="106966"/>
                        <a:pt x="50101" y="108394"/>
                        <a:pt x="40100" y="108394"/>
                      </a:cubicBezTo>
                      <a:cubicBezTo>
                        <a:pt x="36767" y="108394"/>
                        <a:pt x="24003" y="108109"/>
                        <a:pt x="15812" y="105251"/>
                      </a:cubicBezTo>
                      <a:cubicBezTo>
                        <a:pt x="857" y="100012"/>
                        <a:pt x="571" y="88582"/>
                        <a:pt x="286" y="80391"/>
                      </a:cubicBezTo>
                      <a:lnTo>
                        <a:pt x="28194" y="80391"/>
                      </a:lnTo>
                      <a:close/>
                      <a:moveTo>
                        <a:pt x="29242" y="39052"/>
                      </a:moveTo>
                      <a:cubicBezTo>
                        <a:pt x="29242" y="50197"/>
                        <a:pt x="33147" y="55150"/>
                        <a:pt x="41338" y="55150"/>
                      </a:cubicBezTo>
                      <a:cubicBezTo>
                        <a:pt x="53721" y="55150"/>
                        <a:pt x="54007" y="43529"/>
                        <a:pt x="54007" y="37719"/>
                      </a:cubicBezTo>
                      <a:cubicBezTo>
                        <a:pt x="54007" y="33528"/>
                        <a:pt x="54007" y="21146"/>
                        <a:pt x="42100" y="21146"/>
                      </a:cubicBezTo>
                      <a:cubicBezTo>
                        <a:pt x="29242" y="21146"/>
                        <a:pt x="29242" y="36100"/>
                        <a:pt x="29242" y="3905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116" name="Google Shape;116;p42"/>
                <p:cNvSpPr/>
                <p:nvPr/>
              </p:nvSpPr>
              <p:spPr>
                <a:xfrm>
                  <a:off x="8128110" y="4011008"/>
                  <a:ext cx="236078" cy="218613"/>
                </a:xfrm>
                <a:custGeom>
                  <a:avLst/>
                  <a:gdLst/>
                  <a:ahLst/>
                  <a:cxnLst/>
                  <a:rect l="l" t="t" r="r" b="b"/>
                  <a:pathLst>
                    <a:path w="90106" h="83440" extrusionOk="0">
                      <a:moveTo>
                        <a:pt x="78010" y="11146"/>
                      </a:moveTo>
                      <a:cubicBezTo>
                        <a:pt x="85344" y="18194"/>
                        <a:pt x="90107" y="29815"/>
                        <a:pt x="90107" y="42007"/>
                      </a:cubicBezTo>
                      <a:cubicBezTo>
                        <a:pt x="90107" y="66296"/>
                        <a:pt x="73247" y="83441"/>
                        <a:pt x="44006" y="83441"/>
                      </a:cubicBezTo>
                      <a:cubicBezTo>
                        <a:pt x="12859" y="83441"/>
                        <a:pt x="0" y="63152"/>
                        <a:pt x="0" y="42483"/>
                      </a:cubicBezTo>
                      <a:cubicBezTo>
                        <a:pt x="0" y="17147"/>
                        <a:pt x="17145" y="-189"/>
                        <a:pt x="45625" y="2"/>
                      </a:cubicBezTo>
                      <a:cubicBezTo>
                        <a:pt x="61246" y="97"/>
                        <a:pt x="72009" y="5526"/>
                        <a:pt x="78010" y="11146"/>
                      </a:cubicBezTo>
                      <a:moveTo>
                        <a:pt x="30575" y="41531"/>
                      </a:moveTo>
                      <a:cubicBezTo>
                        <a:pt x="30575" y="48960"/>
                        <a:pt x="32385" y="62009"/>
                        <a:pt x="44863" y="62009"/>
                      </a:cubicBezTo>
                      <a:cubicBezTo>
                        <a:pt x="55626" y="62009"/>
                        <a:pt x="59055" y="52865"/>
                        <a:pt x="59055" y="41245"/>
                      </a:cubicBezTo>
                      <a:cubicBezTo>
                        <a:pt x="59055" y="36578"/>
                        <a:pt x="58769" y="21147"/>
                        <a:pt x="44767" y="21528"/>
                      </a:cubicBezTo>
                      <a:cubicBezTo>
                        <a:pt x="33147" y="21814"/>
                        <a:pt x="30575" y="32863"/>
                        <a:pt x="30575" y="41531"/>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117" name="Google Shape;117;p42"/>
                <p:cNvSpPr/>
                <p:nvPr/>
              </p:nvSpPr>
              <p:spPr>
                <a:xfrm>
                  <a:off x="8363714" y="4019500"/>
                  <a:ext cx="220355" cy="202387"/>
                </a:xfrm>
                <a:custGeom>
                  <a:avLst/>
                  <a:gdLst/>
                  <a:ahLst/>
                  <a:cxnLst/>
                  <a:rect l="l" t="t" r="r" b="b"/>
                  <a:pathLst>
                    <a:path w="84105" h="77247" extrusionOk="0">
                      <a:moveTo>
                        <a:pt x="0" y="0"/>
                      </a:moveTo>
                      <a:lnTo>
                        <a:pt x="32480" y="0"/>
                      </a:lnTo>
                      <a:lnTo>
                        <a:pt x="38576" y="28670"/>
                      </a:lnTo>
                      <a:cubicBezTo>
                        <a:pt x="40196" y="37814"/>
                        <a:pt x="40481" y="40195"/>
                        <a:pt x="41910" y="51816"/>
                      </a:cubicBezTo>
                      <a:cubicBezTo>
                        <a:pt x="43053" y="41338"/>
                        <a:pt x="43529" y="38576"/>
                        <a:pt x="45625" y="27337"/>
                      </a:cubicBezTo>
                      <a:lnTo>
                        <a:pt x="51911" y="0"/>
                      </a:lnTo>
                      <a:lnTo>
                        <a:pt x="84106" y="0"/>
                      </a:lnTo>
                      <a:lnTo>
                        <a:pt x="58293" y="77248"/>
                      </a:lnTo>
                      <a:lnTo>
                        <a:pt x="25813" y="77248"/>
                      </a:lnTo>
                      <a:lnTo>
                        <a:pt x="0"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grpSp>
          <p:grpSp>
            <p:nvGrpSpPr>
              <p:cNvPr id="118" name="Google Shape;118;p42"/>
              <p:cNvGrpSpPr/>
              <p:nvPr/>
            </p:nvGrpSpPr>
            <p:grpSpPr>
              <a:xfrm>
                <a:off x="641431" y="6492777"/>
                <a:ext cx="591593" cy="138515"/>
                <a:chOff x="5586412" y="3309937"/>
                <a:chExt cx="1019460" cy="238695"/>
              </a:xfrm>
            </p:grpSpPr>
            <p:sp>
              <p:nvSpPr>
                <p:cNvPr id="119" name="Google Shape;119;p42"/>
                <p:cNvSpPr/>
                <p:nvPr/>
              </p:nvSpPr>
              <p:spPr>
                <a:xfrm>
                  <a:off x="5586412" y="3309937"/>
                  <a:ext cx="183546" cy="236791"/>
                </a:xfrm>
                <a:custGeom>
                  <a:avLst/>
                  <a:gdLst/>
                  <a:ahLst/>
                  <a:cxnLst/>
                  <a:rect l="l" t="t" r="r" b="b"/>
                  <a:pathLst>
                    <a:path w="183546" h="236791" extrusionOk="0">
                      <a:moveTo>
                        <a:pt x="70580" y="198501"/>
                      </a:moveTo>
                      <a:cubicBezTo>
                        <a:pt x="56579" y="198501"/>
                        <a:pt x="46673" y="193929"/>
                        <a:pt x="46673" y="191167"/>
                      </a:cubicBezTo>
                      <a:cubicBezTo>
                        <a:pt x="46673" y="190500"/>
                        <a:pt x="46958" y="189833"/>
                        <a:pt x="47149" y="189071"/>
                      </a:cubicBezTo>
                      <a:lnTo>
                        <a:pt x="52292" y="172974"/>
                      </a:lnTo>
                      <a:cubicBezTo>
                        <a:pt x="52578" y="172022"/>
                        <a:pt x="53721" y="170688"/>
                        <a:pt x="54769" y="170688"/>
                      </a:cubicBezTo>
                      <a:cubicBezTo>
                        <a:pt x="56769" y="170688"/>
                        <a:pt x="63151" y="174403"/>
                        <a:pt x="71723" y="174403"/>
                      </a:cubicBezTo>
                      <a:cubicBezTo>
                        <a:pt x="102680" y="174403"/>
                        <a:pt x="110585" y="143066"/>
                        <a:pt x="112776" y="135255"/>
                      </a:cubicBezTo>
                      <a:lnTo>
                        <a:pt x="112300" y="134779"/>
                      </a:lnTo>
                      <a:cubicBezTo>
                        <a:pt x="108585" y="139160"/>
                        <a:pt x="100965" y="148400"/>
                        <a:pt x="83249" y="148400"/>
                      </a:cubicBezTo>
                      <a:cubicBezTo>
                        <a:pt x="60389" y="148400"/>
                        <a:pt x="38481" y="132969"/>
                        <a:pt x="38481" y="94488"/>
                      </a:cubicBezTo>
                      <a:cubicBezTo>
                        <a:pt x="38481" y="58769"/>
                        <a:pt x="59150" y="36862"/>
                        <a:pt x="91440" y="36862"/>
                      </a:cubicBezTo>
                      <a:cubicBezTo>
                        <a:pt x="121920" y="36862"/>
                        <a:pt x="144113" y="56198"/>
                        <a:pt x="144113" y="104394"/>
                      </a:cubicBezTo>
                      <a:cubicBezTo>
                        <a:pt x="144113" y="167545"/>
                        <a:pt x="112395" y="198596"/>
                        <a:pt x="70580" y="198596"/>
                      </a:cubicBezTo>
                      <a:moveTo>
                        <a:pt x="159830" y="0"/>
                      </a:moveTo>
                      <a:lnTo>
                        <a:pt x="23717" y="0"/>
                      </a:lnTo>
                      <a:cubicBezTo>
                        <a:pt x="10573" y="0"/>
                        <a:pt x="0" y="10287"/>
                        <a:pt x="0" y="22955"/>
                      </a:cubicBezTo>
                      <a:lnTo>
                        <a:pt x="0" y="213836"/>
                      </a:lnTo>
                      <a:cubicBezTo>
                        <a:pt x="0" y="226505"/>
                        <a:pt x="10573" y="236792"/>
                        <a:pt x="23717" y="236792"/>
                      </a:cubicBezTo>
                      <a:lnTo>
                        <a:pt x="159925" y="236792"/>
                      </a:lnTo>
                      <a:cubicBezTo>
                        <a:pt x="172974" y="236792"/>
                        <a:pt x="183547" y="226505"/>
                        <a:pt x="183547" y="213836"/>
                      </a:cubicBezTo>
                      <a:lnTo>
                        <a:pt x="183547" y="22955"/>
                      </a:lnTo>
                      <a:cubicBezTo>
                        <a:pt x="183547" y="10287"/>
                        <a:pt x="172974" y="0"/>
                        <a:pt x="159925" y="0"/>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120" name="Google Shape;120;p42"/>
                <p:cNvSpPr/>
                <p:nvPr/>
              </p:nvSpPr>
              <p:spPr>
                <a:xfrm>
                  <a:off x="5654515" y="3371563"/>
                  <a:ext cx="44005" cy="62483"/>
                </a:xfrm>
                <a:custGeom>
                  <a:avLst/>
                  <a:gdLst/>
                  <a:ahLst/>
                  <a:cxnLst/>
                  <a:rect l="l" t="t" r="r" b="b"/>
                  <a:pathLst>
                    <a:path w="44005" h="62483" extrusionOk="0">
                      <a:moveTo>
                        <a:pt x="22384" y="0"/>
                      </a:moveTo>
                      <a:cubicBezTo>
                        <a:pt x="8573" y="0"/>
                        <a:pt x="0" y="11049"/>
                        <a:pt x="0" y="31623"/>
                      </a:cubicBezTo>
                      <a:cubicBezTo>
                        <a:pt x="0" y="52197"/>
                        <a:pt x="7906" y="62484"/>
                        <a:pt x="21907" y="62484"/>
                      </a:cubicBezTo>
                      <a:cubicBezTo>
                        <a:pt x="35909" y="62484"/>
                        <a:pt x="44006" y="52769"/>
                        <a:pt x="44006" y="31623"/>
                      </a:cubicBezTo>
                      <a:cubicBezTo>
                        <a:pt x="44006" y="10478"/>
                        <a:pt x="36862" y="0"/>
                        <a:pt x="22384" y="0"/>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121" name="Google Shape;121;p42"/>
                <p:cNvSpPr/>
                <p:nvPr/>
              </p:nvSpPr>
              <p:spPr>
                <a:xfrm>
                  <a:off x="5795866" y="3309937"/>
                  <a:ext cx="183451" cy="236791"/>
                </a:xfrm>
                <a:custGeom>
                  <a:avLst/>
                  <a:gdLst/>
                  <a:ahLst/>
                  <a:cxnLst/>
                  <a:rect l="l" t="t" r="r" b="b"/>
                  <a:pathLst>
                    <a:path w="183451" h="236791" extrusionOk="0">
                      <a:moveTo>
                        <a:pt x="137065" y="191357"/>
                      </a:moveTo>
                      <a:cubicBezTo>
                        <a:pt x="137065" y="193929"/>
                        <a:pt x="136589" y="194596"/>
                        <a:pt x="133731" y="194596"/>
                      </a:cubicBezTo>
                      <a:lnTo>
                        <a:pt x="60960" y="194596"/>
                      </a:lnTo>
                      <a:cubicBezTo>
                        <a:pt x="58103" y="194596"/>
                        <a:pt x="57626" y="193929"/>
                        <a:pt x="57626" y="191357"/>
                      </a:cubicBezTo>
                      <a:lnTo>
                        <a:pt x="57626" y="176403"/>
                      </a:lnTo>
                      <a:cubicBezTo>
                        <a:pt x="57626" y="173831"/>
                        <a:pt x="58103" y="173165"/>
                        <a:pt x="60960" y="173165"/>
                      </a:cubicBezTo>
                      <a:lnTo>
                        <a:pt x="84868" y="173165"/>
                      </a:lnTo>
                      <a:lnTo>
                        <a:pt x="84868" y="75438"/>
                      </a:lnTo>
                      <a:lnTo>
                        <a:pt x="59722" y="90678"/>
                      </a:lnTo>
                      <a:cubicBezTo>
                        <a:pt x="58579" y="91345"/>
                        <a:pt x="57626" y="92012"/>
                        <a:pt x="56388" y="92012"/>
                      </a:cubicBezTo>
                      <a:cubicBezTo>
                        <a:pt x="54959" y="92012"/>
                        <a:pt x="54007" y="90678"/>
                        <a:pt x="53054" y="89059"/>
                      </a:cubicBezTo>
                      <a:lnTo>
                        <a:pt x="46863" y="78677"/>
                      </a:lnTo>
                      <a:cubicBezTo>
                        <a:pt x="46196" y="77724"/>
                        <a:pt x="45910" y="76867"/>
                        <a:pt x="45910" y="75724"/>
                      </a:cubicBezTo>
                      <a:cubicBezTo>
                        <a:pt x="45910" y="74295"/>
                        <a:pt x="47054" y="73152"/>
                        <a:pt x="48768" y="72009"/>
                      </a:cubicBezTo>
                      <a:lnTo>
                        <a:pt x="93536" y="40672"/>
                      </a:lnTo>
                      <a:lnTo>
                        <a:pt x="110109" y="40672"/>
                      </a:lnTo>
                      <a:cubicBezTo>
                        <a:pt x="114395" y="40672"/>
                        <a:pt x="114871" y="41624"/>
                        <a:pt x="114871" y="45244"/>
                      </a:cubicBezTo>
                      <a:lnTo>
                        <a:pt x="114871" y="173165"/>
                      </a:lnTo>
                      <a:lnTo>
                        <a:pt x="133636" y="173165"/>
                      </a:lnTo>
                      <a:cubicBezTo>
                        <a:pt x="136493" y="173165"/>
                        <a:pt x="136969" y="173831"/>
                        <a:pt x="136969" y="176403"/>
                      </a:cubicBezTo>
                      <a:lnTo>
                        <a:pt x="136969" y="191357"/>
                      </a:lnTo>
                      <a:close/>
                      <a:moveTo>
                        <a:pt x="159830" y="0"/>
                      </a:moveTo>
                      <a:lnTo>
                        <a:pt x="23622" y="0"/>
                      </a:lnTo>
                      <a:cubicBezTo>
                        <a:pt x="10573" y="0"/>
                        <a:pt x="0" y="10287"/>
                        <a:pt x="0" y="22955"/>
                      </a:cubicBezTo>
                      <a:lnTo>
                        <a:pt x="0" y="213836"/>
                      </a:lnTo>
                      <a:cubicBezTo>
                        <a:pt x="0" y="226505"/>
                        <a:pt x="10573" y="236792"/>
                        <a:pt x="23622" y="236792"/>
                      </a:cubicBezTo>
                      <a:lnTo>
                        <a:pt x="159830" y="236792"/>
                      </a:lnTo>
                      <a:cubicBezTo>
                        <a:pt x="172879" y="236792"/>
                        <a:pt x="183452" y="226505"/>
                        <a:pt x="183452" y="213836"/>
                      </a:cubicBezTo>
                      <a:lnTo>
                        <a:pt x="183452" y="22955"/>
                      </a:lnTo>
                      <a:cubicBezTo>
                        <a:pt x="183452" y="10287"/>
                        <a:pt x="172879" y="0"/>
                        <a:pt x="159830" y="0"/>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122" name="Google Shape;122;p42"/>
                <p:cNvSpPr/>
                <p:nvPr/>
              </p:nvSpPr>
              <p:spPr>
                <a:xfrm>
                  <a:off x="5654515" y="3371563"/>
                  <a:ext cx="44005" cy="62483"/>
                </a:xfrm>
                <a:custGeom>
                  <a:avLst/>
                  <a:gdLst/>
                  <a:ahLst/>
                  <a:cxnLst/>
                  <a:rect l="l" t="t" r="r" b="b"/>
                  <a:pathLst>
                    <a:path w="44005" h="62483" extrusionOk="0">
                      <a:moveTo>
                        <a:pt x="21907" y="62484"/>
                      </a:moveTo>
                      <a:cubicBezTo>
                        <a:pt x="7906" y="62484"/>
                        <a:pt x="0" y="52102"/>
                        <a:pt x="0" y="31623"/>
                      </a:cubicBezTo>
                      <a:cubicBezTo>
                        <a:pt x="0" y="11144"/>
                        <a:pt x="8573" y="0"/>
                        <a:pt x="22384" y="0"/>
                      </a:cubicBezTo>
                      <a:cubicBezTo>
                        <a:pt x="36957" y="0"/>
                        <a:pt x="44006" y="11335"/>
                        <a:pt x="44006" y="31623"/>
                      </a:cubicBezTo>
                      <a:cubicBezTo>
                        <a:pt x="44006" y="51911"/>
                        <a:pt x="35433" y="62484"/>
                        <a:pt x="21907" y="62484"/>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123" name="Google Shape;123;p42"/>
                <p:cNvSpPr/>
                <p:nvPr/>
              </p:nvSpPr>
              <p:spPr>
                <a:xfrm>
                  <a:off x="6005035" y="3309937"/>
                  <a:ext cx="183546" cy="236791"/>
                </a:xfrm>
                <a:custGeom>
                  <a:avLst/>
                  <a:gdLst/>
                  <a:ahLst/>
                  <a:cxnLst/>
                  <a:rect l="l" t="t" r="r" b="b"/>
                  <a:pathLst>
                    <a:path w="183546" h="236791" extrusionOk="0">
                      <a:moveTo>
                        <a:pt x="137065" y="191357"/>
                      </a:moveTo>
                      <a:cubicBezTo>
                        <a:pt x="137065" y="193929"/>
                        <a:pt x="136589" y="194596"/>
                        <a:pt x="133731" y="194596"/>
                      </a:cubicBezTo>
                      <a:lnTo>
                        <a:pt x="60960" y="194596"/>
                      </a:lnTo>
                      <a:cubicBezTo>
                        <a:pt x="58102" y="194596"/>
                        <a:pt x="57626" y="193929"/>
                        <a:pt x="57626" y="191357"/>
                      </a:cubicBezTo>
                      <a:lnTo>
                        <a:pt x="57626" y="176403"/>
                      </a:lnTo>
                      <a:cubicBezTo>
                        <a:pt x="57626" y="173831"/>
                        <a:pt x="58102" y="173165"/>
                        <a:pt x="60960" y="173165"/>
                      </a:cubicBezTo>
                      <a:lnTo>
                        <a:pt x="84868" y="173165"/>
                      </a:lnTo>
                      <a:lnTo>
                        <a:pt x="84868" y="75438"/>
                      </a:lnTo>
                      <a:lnTo>
                        <a:pt x="59722" y="90678"/>
                      </a:lnTo>
                      <a:cubicBezTo>
                        <a:pt x="58579" y="91345"/>
                        <a:pt x="57626" y="92012"/>
                        <a:pt x="56388" y="92012"/>
                      </a:cubicBezTo>
                      <a:cubicBezTo>
                        <a:pt x="54959" y="92012"/>
                        <a:pt x="54007" y="90678"/>
                        <a:pt x="53054" y="89059"/>
                      </a:cubicBezTo>
                      <a:lnTo>
                        <a:pt x="46863" y="78677"/>
                      </a:lnTo>
                      <a:cubicBezTo>
                        <a:pt x="46196" y="77724"/>
                        <a:pt x="45910" y="76867"/>
                        <a:pt x="45910" y="75724"/>
                      </a:cubicBezTo>
                      <a:cubicBezTo>
                        <a:pt x="45910" y="74295"/>
                        <a:pt x="47053" y="73152"/>
                        <a:pt x="48768" y="72009"/>
                      </a:cubicBezTo>
                      <a:lnTo>
                        <a:pt x="93536" y="40672"/>
                      </a:lnTo>
                      <a:lnTo>
                        <a:pt x="110109" y="40672"/>
                      </a:lnTo>
                      <a:cubicBezTo>
                        <a:pt x="114395" y="40672"/>
                        <a:pt x="114871" y="41624"/>
                        <a:pt x="114871" y="45244"/>
                      </a:cubicBezTo>
                      <a:lnTo>
                        <a:pt x="114871" y="173165"/>
                      </a:lnTo>
                      <a:lnTo>
                        <a:pt x="133636" y="173165"/>
                      </a:lnTo>
                      <a:cubicBezTo>
                        <a:pt x="136493" y="173165"/>
                        <a:pt x="136970" y="173831"/>
                        <a:pt x="136970" y="176403"/>
                      </a:cubicBezTo>
                      <a:lnTo>
                        <a:pt x="136970" y="191357"/>
                      </a:lnTo>
                      <a:close/>
                      <a:moveTo>
                        <a:pt x="159925" y="0"/>
                      </a:moveTo>
                      <a:lnTo>
                        <a:pt x="23717" y="0"/>
                      </a:lnTo>
                      <a:cubicBezTo>
                        <a:pt x="10668" y="0"/>
                        <a:pt x="0" y="10287"/>
                        <a:pt x="0" y="22955"/>
                      </a:cubicBezTo>
                      <a:lnTo>
                        <a:pt x="0" y="213836"/>
                      </a:lnTo>
                      <a:cubicBezTo>
                        <a:pt x="0" y="226505"/>
                        <a:pt x="10573" y="236792"/>
                        <a:pt x="23717" y="236792"/>
                      </a:cubicBezTo>
                      <a:lnTo>
                        <a:pt x="159925" y="236792"/>
                      </a:lnTo>
                      <a:cubicBezTo>
                        <a:pt x="172974" y="236792"/>
                        <a:pt x="183547" y="226505"/>
                        <a:pt x="183547" y="213836"/>
                      </a:cubicBezTo>
                      <a:lnTo>
                        <a:pt x="183547" y="22955"/>
                      </a:lnTo>
                      <a:cubicBezTo>
                        <a:pt x="183547" y="10287"/>
                        <a:pt x="172974" y="0"/>
                        <a:pt x="159925" y="0"/>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124" name="Google Shape;124;p42"/>
                <p:cNvSpPr/>
                <p:nvPr/>
              </p:nvSpPr>
              <p:spPr>
                <a:xfrm>
                  <a:off x="6215443" y="3450716"/>
                  <a:ext cx="56292" cy="56769"/>
                </a:xfrm>
                <a:custGeom>
                  <a:avLst/>
                  <a:gdLst/>
                  <a:ahLst/>
                  <a:cxnLst/>
                  <a:rect l="l" t="t" r="r" b="b"/>
                  <a:pathLst>
                    <a:path w="56292" h="56769" extrusionOk="0">
                      <a:moveTo>
                        <a:pt x="27813" y="0"/>
                      </a:moveTo>
                      <a:cubicBezTo>
                        <a:pt x="43434" y="0"/>
                        <a:pt x="56293" y="12573"/>
                        <a:pt x="56293" y="28099"/>
                      </a:cubicBezTo>
                      <a:cubicBezTo>
                        <a:pt x="56293" y="43625"/>
                        <a:pt x="43529" y="56769"/>
                        <a:pt x="28099" y="56769"/>
                      </a:cubicBezTo>
                      <a:cubicBezTo>
                        <a:pt x="12668" y="56769"/>
                        <a:pt x="0" y="43815"/>
                        <a:pt x="0" y="28099"/>
                      </a:cubicBezTo>
                      <a:cubicBezTo>
                        <a:pt x="0" y="12383"/>
                        <a:pt x="12478" y="0"/>
                        <a:pt x="27813" y="0"/>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125" name="Google Shape;125;p42"/>
                <p:cNvSpPr/>
                <p:nvPr/>
              </p:nvSpPr>
              <p:spPr>
                <a:xfrm>
                  <a:off x="6294309" y="3382231"/>
                  <a:ext cx="102393" cy="166401"/>
                </a:xfrm>
                <a:custGeom>
                  <a:avLst/>
                  <a:gdLst/>
                  <a:ahLst/>
                  <a:cxnLst/>
                  <a:rect l="l" t="t" r="r" b="b"/>
                  <a:pathLst>
                    <a:path w="102393" h="166401" extrusionOk="0">
                      <a:moveTo>
                        <a:pt x="42481" y="15716"/>
                      </a:moveTo>
                      <a:cubicBezTo>
                        <a:pt x="28765" y="15716"/>
                        <a:pt x="21717" y="23432"/>
                        <a:pt x="21717" y="39910"/>
                      </a:cubicBezTo>
                      <a:cubicBezTo>
                        <a:pt x="21717" y="55245"/>
                        <a:pt x="28956" y="63151"/>
                        <a:pt x="42958" y="63151"/>
                      </a:cubicBezTo>
                      <a:cubicBezTo>
                        <a:pt x="56960" y="63151"/>
                        <a:pt x="62865" y="55245"/>
                        <a:pt x="62865" y="39148"/>
                      </a:cubicBezTo>
                      <a:cubicBezTo>
                        <a:pt x="62865" y="23051"/>
                        <a:pt x="57150" y="15621"/>
                        <a:pt x="42577" y="15621"/>
                      </a:cubicBezTo>
                      <a:moveTo>
                        <a:pt x="91821" y="1238"/>
                      </a:moveTo>
                      <a:lnTo>
                        <a:pt x="102394" y="12764"/>
                      </a:lnTo>
                      <a:cubicBezTo>
                        <a:pt x="95536" y="18002"/>
                        <a:pt x="90488" y="20002"/>
                        <a:pt x="83820" y="20002"/>
                      </a:cubicBezTo>
                      <a:cubicBezTo>
                        <a:pt x="80105" y="20002"/>
                        <a:pt x="79153" y="19812"/>
                        <a:pt x="76295" y="18574"/>
                      </a:cubicBezTo>
                      <a:cubicBezTo>
                        <a:pt x="80677" y="24575"/>
                        <a:pt x="82963" y="31242"/>
                        <a:pt x="82963" y="38957"/>
                      </a:cubicBezTo>
                      <a:cubicBezTo>
                        <a:pt x="82963" y="50006"/>
                        <a:pt x="78105" y="62008"/>
                        <a:pt x="71056" y="68485"/>
                      </a:cubicBezTo>
                      <a:cubicBezTo>
                        <a:pt x="65532" y="73724"/>
                        <a:pt x="56483" y="77152"/>
                        <a:pt x="48482" y="77152"/>
                      </a:cubicBezTo>
                      <a:lnTo>
                        <a:pt x="46101" y="77152"/>
                      </a:lnTo>
                      <a:lnTo>
                        <a:pt x="43625" y="78105"/>
                      </a:lnTo>
                      <a:cubicBezTo>
                        <a:pt x="31718" y="82868"/>
                        <a:pt x="26194" y="86963"/>
                        <a:pt x="26194" y="91059"/>
                      </a:cubicBezTo>
                      <a:cubicBezTo>
                        <a:pt x="26194" y="94679"/>
                        <a:pt x="29527" y="96774"/>
                        <a:pt x="35052" y="96774"/>
                      </a:cubicBezTo>
                      <a:lnTo>
                        <a:pt x="52769" y="96774"/>
                      </a:lnTo>
                      <a:cubicBezTo>
                        <a:pt x="65627" y="96774"/>
                        <a:pt x="72676" y="98489"/>
                        <a:pt x="79248" y="103537"/>
                      </a:cubicBezTo>
                      <a:cubicBezTo>
                        <a:pt x="87821" y="110014"/>
                        <a:pt x="91440" y="118396"/>
                        <a:pt x="91440" y="128683"/>
                      </a:cubicBezTo>
                      <a:cubicBezTo>
                        <a:pt x="91440" y="143542"/>
                        <a:pt x="85249" y="155067"/>
                        <a:pt x="74676" y="160592"/>
                      </a:cubicBezTo>
                      <a:cubicBezTo>
                        <a:pt x="66961" y="164687"/>
                        <a:pt x="58769" y="166402"/>
                        <a:pt x="47720" y="166402"/>
                      </a:cubicBezTo>
                      <a:cubicBezTo>
                        <a:pt x="27146" y="166402"/>
                        <a:pt x="14573" y="161830"/>
                        <a:pt x="7525" y="154686"/>
                      </a:cubicBezTo>
                      <a:cubicBezTo>
                        <a:pt x="2477" y="149447"/>
                        <a:pt x="0" y="143161"/>
                        <a:pt x="0" y="136017"/>
                      </a:cubicBezTo>
                      <a:cubicBezTo>
                        <a:pt x="0" y="131731"/>
                        <a:pt x="667" y="128111"/>
                        <a:pt x="2191" y="123349"/>
                      </a:cubicBezTo>
                      <a:lnTo>
                        <a:pt x="20288" y="121634"/>
                      </a:lnTo>
                      <a:lnTo>
                        <a:pt x="19431" y="123539"/>
                      </a:lnTo>
                      <a:cubicBezTo>
                        <a:pt x="18098" y="126206"/>
                        <a:pt x="17240" y="129730"/>
                        <a:pt x="17240" y="132398"/>
                      </a:cubicBezTo>
                      <a:cubicBezTo>
                        <a:pt x="17240" y="138684"/>
                        <a:pt x="19717" y="143637"/>
                        <a:pt x="23622" y="146304"/>
                      </a:cubicBezTo>
                      <a:cubicBezTo>
                        <a:pt x="28956" y="149638"/>
                        <a:pt x="37052" y="151829"/>
                        <a:pt x="45910" y="151829"/>
                      </a:cubicBezTo>
                      <a:cubicBezTo>
                        <a:pt x="58293" y="151829"/>
                        <a:pt x="65627" y="148971"/>
                        <a:pt x="69533" y="142685"/>
                      </a:cubicBezTo>
                      <a:cubicBezTo>
                        <a:pt x="71723" y="139541"/>
                        <a:pt x="72581" y="136017"/>
                        <a:pt x="72581" y="130969"/>
                      </a:cubicBezTo>
                      <a:cubicBezTo>
                        <a:pt x="72581" y="124492"/>
                        <a:pt x="70580" y="119443"/>
                        <a:pt x="66580" y="116586"/>
                      </a:cubicBezTo>
                      <a:cubicBezTo>
                        <a:pt x="62389" y="113443"/>
                        <a:pt x="55721" y="112014"/>
                        <a:pt x="44958" y="112014"/>
                      </a:cubicBezTo>
                      <a:cubicBezTo>
                        <a:pt x="40577" y="112014"/>
                        <a:pt x="31433" y="112490"/>
                        <a:pt x="27908" y="112490"/>
                      </a:cubicBezTo>
                      <a:cubicBezTo>
                        <a:pt x="14859" y="112490"/>
                        <a:pt x="7144" y="106013"/>
                        <a:pt x="7144" y="95250"/>
                      </a:cubicBezTo>
                      <a:cubicBezTo>
                        <a:pt x="7144" y="85630"/>
                        <a:pt x="12192" y="80105"/>
                        <a:pt x="25717" y="75343"/>
                      </a:cubicBezTo>
                      <a:lnTo>
                        <a:pt x="27051" y="74867"/>
                      </a:lnTo>
                      <a:cubicBezTo>
                        <a:pt x="12287" y="69818"/>
                        <a:pt x="2286" y="56197"/>
                        <a:pt x="2286" y="40291"/>
                      </a:cubicBezTo>
                      <a:cubicBezTo>
                        <a:pt x="2286" y="16288"/>
                        <a:pt x="18860" y="0"/>
                        <a:pt x="42958" y="0"/>
                      </a:cubicBezTo>
                      <a:cubicBezTo>
                        <a:pt x="48482" y="0"/>
                        <a:pt x="54483" y="952"/>
                        <a:pt x="58865" y="2667"/>
                      </a:cubicBezTo>
                      <a:lnTo>
                        <a:pt x="66389" y="5334"/>
                      </a:lnTo>
                      <a:cubicBezTo>
                        <a:pt x="69056" y="6286"/>
                        <a:pt x="72581" y="6763"/>
                        <a:pt x="76581" y="6763"/>
                      </a:cubicBezTo>
                      <a:cubicBezTo>
                        <a:pt x="82296" y="6763"/>
                        <a:pt x="86487" y="5334"/>
                        <a:pt x="91821" y="1524"/>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126" name="Google Shape;126;p42"/>
                <p:cNvSpPr/>
                <p:nvPr/>
              </p:nvSpPr>
              <p:spPr>
                <a:xfrm>
                  <a:off x="6404704" y="3381755"/>
                  <a:ext cx="94678" cy="126206"/>
                </a:xfrm>
                <a:custGeom>
                  <a:avLst/>
                  <a:gdLst/>
                  <a:ahLst/>
                  <a:cxnLst/>
                  <a:rect l="l" t="t" r="r" b="b"/>
                  <a:pathLst>
                    <a:path w="94678" h="126206" extrusionOk="0">
                      <a:moveTo>
                        <a:pt x="46672" y="15430"/>
                      </a:moveTo>
                      <a:cubicBezTo>
                        <a:pt x="36957" y="15430"/>
                        <a:pt x="28099" y="20669"/>
                        <a:pt x="24098" y="28385"/>
                      </a:cubicBezTo>
                      <a:cubicBezTo>
                        <a:pt x="20574" y="35814"/>
                        <a:pt x="18764" y="45434"/>
                        <a:pt x="18764" y="59531"/>
                      </a:cubicBezTo>
                      <a:cubicBezTo>
                        <a:pt x="18764" y="76295"/>
                        <a:pt x="21431" y="91154"/>
                        <a:pt x="25622" y="98584"/>
                      </a:cubicBezTo>
                      <a:cubicBezTo>
                        <a:pt x="29623" y="105823"/>
                        <a:pt x="38481" y="110585"/>
                        <a:pt x="47911" y="110585"/>
                      </a:cubicBezTo>
                      <a:cubicBezTo>
                        <a:pt x="59436" y="110585"/>
                        <a:pt x="68008" y="104108"/>
                        <a:pt x="71723" y="92583"/>
                      </a:cubicBezTo>
                      <a:cubicBezTo>
                        <a:pt x="74200" y="85153"/>
                        <a:pt x="75057" y="78391"/>
                        <a:pt x="75057" y="66675"/>
                      </a:cubicBezTo>
                      <a:cubicBezTo>
                        <a:pt x="75057" y="49911"/>
                        <a:pt x="73533" y="38576"/>
                        <a:pt x="70009" y="30671"/>
                      </a:cubicBezTo>
                      <a:cubicBezTo>
                        <a:pt x="65341" y="20098"/>
                        <a:pt x="55626" y="15335"/>
                        <a:pt x="46577" y="15335"/>
                      </a:cubicBezTo>
                      <a:moveTo>
                        <a:pt x="46768" y="0"/>
                      </a:moveTo>
                      <a:cubicBezTo>
                        <a:pt x="65056" y="0"/>
                        <a:pt x="77057" y="9144"/>
                        <a:pt x="84487" y="20860"/>
                      </a:cubicBezTo>
                      <a:cubicBezTo>
                        <a:pt x="91345" y="31623"/>
                        <a:pt x="94678" y="45815"/>
                        <a:pt x="94678" y="65246"/>
                      </a:cubicBezTo>
                      <a:cubicBezTo>
                        <a:pt x="94678" y="88487"/>
                        <a:pt x="89630" y="103156"/>
                        <a:pt x="77438" y="114681"/>
                      </a:cubicBezTo>
                      <a:cubicBezTo>
                        <a:pt x="68866" y="122873"/>
                        <a:pt x="59817" y="126206"/>
                        <a:pt x="47434" y="126206"/>
                      </a:cubicBezTo>
                      <a:cubicBezTo>
                        <a:pt x="18097" y="126206"/>
                        <a:pt x="0" y="102013"/>
                        <a:pt x="0" y="62675"/>
                      </a:cubicBezTo>
                      <a:cubicBezTo>
                        <a:pt x="0" y="23336"/>
                        <a:pt x="17907" y="95"/>
                        <a:pt x="46863" y="95"/>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127" name="Google Shape;127;p42"/>
                <p:cNvSpPr/>
                <p:nvPr/>
              </p:nvSpPr>
              <p:spPr>
                <a:xfrm>
                  <a:off x="6508146" y="3381374"/>
                  <a:ext cx="97726" cy="123729"/>
                </a:xfrm>
                <a:custGeom>
                  <a:avLst/>
                  <a:gdLst/>
                  <a:ahLst/>
                  <a:cxnLst/>
                  <a:rect l="l" t="t" r="r" b="b"/>
                  <a:pathLst>
                    <a:path w="97726" h="123729" extrusionOk="0">
                      <a:moveTo>
                        <a:pt x="0" y="4096"/>
                      </a:moveTo>
                      <a:lnTo>
                        <a:pt x="17621" y="0"/>
                      </a:lnTo>
                      <a:lnTo>
                        <a:pt x="43244" y="82296"/>
                      </a:lnTo>
                      <a:cubicBezTo>
                        <a:pt x="45434" y="90011"/>
                        <a:pt x="47435" y="97441"/>
                        <a:pt x="48578" y="102680"/>
                      </a:cubicBezTo>
                      <a:lnTo>
                        <a:pt x="49054" y="102680"/>
                      </a:lnTo>
                      <a:cubicBezTo>
                        <a:pt x="50387" y="95726"/>
                        <a:pt x="51721" y="90964"/>
                        <a:pt x="54388" y="82487"/>
                      </a:cubicBezTo>
                      <a:lnTo>
                        <a:pt x="79343" y="3524"/>
                      </a:lnTo>
                      <a:lnTo>
                        <a:pt x="97727" y="3334"/>
                      </a:lnTo>
                      <a:lnTo>
                        <a:pt x="56674" y="123730"/>
                      </a:lnTo>
                      <a:lnTo>
                        <a:pt x="39624" y="123730"/>
                      </a:lnTo>
                      <a:lnTo>
                        <a:pt x="95" y="4001"/>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grpSp>
          <p:pic>
            <p:nvPicPr>
              <p:cNvPr id="128" name="Google Shape;128;p42" descr="A black and white logo&#10;&#10;Description automatically generated with low confidence"/>
              <p:cNvPicPr preferRelativeResize="0"/>
              <p:nvPr/>
            </p:nvPicPr>
            <p:blipFill rotWithShape="1">
              <a:blip r:embed="rId2">
                <a:alphaModFix/>
              </a:blip>
              <a:srcRect/>
              <a:stretch/>
            </p:blipFill>
            <p:spPr>
              <a:xfrm>
                <a:off x="1562866" y="6507246"/>
                <a:ext cx="619523" cy="116230"/>
              </a:xfrm>
              <a:prstGeom prst="rect">
                <a:avLst/>
              </a:prstGeom>
              <a:noFill/>
              <a:ln>
                <a:noFill/>
              </a:ln>
            </p:spPr>
          </p:pic>
        </p:grpSp>
        <p:grpSp>
          <p:nvGrpSpPr>
            <p:cNvPr id="129" name="Google Shape;129;p42"/>
            <p:cNvGrpSpPr/>
            <p:nvPr/>
          </p:nvGrpSpPr>
          <p:grpSpPr>
            <a:xfrm>
              <a:off x="9796834" y="6500573"/>
              <a:ext cx="955040" cy="321580"/>
              <a:chOff x="9796834" y="6453295"/>
              <a:chExt cx="955040" cy="368700"/>
            </a:xfrm>
          </p:grpSpPr>
          <p:cxnSp>
            <p:nvCxnSpPr>
              <p:cNvPr id="130" name="Google Shape;130;p42"/>
              <p:cNvCxnSpPr/>
              <p:nvPr/>
            </p:nvCxnSpPr>
            <p:spPr>
              <a:xfrm>
                <a:off x="9796834" y="6453295"/>
                <a:ext cx="0" cy="368700"/>
              </a:xfrm>
              <a:prstGeom prst="straightConnector1">
                <a:avLst/>
              </a:prstGeom>
              <a:noFill/>
              <a:ln w="9525" cap="flat" cmpd="sng">
                <a:solidFill>
                  <a:schemeClr val="lt1"/>
                </a:solidFill>
                <a:prstDash val="solid"/>
                <a:round/>
                <a:headEnd type="none" w="sm" len="sm"/>
                <a:tailEnd type="none" w="sm" len="sm"/>
              </a:ln>
            </p:spPr>
          </p:cxnSp>
          <p:cxnSp>
            <p:nvCxnSpPr>
              <p:cNvPr id="131" name="Google Shape;131;p42"/>
              <p:cNvCxnSpPr/>
              <p:nvPr/>
            </p:nvCxnSpPr>
            <p:spPr>
              <a:xfrm>
                <a:off x="10751874" y="6453295"/>
                <a:ext cx="0" cy="368700"/>
              </a:xfrm>
              <a:prstGeom prst="straightConnector1">
                <a:avLst/>
              </a:prstGeom>
              <a:noFill/>
              <a:ln w="9525" cap="flat" cmpd="sng">
                <a:solidFill>
                  <a:schemeClr val="lt1"/>
                </a:solidFill>
                <a:prstDash val="solid"/>
                <a:round/>
                <a:headEnd type="none" w="sm" len="sm"/>
                <a:tailEnd type="none" w="sm" len="sm"/>
              </a:ln>
            </p:spPr>
          </p:cxnSp>
        </p:grpSp>
      </p:grpSp>
      <p:sp>
        <p:nvSpPr>
          <p:cNvPr id="132" name="Google Shape;132;p42"/>
          <p:cNvSpPr txBox="1"/>
          <p:nvPr/>
        </p:nvSpPr>
        <p:spPr>
          <a:xfrm>
            <a:off x="11710111" y="6448117"/>
            <a:ext cx="336900" cy="365100"/>
          </a:xfrm>
          <a:prstGeom prst="rect">
            <a:avLst/>
          </a:prstGeom>
          <a:noFill/>
          <a:ln>
            <a:noFill/>
          </a:ln>
        </p:spPr>
        <p:txBody>
          <a:bodyPr spcFirstLastPara="1" wrap="square" lIns="0" tIns="45700" rIns="0"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fld id="{00000000-1234-1234-1234-123412341234}" type="slidenum">
              <a:rPr lang="en-IN"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42301863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6" name="Parallelogram 5">
            <a:extLst>
              <a:ext uri="{FF2B5EF4-FFF2-40B4-BE49-F238E27FC236}">
                <a16:creationId xmlns:a16="http://schemas.microsoft.com/office/drawing/2014/main" id="{51F9E0BA-76E3-ED69-58ED-552EB75665C7}"/>
              </a:ext>
            </a:extLst>
          </p:cNvPr>
          <p:cNvSpPr/>
          <p:nvPr userDrawn="1"/>
        </p:nvSpPr>
        <p:spPr>
          <a:xfrm>
            <a:off x="5571789" y="0"/>
            <a:ext cx="7229811" cy="997196"/>
          </a:xfrm>
          <a:prstGeom prst="parallelogram">
            <a:avLst>
              <a:gd name="adj" fmla="val 59609"/>
            </a:avLst>
          </a:prstGeom>
          <a:gradFill flip="none" rotWithShape="1">
            <a:gsLst>
              <a:gs pos="0">
                <a:schemeClr val="accent1"/>
              </a:gs>
              <a:gs pos="100000">
                <a:schemeClr val="accent2"/>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pic>
        <p:nvPicPr>
          <p:cNvPr id="9" name="Picture 8">
            <a:extLst>
              <a:ext uri="{FF2B5EF4-FFF2-40B4-BE49-F238E27FC236}">
                <a16:creationId xmlns:a16="http://schemas.microsoft.com/office/drawing/2014/main" id="{63A716EB-1FCD-C920-A6D6-C9884BFDD680}"/>
              </a:ext>
            </a:extLst>
          </p:cNvPr>
          <p:cNvPicPr>
            <a:picLocks noChangeAspect="1"/>
          </p:cNvPicPr>
          <p:nvPr userDrawn="1"/>
        </p:nvPicPr>
        <p:blipFill>
          <a:blip r:embed="rId2">
            <a:clrChange>
              <a:clrFrom>
                <a:srgbClr val="FFFFFF"/>
              </a:clrFrom>
              <a:clrTo>
                <a:srgbClr val="FFFFFF">
                  <a:alpha val="0"/>
                </a:srgbClr>
              </a:clrTo>
            </a:clrChange>
          </a:blip>
          <a:stretch>
            <a:fillRect/>
          </a:stretch>
        </p:blipFill>
        <p:spPr>
          <a:xfrm>
            <a:off x="6575794" y="611918"/>
            <a:ext cx="5208219" cy="3604418"/>
          </a:xfrm>
          <a:prstGeom prst="rect">
            <a:avLst/>
          </a:prstGeom>
        </p:spPr>
      </p:pic>
      <p:sp>
        <p:nvSpPr>
          <p:cNvPr id="12" name="Rounded Rectangle 11">
            <a:extLst>
              <a:ext uri="{FF2B5EF4-FFF2-40B4-BE49-F238E27FC236}">
                <a16:creationId xmlns:a16="http://schemas.microsoft.com/office/drawing/2014/main" id="{C4DD1F00-EDD6-5216-C6FE-71B86FDB3412}"/>
              </a:ext>
            </a:extLst>
          </p:cNvPr>
          <p:cNvSpPr/>
          <p:nvPr userDrawn="1"/>
        </p:nvSpPr>
        <p:spPr>
          <a:xfrm>
            <a:off x="959677" y="1223535"/>
            <a:ext cx="546543" cy="554526"/>
          </a:xfrm>
          <a:prstGeom prst="roundRect">
            <a:avLst>
              <a:gd name="adj" fmla="val 2921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pic>
        <p:nvPicPr>
          <p:cNvPr id="13" name="Picture 12" descr="A black background with a black square&#10;&#10;Description automatically generated with medium confidence">
            <a:extLst>
              <a:ext uri="{FF2B5EF4-FFF2-40B4-BE49-F238E27FC236}">
                <a16:creationId xmlns:a16="http://schemas.microsoft.com/office/drawing/2014/main" id="{483AC7C4-0535-3CCC-56E9-9A66BA61E7D9}"/>
              </a:ext>
            </a:extLst>
          </p:cNvPr>
          <p:cNvPicPr>
            <a:picLocks noChangeAspect="1"/>
          </p:cNvPicPr>
          <p:nvPr userDrawn="1"/>
        </p:nvPicPr>
        <p:blipFill>
          <a:blip r:embed="rId3"/>
          <a:stretch>
            <a:fillRect/>
          </a:stretch>
        </p:blipFill>
        <p:spPr>
          <a:xfrm>
            <a:off x="1020269" y="1356780"/>
            <a:ext cx="425358" cy="349325"/>
          </a:xfrm>
          <a:prstGeom prst="rect">
            <a:avLst/>
          </a:prstGeom>
        </p:spPr>
      </p:pic>
      <p:pic>
        <p:nvPicPr>
          <p:cNvPr id="14" name="Graphic 13">
            <a:extLst>
              <a:ext uri="{FF2B5EF4-FFF2-40B4-BE49-F238E27FC236}">
                <a16:creationId xmlns:a16="http://schemas.microsoft.com/office/drawing/2014/main" id="{323A79D5-8028-5EED-74A7-0443881FC459}"/>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59677" y="611918"/>
            <a:ext cx="1546679" cy="297796"/>
          </a:xfrm>
          <a:prstGeom prst="rect">
            <a:avLst/>
          </a:prstGeom>
        </p:spPr>
      </p:pic>
      <p:sp>
        <p:nvSpPr>
          <p:cNvPr id="25" name="Text Placeholder 24">
            <a:extLst>
              <a:ext uri="{FF2B5EF4-FFF2-40B4-BE49-F238E27FC236}">
                <a16:creationId xmlns:a16="http://schemas.microsoft.com/office/drawing/2014/main" id="{2F62CFBD-53F7-F87F-57F3-1667B1F2D864}"/>
              </a:ext>
            </a:extLst>
          </p:cNvPr>
          <p:cNvSpPr>
            <a:spLocks noGrp="1"/>
          </p:cNvSpPr>
          <p:nvPr>
            <p:ph type="body" sz="quarter" idx="10" hasCustomPrompt="1"/>
          </p:nvPr>
        </p:nvSpPr>
        <p:spPr>
          <a:xfrm>
            <a:off x="959677" y="1911306"/>
            <a:ext cx="5624754" cy="1107996"/>
          </a:xfrm>
          <a:prstGeom prst="rect">
            <a:avLst/>
          </a:prstGeom>
        </p:spPr>
        <p:txBody>
          <a:bodyPr/>
          <a:lstStyle>
            <a:lvl1pPr>
              <a:defRPr sz="3600" b="1">
                <a:latin typeface="+mn-lt"/>
              </a:defRPr>
            </a:lvl1pPr>
            <a:lvl2pPr>
              <a:defRPr sz="3600"/>
            </a:lvl2pPr>
            <a:lvl3pPr>
              <a:defRPr sz="3600"/>
            </a:lvl3pPr>
            <a:lvl4pPr>
              <a:defRPr sz="3600"/>
            </a:lvl4pPr>
            <a:lvl5pPr>
              <a:defRPr sz="3600"/>
            </a:lvl5pPr>
          </a:lstStyle>
          <a:p>
            <a:pPr lvl="0"/>
            <a:r>
              <a:rPr lang="en-GB"/>
              <a:t>Engaging headline</a:t>
            </a:r>
            <a:br>
              <a:rPr lang="en-GB"/>
            </a:br>
            <a:r>
              <a:rPr lang="en-GB"/>
              <a:t>goes here</a:t>
            </a:r>
            <a:endParaRPr lang="en-US"/>
          </a:p>
        </p:txBody>
      </p:sp>
      <p:sp>
        <p:nvSpPr>
          <p:cNvPr id="27" name="Text Placeholder 26">
            <a:extLst>
              <a:ext uri="{FF2B5EF4-FFF2-40B4-BE49-F238E27FC236}">
                <a16:creationId xmlns:a16="http://schemas.microsoft.com/office/drawing/2014/main" id="{9A590090-218D-06F2-7EEB-D7CC6B91DA6F}"/>
              </a:ext>
            </a:extLst>
          </p:cNvPr>
          <p:cNvSpPr>
            <a:spLocks noGrp="1"/>
          </p:cNvSpPr>
          <p:nvPr>
            <p:ph type="body" sz="quarter" idx="11"/>
          </p:nvPr>
        </p:nvSpPr>
        <p:spPr>
          <a:xfrm>
            <a:off x="961078" y="3282747"/>
            <a:ext cx="5005387" cy="933589"/>
          </a:xfrm>
          <a:prstGeom prst="rect">
            <a:avLst/>
          </a:prstGeom>
        </p:spPr>
        <p:txBody>
          <a:bodyPr anchor="b" anchorCtr="0">
            <a:noAutofit/>
          </a:bodyPr>
          <a:lstStyle>
            <a:lvl1pPr>
              <a:defRPr sz="1800">
                <a:latin typeface="+mn-lt"/>
              </a:defRPr>
            </a:lvl1pPr>
            <a:lvl2pPr>
              <a:defRPr sz="1800">
                <a:latin typeface="+mn-lt"/>
              </a:defRPr>
            </a:lvl2pPr>
            <a:lvl3pPr>
              <a:defRPr sz="1800">
                <a:latin typeface="+mn-lt"/>
              </a:defRPr>
            </a:lvl3pPr>
            <a:lvl4pPr>
              <a:defRPr sz="1800">
                <a:latin typeface="+mn-lt"/>
              </a:defRPr>
            </a:lvl4pPr>
            <a:lvl5pPr>
              <a:defRPr sz="1800">
                <a:latin typeface="+mn-lt"/>
              </a:defRPr>
            </a:lvl5pPr>
          </a:lstStyle>
          <a:p>
            <a:pPr lvl="0"/>
            <a:r>
              <a:rPr lang="en-GB"/>
              <a:t>Click to edit Master text styles</a:t>
            </a:r>
          </a:p>
        </p:txBody>
      </p:sp>
      <p:sp>
        <p:nvSpPr>
          <p:cNvPr id="28" name="Rectangle 27">
            <a:extLst>
              <a:ext uri="{FF2B5EF4-FFF2-40B4-BE49-F238E27FC236}">
                <a16:creationId xmlns:a16="http://schemas.microsoft.com/office/drawing/2014/main" id="{F7B28D36-7EE2-167E-CDE1-C85193AF11FC}"/>
              </a:ext>
            </a:extLst>
          </p:cNvPr>
          <p:cNvSpPr/>
          <p:nvPr userDrawn="1"/>
        </p:nvSpPr>
        <p:spPr>
          <a:xfrm>
            <a:off x="11458128" y="6308725"/>
            <a:ext cx="733872" cy="549275"/>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t"/>
          <a:lstStyle/>
          <a:p>
            <a:pPr algn="l" fontAlgn="base">
              <a:lnSpc>
                <a:spcPct val="100000"/>
              </a:lnSpc>
              <a:spcBef>
                <a:spcPts val="400"/>
              </a:spcBef>
              <a:spcAft>
                <a:spcPct val="0"/>
              </a:spcAft>
              <a:buSzPct val="100000"/>
            </a:pPr>
            <a:endParaRPr lang="en-US" sz="1200" b="0" err="1">
              <a:solidFill>
                <a:schemeClr val="tx1"/>
              </a:solidFill>
              <a:latin typeface="+mn-lt"/>
              <a:sym typeface="+mn-lt"/>
            </a:endParaRPr>
          </a:p>
        </p:txBody>
      </p:sp>
    </p:spTree>
    <p:extLst>
      <p:ext uri="{BB962C8B-B14F-4D97-AF65-F5344CB8AC3E}">
        <p14:creationId xmlns:p14="http://schemas.microsoft.com/office/powerpoint/2010/main" val="12401974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2D6A1A97-DC98-4321-8060-8C27E488BC44}"/>
              </a:ext>
            </a:extLst>
          </p:cNvPr>
          <p:cNvGraphicFramePr>
            <a:graphicFrameLocks noChangeAspect="1"/>
          </p:cNvGraphicFramePr>
          <p:nvPr>
            <p:custDataLst>
              <p:tags r:id="rId1"/>
            </p:custDataLst>
            <p:extLst>
              <p:ext uri="{D42A27DB-BD31-4B8C-83A1-F6EECF244321}">
                <p14:modId xmlns:p14="http://schemas.microsoft.com/office/powerpoint/2010/main" val="74864411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92" imgH="591" progId="TCLayout.ActiveDocument.1">
                  <p:embed/>
                </p:oleObj>
              </mc:Choice>
              <mc:Fallback>
                <p:oleObj name="think-cell Slide" r:id="rId3" imgW="592" imgH="591" progId="TCLayout.ActiveDocument.1">
                  <p:embed/>
                  <p:pic>
                    <p:nvPicPr>
                      <p:cNvPr id="3" name="Object 2" hidden="1">
                        <a:extLst>
                          <a:ext uri="{FF2B5EF4-FFF2-40B4-BE49-F238E27FC236}">
                            <a16:creationId xmlns:a16="http://schemas.microsoft.com/office/drawing/2014/main" id="{2D6A1A97-DC98-4321-8060-8C27E488BC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RbReference" hidden="1">
            <a:extLst>
              <a:ext uri="{FF2B5EF4-FFF2-40B4-BE49-F238E27FC236}">
                <a16:creationId xmlns:a16="http://schemas.microsoft.com/office/drawing/2014/main" id="{3D73B0FD-E1EC-4559-8244-0B4A95A0ADE0}"/>
              </a:ext>
            </a:extLst>
          </p:cNvPr>
          <p:cNvSpPr>
            <a:spLocks noGrp="1" noRot="1" noMove="1" noResize="1" noEditPoints="1" noAdjustHandles="1" noChangeArrowheads="1" noChangeShapeType="1"/>
          </p:cNvSpPr>
          <p:nvPr/>
        </p:nvSpPr>
        <p:spPr>
          <a:xfrm>
            <a:off x="406799" y="2024064"/>
            <a:ext cx="1137721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latin typeface="+mn-lt"/>
                <a:ea typeface="+mn-ea"/>
                <a:cs typeface="+mn-cs"/>
              </a:rPr>
              <a:t>!! REQUIRED – Reference area !!</a:t>
            </a:r>
          </a:p>
        </p:txBody>
      </p:sp>
      <p:sp>
        <p:nvSpPr>
          <p:cNvPr id="2" name="Parallelogram 1">
            <a:extLst>
              <a:ext uri="{FF2B5EF4-FFF2-40B4-BE49-F238E27FC236}">
                <a16:creationId xmlns:a16="http://schemas.microsoft.com/office/drawing/2014/main" id="{BDC328DD-C8FE-153E-7B08-8A24AF9A9D24}"/>
              </a:ext>
            </a:extLst>
          </p:cNvPr>
          <p:cNvSpPr/>
          <p:nvPr userDrawn="1"/>
        </p:nvSpPr>
        <p:spPr>
          <a:xfrm>
            <a:off x="10892971" y="503215"/>
            <a:ext cx="1637028" cy="221599"/>
          </a:xfrm>
          <a:prstGeom prst="parallelogram">
            <a:avLst>
              <a:gd name="adj" fmla="val 61641"/>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pic>
        <p:nvPicPr>
          <p:cNvPr id="5" name="Graphic 4">
            <a:extLst>
              <a:ext uri="{FF2B5EF4-FFF2-40B4-BE49-F238E27FC236}">
                <a16:creationId xmlns:a16="http://schemas.microsoft.com/office/drawing/2014/main" id="{E17833DF-8681-46C1-1750-A50C9A7079B4}"/>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521103" y="527197"/>
            <a:ext cx="1155574" cy="146011"/>
          </a:xfrm>
          <a:prstGeom prst="rect">
            <a:avLst/>
          </a:prstGeom>
        </p:spPr>
      </p:pic>
      <p:sp>
        <p:nvSpPr>
          <p:cNvPr id="11" name="Slide Number">
            <a:extLst>
              <a:ext uri="{FF2B5EF4-FFF2-40B4-BE49-F238E27FC236}">
                <a16:creationId xmlns:a16="http://schemas.microsoft.com/office/drawing/2014/main" id="{257BABC3-2B7B-17E0-0724-692306E7BF57}"/>
              </a:ext>
            </a:extLst>
          </p:cNvPr>
          <p:cNvSpPr txBox="1"/>
          <p:nvPr userDrawn="1"/>
        </p:nvSpPr>
        <p:spPr bwMode="auto">
          <a:xfrm>
            <a:off x="11776811" y="6524310"/>
            <a:ext cx="248441" cy="138499"/>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EN"/>
            </a:defPPr>
            <a:lvl1pPr marL="0" marR="0" lvl="0" indent="0" defTabSz="914400" eaLnBrk="1" latinLnBrk="0" hangingPunct="1">
              <a:lnSpc>
                <a:spcPct val="90000"/>
              </a:lnSpc>
              <a:buClrTx/>
              <a:buSzTx/>
              <a:buFontTx/>
              <a:buNone/>
              <a:tabLst/>
              <a:defRPr kumimoji="0" sz="900" b="0" i="0" u="none" strike="noStrike" cap="none" spc="0" normalizeH="0" baseline="0">
                <a:ln>
                  <a:noFill/>
                </a:ln>
                <a:effectLst/>
                <a:uLnTx/>
                <a:uFillTx/>
                <a:latin typeface="+mn-lt"/>
              </a:defRPr>
            </a:lvl1pPr>
          </a:lstStyle>
          <a:p>
            <a:pPr lvl="0" algn="l" rtl="0">
              <a:lnSpc>
                <a:spcPct val="100000"/>
              </a:lnSpc>
            </a:pPr>
            <a:fld id="{7AA7B471-74A3-4F5F-8955-6C99E2375CAC}" type="slidenum">
              <a:rPr lang="en-US" sz="900" b="0" noProof="1" smtClean="0">
                <a:solidFill>
                  <a:schemeClr val="tx1"/>
                </a:solidFill>
                <a:latin typeface="+mn-lt"/>
                <a:ea typeface="+mn-ea"/>
                <a:cs typeface="+mn-cs"/>
                <a:sym typeface="+mn-lt"/>
              </a:rPr>
              <a:pPr lvl="0" algn="l" rtl="0">
                <a:lnSpc>
                  <a:spcPct val="100000"/>
                </a:lnSpc>
              </a:pPr>
              <a:t>‹#›</a:t>
            </a:fld>
            <a:endParaRPr lang="en-US" sz="900" b="0" noProof="1">
              <a:solidFill>
                <a:schemeClr val="tx1"/>
              </a:solidFill>
              <a:latin typeface="+mn-lt"/>
              <a:ea typeface="+mn-ea"/>
              <a:cs typeface="+mn-cs"/>
              <a:sym typeface="+mn-lt"/>
            </a:endParaRPr>
          </a:p>
        </p:txBody>
      </p:sp>
      <p:sp>
        <p:nvSpPr>
          <p:cNvPr id="6" name="RbReference" hidden="1">
            <a:extLst>
              <a:ext uri="{FF2B5EF4-FFF2-40B4-BE49-F238E27FC236}">
                <a16:creationId xmlns:a16="http://schemas.microsoft.com/office/drawing/2014/main" id="{B4AF2A08-95CE-6DAA-E544-897714DCF3BC}"/>
              </a:ext>
            </a:extLst>
          </p:cNvPr>
          <p:cNvSpPr>
            <a:spLocks/>
          </p:cNvSpPr>
          <p:nvPr userDrawn="1"/>
        </p:nvSpPr>
        <p:spPr>
          <a:xfrm>
            <a:off x="414000" y="2024062"/>
            <a:ext cx="1138117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rPr>
              <a:t>!! REQUIRED – Reference area !!</a:t>
            </a:r>
          </a:p>
        </p:txBody>
      </p:sp>
      <p:sp>
        <p:nvSpPr>
          <p:cNvPr id="8" name="Title 7">
            <a:extLst>
              <a:ext uri="{FF2B5EF4-FFF2-40B4-BE49-F238E27FC236}">
                <a16:creationId xmlns:a16="http://schemas.microsoft.com/office/drawing/2014/main" id="{551282EF-BCBD-012F-16BC-0EDD25CB74A1}"/>
              </a:ext>
            </a:extLst>
          </p:cNvPr>
          <p:cNvSpPr>
            <a:spLocks noGrp="1"/>
          </p:cNvSpPr>
          <p:nvPr>
            <p:ph type="title"/>
          </p:nvPr>
        </p:nvSpPr>
        <p:spPr/>
        <p:txBody>
          <a:bodyPr vert="horz"/>
          <a:lstStyle/>
          <a:p>
            <a:r>
              <a:rPr lang="en-US"/>
              <a:t>Click to edit Master title style</a:t>
            </a:r>
          </a:p>
        </p:txBody>
      </p:sp>
    </p:spTree>
    <p:extLst>
      <p:ext uri="{BB962C8B-B14F-4D97-AF65-F5344CB8AC3E}">
        <p14:creationId xmlns:p14="http://schemas.microsoft.com/office/powerpoint/2010/main" val="2830087134"/>
      </p:ext>
    </p:extLst>
  </p:cSld>
  <p:clrMapOvr>
    <a:masterClrMapping/>
  </p:clrMapOvr>
  <p:extLst>
    <p:ext uri="{DCECCB84-F9BA-43D5-87BE-67443E8EF086}">
      <p15:sldGuideLst xmlns:p15="http://schemas.microsoft.com/office/powerpoint/2012/main">
        <p15:guide id="2" orient="horz" pos="346">
          <p15:clr>
            <a:srgbClr val="F26B43"/>
          </p15:clr>
        </p15:guide>
        <p15:guide id="3" orient="horz" pos="3974">
          <p15:clr>
            <a:srgbClr val="F26B43"/>
          </p15:clr>
        </p15:guide>
        <p15:guide id="4" orient="horz" pos="3816">
          <p15:clr>
            <a:srgbClr val="A4A3A4"/>
          </p15:clr>
        </p15:guide>
        <p15:guide id="5" orient="horz" pos="4156">
          <p15:clr>
            <a:srgbClr val="A4A3A4"/>
          </p15:clr>
        </p15:guide>
        <p15:guide id="6" orient="horz" pos="4224">
          <p15:clr>
            <a:srgbClr val="A4A3A4"/>
          </p15:clr>
        </p15:guide>
        <p15:guide id="7" orient="horz" pos="1275">
          <p15:clr>
            <a:srgbClr val="A4A3A4"/>
          </p15:clr>
        </p15:guide>
        <p15:guide id="8" orient="horz" pos="119">
          <p15:clr>
            <a:srgbClr val="A4A3A4"/>
          </p15:clr>
        </p15:guide>
        <p15:guide id="9" orient="horz" pos="255">
          <p15:clr>
            <a:srgbClr val="A4A3A4"/>
          </p15:clr>
        </p15:guide>
        <p15:guide id="10" orient="horz" pos="958">
          <p15:clr>
            <a:srgbClr val="F26B43"/>
          </p15:clr>
        </p15:guide>
        <p15:guide id="11"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gray_big white content">
    <p:bg>
      <p:bgPr>
        <a:solidFill>
          <a:schemeClr val="accent3">
            <a:alpha val="50000"/>
          </a:schemeClr>
        </a:solidFill>
        <a:effectLst/>
      </p:bgPr>
    </p:bg>
    <p:spTree>
      <p:nvGrpSpPr>
        <p:cNvPr id="1" name=""/>
        <p:cNvGrpSpPr/>
        <p:nvPr/>
      </p:nvGrpSpPr>
      <p:grpSpPr>
        <a:xfrm>
          <a:off x="0" y="0"/>
          <a:ext cx="0" cy="0"/>
          <a:chOff x="0" y="0"/>
          <a:chExt cx="0" cy="0"/>
        </a:xfrm>
      </p:grpSpPr>
      <p:sp>
        <p:nvSpPr>
          <p:cNvPr id="6" name="Parallelogram 5">
            <a:extLst>
              <a:ext uri="{FF2B5EF4-FFF2-40B4-BE49-F238E27FC236}">
                <a16:creationId xmlns:a16="http://schemas.microsoft.com/office/drawing/2014/main" id="{46FB113C-D739-09C5-C304-0825CEBA58F0}"/>
              </a:ext>
            </a:extLst>
          </p:cNvPr>
          <p:cNvSpPr/>
          <p:nvPr userDrawn="1"/>
        </p:nvSpPr>
        <p:spPr>
          <a:xfrm>
            <a:off x="-1331316" y="1818533"/>
            <a:ext cx="16652181" cy="5039467"/>
          </a:xfrm>
          <a:prstGeom prst="parallelogram">
            <a:avLst>
              <a:gd name="adj" fmla="val 61641"/>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ct val="90000"/>
              </a:lnSpc>
              <a:spcBef>
                <a:spcPts val="400"/>
              </a:spcBef>
              <a:buSzPct val="100000"/>
            </a:pPr>
            <a:endParaRPr lang="en-US" sz="1200">
              <a:solidFill>
                <a:schemeClr val="tx1"/>
              </a:solidFill>
              <a:latin typeface="+mn-lt"/>
              <a:sym typeface="+mn-lt"/>
            </a:endParaRPr>
          </a:p>
        </p:txBody>
      </p:sp>
      <p:graphicFrame>
        <p:nvGraphicFramePr>
          <p:cNvPr id="3" name="Object 2" hidden="1">
            <a:extLst>
              <a:ext uri="{FF2B5EF4-FFF2-40B4-BE49-F238E27FC236}">
                <a16:creationId xmlns:a16="http://schemas.microsoft.com/office/drawing/2014/main" id="{2D6A1A97-DC98-4321-8060-8C27E488BC44}"/>
              </a:ext>
            </a:extLst>
          </p:cNvPr>
          <p:cNvGraphicFramePr>
            <a:graphicFrameLocks noChangeAspect="1"/>
          </p:cNvGraphicFramePr>
          <p:nvPr>
            <p:custDataLst>
              <p:tags r:id="rId1"/>
            </p:custDataLst>
            <p:extLst>
              <p:ext uri="{D42A27DB-BD31-4B8C-83A1-F6EECF244321}">
                <p14:modId xmlns:p14="http://schemas.microsoft.com/office/powerpoint/2010/main" val="39538899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92" imgH="591" progId="TCLayout.ActiveDocument.1">
                  <p:embed/>
                </p:oleObj>
              </mc:Choice>
              <mc:Fallback>
                <p:oleObj name="think-cell Slide" r:id="rId3" imgW="592" imgH="591" progId="TCLayout.ActiveDocument.1">
                  <p:embed/>
                  <p:pic>
                    <p:nvPicPr>
                      <p:cNvPr id="3" name="Object 2" hidden="1">
                        <a:extLst>
                          <a:ext uri="{FF2B5EF4-FFF2-40B4-BE49-F238E27FC236}">
                            <a16:creationId xmlns:a16="http://schemas.microsoft.com/office/drawing/2014/main" id="{2D6A1A97-DC98-4321-8060-8C27E488BC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RbReference" hidden="1">
            <a:extLst>
              <a:ext uri="{FF2B5EF4-FFF2-40B4-BE49-F238E27FC236}">
                <a16:creationId xmlns:a16="http://schemas.microsoft.com/office/drawing/2014/main" id="{3D73B0FD-E1EC-4559-8244-0B4A95A0ADE0}"/>
              </a:ext>
            </a:extLst>
          </p:cNvPr>
          <p:cNvSpPr>
            <a:spLocks noGrp="1" noRot="1" noMove="1" noResize="1" noEditPoints="1" noAdjustHandles="1" noChangeArrowheads="1" noChangeShapeType="1"/>
          </p:cNvSpPr>
          <p:nvPr/>
        </p:nvSpPr>
        <p:spPr>
          <a:xfrm>
            <a:off x="406799" y="2024064"/>
            <a:ext cx="1137721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latin typeface="+mn-lt"/>
                <a:ea typeface="+mn-ea"/>
                <a:cs typeface="+mn-cs"/>
              </a:rPr>
              <a:t>!! REQUIRED – Reference area !!</a:t>
            </a:r>
          </a:p>
        </p:txBody>
      </p:sp>
      <p:sp>
        <p:nvSpPr>
          <p:cNvPr id="2" name="Parallelogram 1">
            <a:extLst>
              <a:ext uri="{FF2B5EF4-FFF2-40B4-BE49-F238E27FC236}">
                <a16:creationId xmlns:a16="http://schemas.microsoft.com/office/drawing/2014/main" id="{BDC328DD-C8FE-153E-7B08-8A24AF9A9D24}"/>
              </a:ext>
            </a:extLst>
          </p:cNvPr>
          <p:cNvSpPr/>
          <p:nvPr userDrawn="1"/>
        </p:nvSpPr>
        <p:spPr>
          <a:xfrm>
            <a:off x="10892971" y="503215"/>
            <a:ext cx="1637028" cy="221599"/>
          </a:xfrm>
          <a:prstGeom prst="parallelogram">
            <a:avLst>
              <a:gd name="adj" fmla="val 61641"/>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pic>
        <p:nvPicPr>
          <p:cNvPr id="5" name="Graphic 4">
            <a:extLst>
              <a:ext uri="{FF2B5EF4-FFF2-40B4-BE49-F238E27FC236}">
                <a16:creationId xmlns:a16="http://schemas.microsoft.com/office/drawing/2014/main" id="{E17833DF-8681-46C1-1750-A50C9A7079B4}"/>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521103" y="527197"/>
            <a:ext cx="1155574" cy="146011"/>
          </a:xfrm>
          <a:prstGeom prst="rect">
            <a:avLst/>
          </a:prstGeom>
        </p:spPr>
      </p:pic>
      <p:sp>
        <p:nvSpPr>
          <p:cNvPr id="11" name="Slide Number">
            <a:extLst>
              <a:ext uri="{FF2B5EF4-FFF2-40B4-BE49-F238E27FC236}">
                <a16:creationId xmlns:a16="http://schemas.microsoft.com/office/drawing/2014/main" id="{257BABC3-2B7B-17E0-0724-692306E7BF57}"/>
              </a:ext>
            </a:extLst>
          </p:cNvPr>
          <p:cNvSpPr txBox="1"/>
          <p:nvPr userDrawn="1"/>
        </p:nvSpPr>
        <p:spPr bwMode="auto">
          <a:xfrm>
            <a:off x="11776811" y="6524310"/>
            <a:ext cx="248441" cy="138499"/>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EN"/>
            </a:defPPr>
            <a:lvl1pPr marL="0" marR="0" lvl="0" indent="0" defTabSz="914400" eaLnBrk="1" latinLnBrk="0" hangingPunct="1">
              <a:lnSpc>
                <a:spcPct val="90000"/>
              </a:lnSpc>
              <a:buClrTx/>
              <a:buSzTx/>
              <a:buFontTx/>
              <a:buNone/>
              <a:tabLst/>
              <a:defRPr kumimoji="0" sz="900" b="0" i="0" u="none" strike="noStrike" cap="none" spc="0" normalizeH="0" baseline="0">
                <a:ln>
                  <a:noFill/>
                </a:ln>
                <a:effectLst/>
                <a:uLnTx/>
                <a:uFillTx/>
                <a:latin typeface="+mn-lt"/>
              </a:defRPr>
            </a:lvl1pPr>
          </a:lstStyle>
          <a:p>
            <a:pPr lvl="0" algn="l" rtl="0">
              <a:lnSpc>
                <a:spcPct val="100000"/>
              </a:lnSpc>
            </a:pPr>
            <a:fld id="{7AA7B471-74A3-4F5F-8955-6C99E2375CAC}" type="slidenum">
              <a:rPr lang="en-US" sz="900" b="0" noProof="1" smtClean="0">
                <a:solidFill>
                  <a:schemeClr val="tx1"/>
                </a:solidFill>
                <a:latin typeface="+mn-lt"/>
                <a:ea typeface="+mn-ea"/>
                <a:cs typeface="+mn-cs"/>
                <a:sym typeface="+mn-lt"/>
              </a:rPr>
              <a:pPr lvl="0" algn="l" rtl="0">
                <a:lnSpc>
                  <a:spcPct val="100000"/>
                </a:lnSpc>
              </a:pPr>
              <a:t>‹#›</a:t>
            </a:fld>
            <a:endParaRPr lang="en-US" sz="900" b="0" noProof="1">
              <a:solidFill>
                <a:schemeClr val="tx1"/>
              </a:solidFill>
              <a:latin typeface="+mn-lt"/>
              <a:ea typeface="+mn-ea"/>
              <a:cs typeface="+mn-cs"/>
              <a:sym typeface="+mn-lt"/>
            </a:endParaRPr>
          </a:p>
        </p:txBody>
      </p:sp>
      <p:sp>
        <p:nvSpPr>
          <p:cNvPr id="9" name="RbReference" hidden="1">
            <a:extLst>
              <a:ext uri="{FF2B5EF4-FFF2-40B4-BE49-F238E27FC236}">
                <a16:creationId xmlns:a16="http://schemas.microsoft.com/office/drawing/2014/main" id="{4ECE10F9-3764-DE01-D5FF-343A4535C85D}"/>
              </a:ext>
            </a:extLst>
          </p:cNvPr>
          <p:cNvSpPr>
            <a:spLocks/>
          </p:cNvSpPr>
          <p:nvPr userDrawn="1"/>
        </p:nvSpPr>
        <p:spPr>
          <a:xfrm>
            <a:off x="414000" y="2024062"/>
            <a:ext cx="1138117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rPr>
              <a:t>!! REQUIRED – Reference area !!</a:t>
            </a:r>
          </a:p>
        </p:txBody>
      </p:sp>
      <p:sp>
        <p:nvSpPr>
          <p:cNvPr id="10" name="Title 9">
            <a:extLst>
              <a:ext uri="{FF2B5EF4-FFF2-40B4-BE49-F238E27FC236}">
                <a16:creationId xmlns:a16="http://schemas.microsoft.com/office/drawing/2014/main" id="{2C7C4083-8C1E-9300-8B3D-0059799B5F88}"/>
              </a:ext>
            </a:extLst>
          </p:cNvPr>
          <p:cNvSpPr>
            <a:spLocks noGrp="1"/>
          </p:cNvSpPr>
          <p:nvPr>
            <p:ph type="title"/>
          </p:nvPr>
        </p:nvSpPr>
        <p:spPr/>
        <p:txBody>
          <a:bodyPr vert="horz"/>
          <a:lstStyle/>
          <a:p>
            <a:r>
              <a:rPr lang="en-US"/>
              <a:t>Click to edit Master title style</a:t>
            </a:r>
          </a:p>
        </p:txBody>
      </p:sp>
    </p:spTree>
    <p:extLst>
      <p:ext uri="{BB962C8B-B14F-4D97-AF65-F5344CB8AC3E}">
        <p14:creationId xmlns:p14="http://schemas.microsoft.com/office/powerpoint/2010/main" val="2893541355"/>
      </p:ext>
    </p:extLst>
  </p:cSld>
  <p:clrMapOvr>
    <a:masterClrMapping/>
  </p:clrMapOvr>
  <p:extLst>
    <p:ext uri="{DCECCB84-F9BA-43D5-87BE-67443E8EF086}">
      <p15:sldGuideLst xmlns:p15="http://schemas.microsoft.com/office/powerpoint/2012/main">
        <p15:guide id="2" orient="horz" pos="346">
          <p15:clr>
            <a:srgbClr val="F26B43"/>
          </p15:clr>
        </p15:guide>
        <p15:guide id="3" orient="horz" pos="3974">
          <p15:clr>
            <a:srgbClr val="F26B43"/>
          </p15:clr>
        </p15:guide>
        <p15:guide id="4" orient="horz" pos="3816">
          <p15:clr>
            <a:srgbClr val="A4A3A4"/>
          </p15:clr>
        </p15:guide>
        <p15:guide id="5" orient="horz" pos="4156">
          <p15:clr>
            <a:srgbClr val="A4A3A4"/>
          </p15:clr>
        </p15:guide>
        <p15:guide id="6" orient="horz" pos="4224">
          <p15:clr>
            <a:srgbClr val="A4A3A4"/>
          </p15:clr>
        </p15:guide>
        <p15:guide id="7" orient="horz" pos="1275">
          <p15:clr>
            <a:srgbClr val="A4A3A4"/>
          </p15:clr>
        </p15:guide>
        <p15:guide id="8" orient="horz" pos="119">
          <p15:clr>
            <a:srgbClr val="A4A3A4"/>
          </p15:clr>
        </p15:guide>
        <p15:guide id="9" orient="horz" pos="255">
          <p15:clr>
            <a:srgbClr val="A4A3A4"/>
          </p15:clr>
        </p15:guide>
        <p15:guide id="10" orient="horz" pos="958">
          <p15:clr>
            <a:srgbClr val="F26B43"/>
          </p15:clr>
        </p15:guide>
        <p15:guide id="11"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gray_white content">
    <p:bg>
      <p:bgPr>
        <a:solidFill>
          <a:schemeClr val="accent3">
            <a:alpha val="50000"/>
          </a:schemeClr>
        </a:solidFill>
        <a:effectLst/>
      </p:bgPr>
    </p:bg>
    <p:spTree>
      <p:nvGrpSpPr>
        <p:cNvPr id="1" name=""/>
        <p:cNvGrpSpPr/>
        <p:nvPr/>
      </p:nvGrpSpPr>
      <p:grpSpPr>
        <a:xfrm>
          <a:off x="0" y="0"/>
          <a:ext cx="0" cy="0"/>
          <a:chOff x="0" y="0"/>
          <a:chExt cx="0" cy="0"/>
        </a:xfrm>
      </p:grpSpPr>
      <p:sp>
        <p:nvSpPr>
          <p:cNvPr id="6" name="Parallelogram 5">
            <a:extLst>
              <a:ext uri="{FF2B5EF4-FFF2-40B4-BE49-F238E27FC236}">
                <a16:creationId xmlns:a16="http://schemas.microsoft.com/office/drawing/2014/main" id="{46FB113C-D739-09C5-C304-0825CEBA58F0}"/>
              </a:ext>
            </a:extLst>
          </p:cNvPr>
          <p:cNvSpPr/>
          <p:nvPr userDrawn="1"/>
        </p:nvSpPr>
        <p:spPr>
          <a:xfrm>
            <a:off x="4341697" y="1818533"/>
            <a:ext cx="10967129" cy="5039467"/>
          </a:xfrm>
          <a:prstGeom prst="parallelogram">
            <a:avLst>
              <a:gd name="adj" fmla="val 61641"/>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ct val="90000"/>
              </a:lnSpc>
              <a:spcBef>
                <a:spcPts val="400"/>
              </a:spcBef>
              <a:buSzPct val="100000"/>
            </a:pPr>
            <a:endParaRPr lang="en-US" sz="1200">
              <a:solidFill>
                <a:schemeClr val="tx1"/>
              </a:solidFill>
              <a:latin typeface="+mn-lt"/>
              <a:sym typeface="+mn-lt"/>
            </a:endParaRPr>
          </a:p>
        </p:txBody>
      </p:sp>
      <p:graphicFrame>
        <p:nvGraphicFramePr>
          <p:cNvPr id="3" name="Object 2" hidden="1">
            <a:extLst>
              <a:ext uri="{FF2B5EF4-FFF2-40B4-BE49-F238E27FC236}">
                <a16:creationId xmlns:a16="http://schemas.microsoft.com/office/drawing/2014/main" id="{2D6A1A97-DC98-4321-8060-8C27E488BC44}"/>
              </a:ext>
            </a:extLst>
          </p:cNvPr>
          <p:cNvGraphicFramePr>
            <a:graphicFrameLocks noChangeAspect="1"/>
          </p:cNvGraphicFramePr>
          <p:nvPr>
            <p:custDataLst>
              <p:tags r:id="rId1"/>
            </p:custDataLst>
            <p:extLst>
              <p:ext uri="{D42A27DB-BD31-4B8C-83A1-F6EECF244321}">
                <p14:modId xmlns:p14="http://schemas.microsoft.com/office/powerpoint/2010/main" val="334801009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92" imgH="591" progId="TCLayout.ActiveDocument.1">
                  <p:embed/>
                </p:oleObj>
              </mc:Choice>
              <mc:Fallback>
                <p:oleObj name="think-cell Slide" r:id="rId3" imgW="592" imgH="591" progId="TCLayout.ActiveDocument.1">
                  <p:embed/>
                  <p:pic>
                    <p:nvPicPr>
                      <p:cNvPr id="3" name="Object 2" hidden="1">
                        <a:extLst>
                          <a:ext uri="{FF2B5EF4-FFF2-40B4-BE49-F238E27FC236}">
                            <a16:creationId xmlns:a16="http://schemas.microsoft.com/office/drawing/2014/main" id="{2D6A1A97-DC98-4321-8060-8C27E488BC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RbReference" hidden="1">
            <a:extLst>
              <a:ext uri="{FF2B5EF4-FFF2-40B4-BE49-F238E27FC236}">
                <a16:creationId xmlns:a16="http://schemas.microsoft.com/office/drawing/2014/main" id="{3D73B0FD-E1EC-4559-8244-0B4A95A0ADE0}"/>
              </a:ext>
            </a:extLst>
          </p:cNvPr>
          <p:cNvSpPr>
            <a:spLocks noGrp="1" noRot="1" noMove="1" noResize="1" noEditPoints="1" noAdjustHandles="1" noChangeArrowheads="1" noChangeShapeType="1"/>
          </p:cNvSpPr>
          <p:nvPr/>
        </p:nvSpPr>
        <p:spPr>
          <a:xfrm>
            <a:off x="406799" y="2024064"/>
            <a:ext cx="1137721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latin typeface="+mn-lt"/>
                <a:ea typeface="+mn-ea"/>
                <a:cs typeface="+mn-cs"/>
              </a:rPr>
              <a:t>!! REQUIRED – Reference area !!</a:t>
            </a:r>
          </a:p>
        </p:txBody>
      </p:sp>
      <p:sp>
        <p:nvSpPr>
          <p:cNvPr id="2" name="Parallelogram 1">
            <a:extLst>
              <a:ext uri="{FF2B5EF4-FFF2-40B4-BE49-F238E27FC236}">
                <a16:creationId xmlns:a16="http://schemas.microsoft.com/office/drawing/2014/main" id="{BDC328DD-C8FE-153E-7B08-8A24AF9A9D24}"/>
              </a:ext>
            </a:extLst>
          </p:cNvPr>
          <p:cNvSpPr/>
          <p:nvPr userDrawn="1"/>
        </p:nvSpPr>
        <p:spPr>
          <a:xfrm>
            <a:off x="10892971" y="503215"/>
            <a:ext cx="1637028" cy="221599"/>
          </a:xfrm>
          <a:prstGeom prst="parallelogram">
            <a:avLst>
              <a:gd name="adj" fmla="val 61641"/>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pic>
        <p:nvPicPr>
          <p:cNvPr id="5" name="Graphic 4">
            <a:extLst>
              <a:ext uri="{FF2B5EF4-FFF2-40B4-BE49-F238E27FC236}">
                <a16:creationId xmlns:a16="http://schemas.microsoft.com/office/drawing/2014/main" id="{E17833DF-8681-46C1-1750-A50C9A7079B4}"/>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521103" y="527197"/>
            <a:ext cx="1155574" cy="146011"/>
          </a:xfrm>
          <a:prstGeom prst="rect">
            <a:avLst/>
          </a:prstGeom>
        </p:spPr>
      </p:pic>
      <p:sp>
        <p:nvSpPr>
          <p:cNvPr id="11" name="Slide Number">
            <a:extLst>
              <a:ext uri="{FF2B5EF4-FFF2-40B4-BE49-F238E27FC236}">
                <a16:creationId xmlns:a16="http://schemas.microsoft.com/office/drawing/2014/main" id="{257BABC3-2B7B-17E0-0724-692306E7BF57}"/>
              </a:ext>
            </a:extLst>
          </p:cNvPr>
          <p:cNvSpPr txBox="1"/>
          <p:nvPr userDrawn="1"/>
        </p:nvSpPr>
        <p:spPr bwMode="auto">
          <a:xfrm>
            <a:off x="11776811" y="6524310"/>
            <a:ext cx="248441" cy="138499"/>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EN"/>
            </a:defPPr>
            <a:lvl1pPr marL="0" marR="0" lvl="0" indent="0" defTabSz="914400" eaLnBrk="1" latinLnBrk="0" hangingPunct="1">
              <a:lnSpc>
                <a:spcPct val="90000"/>
              </a:lnSpc>
              <a:buClrTx/>
              <a:buSzTx/>
              <a:buFontTx/>
              <a:buNone/>
              <a:tabLst/>
              <a:defRPr kumimoji="0" sz="900" b="0" i="0" u="none" strike="noStrike" cap="none" spc="0" normalizeH="0" baseline="0">
                <a:ln>
                  <a:noFill/>
                </a:ln>
                <a:effectLst/>
                <a:uLnTx/>
                <a:uFillTx/>
                <a:latin typeface="+mn-lt"/>
              </a:defRPr>
            </a:lvl1pPr>
          </a:lstStyle>
          <a:p>
            <a:pPr lvl="0" algn="l" rtl="0">
              <a:lnSpc>
                <a:spcPct val="100000"/>
              </a:lnSpc>
            </a:pPr>
            <a:fld id="{7AA7B471-74A3-4F5F-8955-6C99E2375CAC}" type="slidenum">
              <a:rPr lang="en-US" sz="900" b="0" noProof="1" smtClean="0">
                <a:solidFill>
                  <a:schemeClr val="tx1"/>
                </a:solidFill>
                <a:latin typeface="+mn-lt"/>
                <a:ea typeface="+mn-ea"/>
                <a:cs typeface="+mn-cs"/>
                <a:sym typeface="+mn-lt"/>
              </a:rPr>
              <a:pPr lvl="0" algn="l" rtl="0">
                <a:lnSpc>
                  <a:spcPct val="100000"/>
                </a:lnSpc>
              </a:pPr>
              <a:t>‹#›</a:t>
            </a:fld>
            <a:endParaRPr lang="en-US" sz="900" b="0" noProof="1">
              <a:solidFill>
                <a:schemeClr val="tx1"/>
              </a:solidFill>
              <a:latin typeface="+mn-lt"/>
              <a:ea typeface="+mn-ea"/>
              <a:cs typeface="+mn-cs"/>
              <a:sym typeface="+mn-lt"/>
            </a:endParaRPr>
          </a:p>
        </p:txBody>
      </p:sp>
      <p:sp>
        <p:nvSpPr>
          <p:cNvPr id="9" name="RbReference" hidden="1">
            <a:extLst>
              <a:ext uri="{FF2B5EF4-FFF2-40B4-BE49-F238E27FC236}">
                <a16:creationId xmlns:a16="http://schemas.microsoft.com/office/drawing/2014/main" id="{B165C67F-CB02-D21C-2CCE-033371B28405}"/>
              </a:ext>
            </a:extLst>
          </p:cNvPr>
          <p:cNvSpPr>
            <a:spLocks/>
          </p:cNvSpPr>
          <p:nvPr userDrawn="1"/>
        </p:nvSpPr>
        <p:spPr>
          <a:xfrm>
            <a:off x="414000" y="2024062"/>
            <a:ext cx="1138117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rPr>
              <a:t>!! REQUIRED – Reference area !!</a:t>
            </a:r>
          </a:p>
        </p:txBody>
      </p:sp>
      <p:sp>
        <p:nvSpPr>
          <p:cNvPr id="10" name="Title 9">
            <a:extLst>
              <a:ext uri="{FF2B5EF4-FFF2-40B4-BE49-F238E27FC236}">
                <a16:creationId xmlns:a16="http://schemas.microsoft.com/office/drawing/2014/main" id="{B8CAA09F-DBFC-9631-B402-ED437C47F9C2}"/>
              </a:ext>
            </a:extLst>
          </p:cNvPr>
          <p:cNvSpPr>
            <a:spLocks noGrp="1"/>
          </p:cNvSpPr>
          <p:nvPr>
            <p:ph type="title"/>
          </p:nvPr>
        </p:nvSpPr>
        <p:spPr/>
        <p:txBody>
          <a:bodyPr vert="horz"/>
          <a:lstStyle/>
          <a:p>
            <a:r>
              <a:rPr lang="en-US"/>
              <a:t>Click to edit Master title style</a:t>
            </a:r>
          </a:p>
        </p:txBody>
      </p:sp>
    </p:spTree>
    <p:extLst>
      <p:ext uri="{BB962C8B-B14F-4D97-AF65-F5344CB8AC3E}">
        <p14:creationId xmlns:p14="http://schemas.microsoft.com/office/powerpoint/2010/main" val="3413774543"/>
      </p:ext>
    </p:extLst>
  </p:cSld>
  <p:clrMapOvr>
    <a:masterClrMapping/>
  </p:clrMapOvr>
  <p:extLst>
    <p:ext uri="{DCECCB84-F9BA-43D5-87BE-67443E8EF086}">
      <p15:sldGuideLst xmlns:p15="http://schemas.microsoft.com/office/powerpoint/2012/main">
        <p15:guide id="2" orient="horz" pos="346">
          <p15:clr>
            <a:srgbClr val="F26B43"/>
          </p15:clr>
        </p15:guide>
        <p15:guide id="3" orient="horz" pos="3974">
          <p15:clr>
            <a:srgbClr val="F26B43"/>
          </p15:clr>
        </p15:guide>
        <p15:guide id="4" orient="horz" pos="3816">
          <p15:clr>
            <a:srgbClr val="A4A3A4"/>
          </p15:clr>
        </p15:guide>
        <p15:guide id="5" orient="horz" pos="4156">
          <p15:clr>
            <a:srgbClr val="A4A3A4"/>
          </p15:clr>
        </p15:guide>
        <p15:guide id="6" orient="horz" pos="4224">
          <p15:clr>
            <a:srgbClr val="A4A3A4"/>
          </p15:clr>
        </p15:guide>
        <p15:guide id="7" orient="horz" pos="1275">
          <p15:clr>
            <a:srgbClr val="A4A3A4"/>
          </p15:clr>
        </p15:guide>
        <p15:guide id="8" orient="horz" pos="119">
          <p15:clr>
            <a:srgbClr val="A4A3A4"/>
          </p15:clr>
        </p15:guide>
        <p15:guide id="9" orient="horz" pos="255">
          <p15:clr>
            <a:srgbClr val="A4A3A4"/>
          </p15:clr>
        </p15:guide>
        <p15:guide id="10" orient="horz" pos="958">
          <p15:clr>
            <a:srgbClr val="F26B43"/>
          </p15:clr>
        </p15:guide>
        <p15:guide id="11"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ayout 01">
    <p:bg>
      <p:bgPr>
        <a:gradFill>
          <a:gsLst>
            <a:gs pos="0">
              <a:schemeClr val="accent1"/>
            </a:gs>
            <a:gs pos="100000">
              <a:schemeClr val="accent2"/>
            </a:gs>
          </a:gsLst>
          <a:lin ang="13500000" scaled="1"/>
        </a:gra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2D6A1A97-DC98-4321-8060-8C27E488BC44}"/>
              </a:ext>
            </a:extLst>
          </p:cNvPr>
          <p:cNvGraphicFramePr>
            <a:graphicFrameLocks noChangeAspect="1"/>
          </p:cNvGraphicFramePr>
          <p:nvPr>
            <p:custDataLst>
              <p:tags r:id="rId1"/>
            </p:custDataLst>
            <p:extLst>
              <p:ext uri="{D42A27DB-BD31-4B8C-83A1-F6EECF244321}">
                <p14:modId xmlns:p14="http://schemas.microsoft.com/office/powerpoint/2010/main" val="26012698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92" imgH="591" progId="TCLayout.ActiveDocument.1">
                  <p:embed/>
                </p:oleObj>
              </mc:Choice>
              <mc:Fallback>
                <p:oleObj name="think-cell Slide" r:id="rId3" imgW="592" imgH="591" progId="TCLayout.ActiveDocument.1">
                  <p:embed/>
                  <p:pic>
                    <p:nvPicPr>
                      <p:cNvPr id="3" name="Object 2" hidden="1">
                        <a:extLst>
                          <a:ext uri="{FF2B5EF4-FFF2-40B4-BE49-F238E27FC236}">
                            <a16:creationId xmlns:a16="http://schemas.microsoft.com/office/drawing/2014/main" id="{2D6A1A97-DC98-4321-8060-8C27E488BC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RbReference" hidden="1">
            <a:extLst>
              <a:ext uri="{FF2B5EF4-FFF2-40B4-BE49-F238E27FC236}">
                <a16:creationId xmlns:a16="http://schemas.microsoft.com/office/drawing/2014/main" id="{3D73B0FD-E1EC-4559-8244-0B4A95A0ADE0}"/>
              </a:ext>
            </a:extLst>
          </p:cNvPr>
          <p:cNvSpPr>
            <a:spLocks noGrp="1" noRot="1" noMove="1" noResize="1" noEditPoints="1" noAdjustHandles="1" noChangeArrowheads="1" noChangeShapeType="1"/>
          </p:cNvSpPr>
          <p:nvPr/>
        </p:nvSpPr>
        <p:spPr>
          <a:xfrm>
            <a:off x="406799" y="2024064"/>
            <a:ext cx="1137721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latin typeface="+mn-lt"/>
                <a:ea typeface="+mn-ea"/>
                <a:cs typeface="+mn-cs"/>
              </a:rPr>
              <a:t>!! REQUIRED – Reference area !!</a:t>
            </a:r>
          </a:p>
        </p:txBody>
      </p:sp>
      <p:sp>
        <p:nvSpPr>
          <p:cNvPr id="9" name="Parallelogram 8">
            <a:extLst>
              <a:ext uri="{FF2B5EF4-FFF2-40B4-BE49-F238E27FC236}">
                <a16:creationId xmlns:a16="http://schemas.microsoft.com/office/drawing/2014/main" id="{B6C7A06A-26D8-6A00-C464-0DE0AB25820C}"/>
              </a:ext>
            </a:extLst>
          </p:cNvPr>
          <p:cNvSpPr/>
          <p:nvPr userDrawn="1"/>
        </p:nvSpPr>
        <p:spPr>
          <a:xfrm>
            <a:off x="-2118303" y="3452982"/>
            <a:ext cx="14310303" cy="3429000"/>
          </a:xfrm>
          <a:prstGeom prst="parallelogram">
            <a:avLst>
              <a:gd name="adj" fmla="val 61641"/>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arallelogram 9">
            <a:extLst>
              <a:ext uri="{FF2B5EF4-FFF2-40B4-BE49-F238E27FC236}">
                <a16:creationId xmlns:a16="http://schemas.microsoft.com/office/drawing/2014/main" id="{CBEAD69D-C78B-7D1C-DF89-840DC0A6167D}"/>
              </a:ext>
            </a:extLst>
          </p:cNvPr>
          <p:cNvSpPr/>
          <p:nvPr userDrawn="1"/>
        </p:nvSpPr>
        <p:spPr>
          <a:xfrm>
            <a:off x="4734045" y="0"/>
            <a:ext cx="9602441" cy="3452982"/>
          </a:xfrm>
          <a:prstGeom prst="parallelogram">
            <a:avLst>
              <a:gd name="adj" fmla="val 61641"/>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arallelogram 11">
            <a:extLst>
              <a:ext uri="{FF2B5EF4-FFF2-40B4-BE49-F238E27FC236}">
                <a16:creationId xmlns:a16="http://schemas.microsoft.com/office/drawing/2014/main" id="{F2D7A1EA-57FE-7B5C-74EB-692D57EC0704}"/>
              </a:ext>
            </a:extLst>
          </p:cNvPr>
          <p:cNvSpPr/>
          <p:nvPr userDrawn="1"/>
        </p:nvSpPr>
        <p:spPr>
          <a:xfrm>
            <a:off x="10892971" y="503215"/>
            <a:ext cx="1637028" cy="221599"/>
          </a:xfrm>
          <a:prstGeom prst="parallelogram">
            <a:avLst>
              <a:gd name="adj" fmla="val 61641"/>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Graphic 12">
            <a:extLst>
              <a:ext uri="{FF2B5EF4-FFF2-40B4-BE49-F238E27FC236}">
                <a16:creationId xmlns:a16="http://schemas.microsoft.com/office/drawing/2014/main" id="{38FD38FA-1670-3491-17BE-B32335E04079}"/>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521103" y="527197"/>
            <a:ext cx="1155574" cy="146011"/>
          </a:xfrm>
          <a:prstGeom prst="rect">
            <a:avLst/>
          </a:prstGeom>
        </p:spPr>
      </p:pic>
      <p:sp>
        <p:nvSpPr>
          <p:cNvPr id="14" name="Parallelogram 13">
            <a:extLst>
              <a:ext uri="{FF2B5EF4-FFF2-40B4-BE49-F238E27FC236}">
                <a16:creationId xmlns:a16="http://schemas.microsoft.com/office/drawing/2014/main" id="{B4735F35-FE4F-88AC-B31C-3DE4D992C7BB}"/>
              </a:ext>
            </a:extLst>
          </p:cNvPr>
          <p:cNvSpPr/>
          <p:nvPr userDrawn="1"/>
        </p:nvSpPr>
        <p:spPr>
          <a:xfrm>
            <a:off x="-600466" y="0"/>
            <a:ext cx="5637314" cy="798749"/>
          </a:xfrm>
          <a:prstGeom prst="parallelogram">
            <a:avLst>
              <a:gd name="adj" fmla="val 61641"/>
            </a:avLst>
          </a:prstGeom>
          <a:blipFill>
            <a:blip r:embed="rId7"/>
            <a:stretch>
              <a:fillRect t="-236779" b="-375535"/>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 Placeholder 19">
            <a:extLst>
              <a:ext uri="{FF2B5EF4-FFF2-40B4-BE49-F238E27FC236}">
                <a16:creationId xmlns:a16="http://schemas.microsoft.com/office/drawing/2014/main" id="{74E8FB0D-A857-5FAC-948E-3F94A8C0C99F}"/>
              </a:ext>
            </a:extLst>
          </p:cNvPr>
          <p:cNvSpPr>
            <a:spLocks noGrp="1"/>
          </p:cNvSpPr>
          <p:nvPr>
            <p:ph type="body" sz="quarter" idx="10"/>
          </p:nvPr>
        </p:nvSpPr>
        <p:spPr>
          <a:xfrm>
            <a:off x="407988" y="1520825"/>
            <a:ext cx="4325937" cy="892552"/>
          </a:xfrm>
          <a:prstGeom prst="rect">
            <a:avLst/>
          </a:prstGeom>
        </p:spPr>
        <p:txBody>
          <a:bodyPr lIns="0" tIns="0" rIns="0" bIns="0"/>
          <a:lstStyle>
            <a:lvl1pPr>
              <a:lnSpc>
                <a:spcPct val="100000"/>
              </a:lnSpc>
              <a:defRPr>
                <a:latin typeface="+mn-lt"/>
              </a:defRPr>
            </a:lvl1pPr>
            <a:lvl2pPr marL="127000" indent="-127000">
              <a:lnSpc>
                <a:spcPct val="100000"/>
              </a:lnSpc>
              <a:buFont typeface="Arial" panose="020B0604020202020204" pitchFamily="34" charset="0"/>
              <a:buChar char="•"/>
              <a:defRPr>
                <a:latin typeface="+mn-lt"/>
              </a:defRPr>
            </a:lvl2pPr>
            <a:lvl3pPr>
              <a:lnSpc>
                <a:spcPct val="100000"/>
              </a:lnSpc>
              <a:defRPr>
                <a:latin typeface="+mn-lt"/>
              </a:defRPr>
            </a:lvl3pPr>
            <a:lvl4pPr>
              <a:lnSpc>
                <a:spcPct val="100000"/>
              </a:lnSpc>
              <a:defRPr>
                <a:latin typeface="+mn-lt"/>
              </a:defRPr>
            </a:lvl4pPr>
            <a:lvl5pPr>
              <a:lnSpc>
                <a:spcPct val="100000"/>
              </a:lnSpc>
              <a:defRPr>
                <a:latin typeface="+mn-lt"/>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22" name="Text Placeholder 19">
            <a:extLst>
              <a:ext uri="{FF2B5EF4-FFF2-40B4-BE49-F238E27FC236}">
                <a16:creationId xmlns:a16="http://schemas.microsoft.com/office/drawing/2014/main" id="{E728E15D-C53A-373C-0053-C4A234FB57A7}"/>
              </a:ext>
            </a:extLst>
          </p:cNvPr>
          <p:cNvSpPr>
            <a:spLocks noGrp="1"/>
          </p:cNvSpPr>
          <p:nvPr>
            <p:ph type="body" sz="quarter" idx="11"/>
          </p:nvPr>
        </p:nvSpPr>
        <p:spPr>
          <a:xfrm>
            <a:off x="6299994" y="1520825"/>
            <a:ext cx="4325937" cy="892552"/>
          </a:xfrm>
          <a:prstGeom prst="rect">
            <a:avLst/>
          </a:prstGeom>
        </p:spPr>
        <p:txBody>
          <a:bodyPr lIns="0" tIns="0" rIns="0" bIns="0"/>
          <a:lstStyle>
            <a:lvl1pPr>
              <a:lnSpc>
                <a:spcPct val="100000"/>
              </a:lnSpc>
              <a:defRPr>
                <a:latin typeface="+mn-lt"/>
              </a:defRPr>
            </a:lvl1pPr>
            <a:lvl2pPr marL="127000" indent="-127000">
              <a:lnSpc>
                <a:spcPct val="100000"/>
              </a:lnSpc>
              <a:buFont typeface="Arial" panose="020B0604020202020204" pitchFamily="34" charset="0"/>
              <a:buChar char="•"/>
              <a:defRPr>
                <a:latin typeface="+mn-lt"/>
              </a:defRPr>
            </a:lvl2pPr>
            <a:lvl3pPr>
              <a:lnSpc>
                <a:spcPct val="100000"/>
              </a:lnSpc>
              <a:defRPr>
                <a:latin typeface="+mn-lt"/>
              </a:defRPr>
            </a:lvl3pPr>
            <a:lvl4pPr>
              <a:lnSpc>
                <a:spcPct val="100000"/>
              </a:lnSpc>
              <a:defRPr>
                <a:latin typeface="+mn-lt"/>
              </a:defRPr>
            </a:lvl4pPr>
            <a:lvl5pPr>
              <a:lnSpc>
                <a:spcPct val="100000"/>
              </a:lnSpc>
              <a:defRPr>
                <a:latin typeface="+mn-lt"/>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23" name="Text Placeholder 19">
            <a:extLst>
              <a:ext uri="{FF2B5EF4-FFF2-40B4-BE49-F238E27FC236}">
                <a16:creationId xmlns:a16="http://schemas.microsoft.com/office/drawing/2014/main" id="{2ED7ECD7-5A18-BD8F-8090-3429E58EEBA3}"/>
              </a:ext>
            </a:extLst>
          </p:cNvPr>
          <p:cNvSpPr>
            <a:spLocks noGrp="1"/>
          </p:cNvSpPr>
          <p:nvPr>
            <p:ph type="body" sz="quarter" idx="12"/>
          </p:nvPr>
        </p:nvSpPr>
        <p:spPr>
          <a:xfrm>
            <a:off x="407988" y="3833234"/>
            <a:ext cx="4325937" cy="892552"/>
          </a:xfrm>
          <a:prstGeom prst="rect">
            <a:avLst/>
          </a:prstGeom>
        </p:spPr>
        <p:txBody>
          <a:bodyPr lIns="0" tIns="0" rIns="0" bIns="0"/>
          <a:lstStyle>
            <a:lvl1pPr>
              <a:lnSpc>
                <a:spcPct val="100000"/>
              </a:lnSpc>
              <a:defRPr>
                <a:latin typeface="+mn-lt"/>
              </a:defRPr>
            </a:lvl1pPr>
            <a:lvl2pPr marL="127000" indent="-127000">
              <a:lnSpc>
                <a:spcPct val="100000"/>
              </a:lnSpc>
              <a:buFont typeface="Arial" panose="020B0604020202020204" pitchFamily="34" charset="0"/>
              <a:buChar char="•"/>
              <a:defRPr>
                <a:latin typeface="+mn-lt"/>
              </a:defRPr>
            </a:lvl2pPr>
            <a:lvl3pPr>
              <a:lnSpc>
                <a:spcPct val="100000"/>
              </a:lnSpc>
              <a:defRPr>
                <a:latin typeface="+mn-lt"/>
              </a:defRPr>
            </a:lvl3pPr>
            <a:lvl4pPr>
              <a:lnSpc>
                <a:spcPct val="100000"/>
              </a:lnSpc>
              <a:defRPr>
                <a:latin typeface="+mn-lt"/>
              </a:defRPr>
            </a:lvl4pPr>
            <a:lvl5pPr>
              <a:lnSpc>
                <a:spcPct val="100000"/>
              </a:lnSpc>
              <a:defRPr>
                <a:latin typeface="+mn-lt"/>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24" name="Text Placeholder 19">
            <a:extLst>
              <a:ext uri="{FF2B5EF4-FFF2-40B4-BE49-F238E27FC236}">
                <a16:creationId xmlns:a16="http://schemas.microsoft.com/office/drawing/2014/main" id="{EABC5F4B-B54B-D80C-C697-7515FA80A9BA}"/>
              </a:ext>
            </a:extLst>
          </p:cNvPr>
          <p:cNvSpPr>
            <a:spLocks noGrp="1"/>
          </p:cNvSpPr>
          <p:nvPr>
            <p:ph type="body" sz="quarter" idx="13"/>
          </p:nvPr>
        </p:nvSpPr>
        <p:spPr>
          <a:xfrm>
            <a:off x="6299994" y="3833234"/>
            <a:ext cx="4325937" cy="892552"/>
          </a:xfrm>
          <a:prstGeom prst="rect">
            <a:avLst/>
          </a:prstGeom>
        </p:spPr>
        <p:txBody>
          <a:bodyPr lIns="0" tIns="0" rIns="0" bIns="0"/>
          <a:lstStyle>
            <a:lvl1pPr>
              <a:lnSpc>
                <a:spcPct val="100000"/>
              </a:lnSpc>
              <a:defRPr>
                <a:latin typeface="+mn-lt"/>
              </a:defRPr>
            </a:lvl1pPr>
            <a:lvl2pPr marL="127000" indent="-127000">
              <a:lnSpc>
                <a:spcPct val="100000"/>
              </a:lnSpc>
              <a:buFont typeface="Arial" panose="020B0604020202020204" pitchFamily="34" charset="0"/>
              <a:buChar char="•"/>
              <a:defRPr>
                <a:latin typeface="+mn-lt"/>
              </a:defRPr>
            </a:lvl2pPr>
            <a:lvl3pPr>
              <a:lnSpc>
                <a:spcPct val="100000"/>
              </a:lnSpc>
              <a:defRPr>
                <a:latin typeface="+mn-lt"/>
              </a:defRPr>
            </a:lvl3pPr>
            <a:lvl4pPr>
              <a:lnSpc>
                <a:spcPct val="100000"/>
              </a:lnSpc>
              <a:defRPr>
                <a:latin typeface="+mn-lt"/>
              </a:defRPr>
            </a:lvl4pPr>
            <a:lvl5pPr>
              <a:lnSpc>
                <a:spcPct val="100000"/>
              </a:lnSpc>
              <a:defRPr>
                <a:latin typeface="+mn-lt"/>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2" name="RbReference" hidden="1">
            <a:extLst>
              <a:ext uri="{FF2B5EF4-FFF2-40B4-BE49-F238E27FC236}">
                <a16:creationId xmlns:a16="http://schemas.microsoft.com/office/drawing/2014/main" id="{6207A71F-DD19-B3CB-3844-CDDF65B76954}"/>
              </a:ext>
            </a:extLst>
          </p:cNvPr>
          <p:cNvSpPr>
            <a:spLocks/>
          </p:cNvSpPr>
          <p:nvPr userDrawn="1"/>
        </p:nvSpPr>
        <p:spPr>
          <a:xfrm>
            <a:off x="414000" y="1520826"/>
            <a:ext cx="11381174" cy="4537074"/>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rPr>
              <a:t>!! REQUIRED – Reference area !!</a:t>
            </a:r>
          </a:p>
        </p:txBody>
      </p:sp>
    </p:spTree>
    <p:extLst>
      <p:ext uri="{BB962C8B-B14F-4D97-AF65-F5344CB8AC3E}">
        <p14:creationId xmlns:p14="http://schemas.microsoft.com/office/powerpoint/2010/main" val="207390729"/>
      </p:ext>
    </p:extLst>
  </p:cSld>
  <p:clrMapOvr>
    <a:masterClrMapping/>
  </p:clrMapOvr>
  <p:extLst>
    <p:ext uri="{DCECCB84-F9BA-43D5-87BE-67443E8EF086}">
      <p15:sldGuideLst xmlns:p15="http://schemas.microsoft.com/office/powerpoint/2012/main">
        <p15:guide id="2" orient="horz" pos="346">
          <p15:clr>
            <a:srgbClr val="F26B43"/>
          </p15:clr>
        </p15:guide>
        <p15:guide id="3" orient="horz" pos="3974">
          <p15:clr>
            <a:srgbClr val="F26B43"/>
          </p15:clr>
        </p15:guide>
        <p15:guide id="4" orient="horz" pos="3816">
          <p15:clr>
            <a:srgbClr val="A4A3A4"/>
          </p15:clr>
        </p15:guide>
        <p15:guide id="5" orient="horz" pos="4156">
          <p15:clr>
            <a:srgbClr val="A4A3A4"/>
          </p15:clr>
        </p15:guide>
        <p15:guide id="6" orient="horz" pos="4224">
          <p15:clr>
            <a:srgbClr val="A4A3A4"/>
          </p15:clr>
        </p15:guide>
        <p15:guide id="7" orient="horz" pos="1275">
          <p15:clr>
            <a:srgbClr val="A4A3A4"/>
          </p15:clr>
        </p15:guide>
        <p15:guide id="8" orient="horz" pos="119">
          <p15:clr>
            <a:srgbClr val="A4A3A4"/>
          </p15:clr>
        </p15:guide>
        <p15:guide id="9" orient="horz" pos="255">
          <p15:clr>
            <a:srgbClr val="A4A3A4"/>
          </p15:clr>
        </p15:guide>
        <p15:guide id="10" orient="horz" pos="958">
          <p15:clr>
            <a:srgbClr val="F26B43"/>
          </p15:clr>
        </p15:guide>
        <p15:guide id="11"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Layout 02">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D0423E9D-EF83-09A1-5985-61796D829B0B}"/>
              </a:ext>
            </a:extLst>
          </p:cNvPr>
          <p:cNvSpPr>
            <a:spLocks noGrp="1"/>
          </p:cNvSpPr>
          <p:nvPr>
            <p:ph type="body" sz="quarter" idx="10"/>
          </p:nvPr>
        </p:nvSpPr>
        <p:spPr>
          <a:xfrm>
            <a:off x="407988" y="1347260"/>
            <a:ext cx="11370011" cy="328613"/>
          </a:xfrm>
          <a:prstGeom prst="rect">
            <a:avLst/>
          </a:prstGeom>
        </p:spPr>
        <p:txBody>
          <a:bodyPr>
            <a:noAutofit/>
          </a:bodyPr>
          <a:lstStyle>
            <a:lvl1pPr>
              <a:lnSpc>
                <a:spcPct val="90000"/>
              </a:lnSpc>
              <a:defRPr sz="1600">
                <a:latin typeface="+mn-lt"/>
              </a:defRPr>
            </a:lvl1pPr>
            <a:lvl2pPr>
              <a:defRPr sz="1600"/>
            </a:lvl2pPr>
            <a:lvl3pPr>
              <a:defRPr sz="1600"/>
            </a:lvl3pPr>
            <a:lvl4pPr>
              <a:defRPr sz="1600"/>
            </a:lvl4pPr>
            <a:lvl5pPr>
              <a:defRPr sz="1600"/>
            </a:lvl5pPr>
          </a:lstStyle>
          <a:p>
            <a:pPr lvl="0"/>
            <a:r>
              <a:rPr lang="en-GB"/>
              <a:t>Click to edit Master text styles</a:t>
            </a:r>
          </a:p>
        </p:txBody>
      </p:sp>
      <p:graphicFrame>
        <p:nvGraphicFramePr>
          <p:cNvPr id="3" name="Object 2" hidden="1">
            <a:extLst>
              <a:ext uri="{FF2B5EF4-FFF2-40B4-BE49-F238E27FC236}">
                <a16:creationId xmlns:a16="http://schemas.microsoft.com/office/drawing/2014/main" id="{2D6A1A97-DC98-4321-8060-8C27E488BC44}"/>
              </a:ext>
            </a:extLst>
          </p:cNvPr>
          <p:cNvGraphicFramePr>
            <a:graphicFrameLocks noChangeAspect="1"/>
          </p:cNvGraphicFramePr>
          <p:nvPr>
            <p:custDataLst>
              <p:tags r:id="rId1"/>
            </p:custDataLst>
            <p:extLst>
              <p:ext uri="{D42A27DB-BD31-4B8C-83A1-F6EECF244321}">
                <p14:modId xmlns:p14="http://schemas.microsoft.com/office/powerpoint/2010/main" val="378450099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92" imgH="591" progId="TCLayout.ActiveDocument.1">
                  <p:embed/>
                </p:oleObj>
              </mc:Choice>
              <mc:Fallback>
                <p:oleObj name="think-cell Slide" r:id="rId3" imgW="592" imgH="591" progId="TCLayout.ActiveDocument.1">
                  <p:embed/>
                  <p:pic>
                    <p:nvPicPr>
                      <p:cNvPr id="3" name="Object 2" hidden="1">
                        <a:extLst>
                          <a:ext uri="{FF2B5EF4-FFF2-40B4-BE49-F238E27FC236}">
                            <a16:creationId xmlns:a16="http://schemas.microsoft.com/office/drawing/2014/main" id="{2D6A1A97-DC98-4321-8060-8C27E488BC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RbReference" hidden="1">
            <a:extLst>
              <a:ext uri="{FF2B5EF4-FFF2-40B4-BE49-F238E27FC236}">
                <a16:creationId xmlns:a16="http://schemas.microsoft.com/office/drawing/2014/main" id="{3D73B0FD-E1EC-4559-8244-0B4A95A0ADE0}"/>
              </a:ext>
            </a:extLst>
          </p:cNvPr>
          <p:cNvSpPr>
            <a:spLocks noGrp="1" noRot="1" noMove="1" noResize="1" noEditPoints="1" noAdjustHandles="1" noChangeArrowheads="1" noChangeShapeType="1"/>
          </p:cNvSpPr>
          <p:nvPr/>
        </p:nvSpPr>
        <p:spPr>
          <a:xfrm>
            <a:off x="406799" y="2024064"/>
            <a:ext cx="1137721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latin typeface="+mn-lt"/>
                <a:ea typeface="+mn-ea"/>
                <a:cs typeface="+mn-cs"/>
              </a:rPr>
              <a:t>!! REQUIRED – Reference area !!</a:t>
            </a:r>
          </a:p>
        </p:txBody>
      </p:sp>
      <p:sp>
        <p:nvSpPr>
          <p:cNvPr id="2" name="Parallelogram 1">
            <a:extLst>
              <a:ext uri="{FF2B5EF4-FFF2-40B4-BE49-F238E27FC236}">
                <a16:creationId xmlns:a16="http://schemas.microsoft.com/office/drawing/2014/main" id="{BDC328DD-C8FE-153E-7B08-8A24AF9A9D24}"/>
              </a:ext>
            </a:extLst>
          </p:cNvPr>
          <p:cNvSpPr/>
          <p:nvPr userDrawn="1"/>
        </p:nvSpPr>
        <p:spPr>
          <a:xfrm>
            <a:off x="10892971" y="503215"/>
            <a:ext cx="1637028" cy="221599"/>
          </a:xfrm>
          <a:prstGeom prst="parallelogram">
            <a:avLst>
              <a:gd name="adj" fmla="val 61641"/>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pic>
        <p:nvPicPr>
          <p:cNvPr id="5" name="Graphic 4">
            <a:extLst>
              <a:ext uri="{FF2B5EF4-FFF2-40B4-BE49-F238E27FC236}">
                <a16:creationId xmlns:a16="http://schemas.microsoft.com/office/drawing/2014/main" id="{E17833DF-8681-46C1-1750-A50C9A7079B4}"/>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521103" y="527197"/>
            <a:ext cx="1155574" cy="146011"/>
          </a:xfrm>
          <a:prstGeom prst="rect">
            <a:avLst/>
          </a:prstGeom>
        </p:spPr>
      </p:pic>
      <p:pic>
        <p:nvPicPr>
          <p:cNvPr id="9" name="Picture 8">
            <a:extLst>
              <a:ext uri="{FF2B5EF4-FFF2-40B4-BE49-F238E27FC236}">
                <a16:creationId xmlns:a16="http://schemas.microsoft.com/office/drawing/2014/main" id="{DD98BBDD-2837-F513-1F83-D79C4273F06D}"/>
              </a:ext>
            </a:extLst>
          </p:cNvPr>
          <p:cNvPicPr>
            <a:picLocks noChangeAspect="1"/>
          </p:cNvPicPr>
          <p:nvPr userDrawn="1"/>
        </p:nvPicPr>
        <p:blipFill>
          <a:blip r:embed="rId7">
            <a:clrChange>
              <a:clrFrom>
                <a:srgbClr val="FFFFFF"/>
              </a:clrFrom>
              <a:clrTo>
                <a:srgbClr val="FFFFFF">
                  <a:alpha val="0"/>
                </a:srgbClr>
              </a:clrTo>
            </a:clrChange>
          </a:blip>
          <a:stretch>
            <a:fillRect/>
          </a:stretch>
        </p:blipFill>
        <p:spPr>
          <a:xfrm>
            <a:off x="8891957" y="3429000"/>
            <a:ext cx="5208219" cy="3604418"/>
          </a:xfrm>
          <a:prstGeom prst="rect">
            <a:avLst/>
          </a:prstGeom>
        </p:spPr>
      </p:pic>
      <p:sp>
        <p:nvSpPr>
          <p:cNvPr id="12" name="Content Placeholder 11">
            <a:extLst>
              <a:ext uri="{FF2B5EF4-FFF2-40B4-BE49-F238E27FC236}">
                <a16:creationId xmlns:a16="http://schemas.microsoft.com/office/drawing/2014/main" id="{4359F920-F9BC-5B49-BA39-3DC3A380CFB0}"/>
              </a:ext>
            </a:extLst>
          </p:cNvPr>
          <p:cNvSpPr>
            <a:spLocks noGrp="1"/>
          </p:cNvSpPr>
          <p:nvPr>
            <p:ph sz="quarter" idx="11"/>
          </p:nvPr>
        </p:nvSpPr>
        <p:spPr>
          <a:xfrm>
            <a:off x="407988" y="2024063"/>
            <a:ext cx="8305800" cy="4033837"/>
          </a:xfrm>
          <a:prstGeom prst="rect">
            <a:avLst/>
          </a:prstGeom>
        </p:spPr>
        <p:txBody>
          <a:bodyPr/>
          <a:lstStyle>
            <a:lvl1pPr>
              <a:defRPr>
                <a:latin typeface="+mn-lt"/>
              </a:defRPr>
            </a:lvl1pPr>
            <a:lvl2pPr>
              <a:defRPr>
                <a:latin typeface="+mn-lt"/>
              </a:defRPr>
            </a:lvl2pPr>
            <a:lvl3pPr>
              <a:defRPr>
                <a:latin typeface="+mn-lt"/>
              </a:defRPr>
            </a:lvl3pPr>
            <a:lvl4pPr>
              <a:defRPr>
                <a:latin typeface="+mn-lt"/>
              </a:defRPr>
            </a:lvl4pPr>
          </a:lstStyle>
          <a:p>
            <a:pPr lvl="0"/>
            <a:r>
              <a:rPr lang="en-GB"/>
              <a:t>Click to edit Master text styles</a:t>
            </a:r>
          </a:p>
          <a:p>
            <a:pPr lvl="1"/>
            <a:r>
              <a:rPr lang="en-GB"/>
              <a:t>Second level</a:t>
            </a:r>
          </a:p>
          <a:p>
            <a:pPr lvl="2"/>
            <a:r>
              <a:rPr lang="en-GB"/>
              <a:t>Third level</a:t>
            </a:r>
          </a:p>
          <a:p>
            <a:pPr lvl="3"/>
            <a:r>
              <a:rPr lang="en-GB"/>
              <a:t>Fourth level</a:t>
            </a:r>
          </a:p>
        </p:txBody>
      </p:sp>
      <p:sp>
        <p:nvSpPr>
          <p:cNvPr id="14" name="Slide Number">
            <a:extLst>
              <a:ext uri="{FF2B5EF4-FFF2-40B4-BE49-F238E27FC236}">
                <a16:creationId xmlns:a16="http://schemas.microsoft.com/office/drawing/2014/main" id="{824885D5-0790-357B-5772-7A56BC3EAB84}"/>
              </a:ext>
            </a:extLst>
          </p:cNvPr>
          <p:cNvSpPr txBox="1"/>
          <p:nvPr userDrawn="1"/>
        </p:nvSpPr>
        <p:spPr bwMode="auto">
          <a:xfrm>
            <a:off x="11776811" y="6524310"/>
            <a:ext cx="248441" cy="138499"/>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EN"/>
            </a:defPPr>
            <a:lvl1pPr marL="0" marR="0" lvl="0" indent="0" defTabSz="914400" eaLnBrk="1" latinLnBrk="0" hangingPunct="1">
              <a:lnSpc>
                <a:spcPct val="90000"/>
              </a:lnSpc>
              <a:buClrTx/>
              <a:buSzTx/>
              <a:buFontTx/>
              <a:buNone/>
              <a:tabLst/>
              <a:defRPr kumimoji="0" sz="900" b="0" i="0" u="none" strike="noStrike" cap="none" spc="0" normalizeH="0" baseline="0">
                <a:ln>
                  <a:noFill/>
                </a:ln>
                <a:effectLst/>
                <a:uLnTx/>
                <a:uFillTx/>
                <a:latin typeface="+mn-lt"/>
              </a:defRPr>
            </a:lvl1pPr>
          </a:lstStyle>
          <a:p>
            <a:pPr lvl="0" algn="l" rtl="0">
              <a:lnSpc>
                <a:spcPct val="100000"/>
              </a:lnSpc>
            </a:pPr>
            <a:fld id="{7AA7B471-74A3-4F5F-8955-6C99E2375CAC}" type="slidenum">
              <a:rPr lang="en-US" sz="900" b="0" noProof="1" smtClean="0">
                <a:solidFill>
                  <a:schemeClr val="bg1"/>
                </a:solidFill>
                <a:latin typeface="+mn-lt"/>
                <a:ea typeface="+mn-ea"/>
                <a:cs typeface="+mn-cs"/>
                <a:sym typeface="+mn-lt"/>
              </a:rPr>
              <a:pPr lvl="0" algn="l" rtl="0">
                <a:lnSpc>
                  <a:spcPct val="100000"/>
                </a:lnSpc>
              </a:pPr>
              <a:t>‹#›</a:t>
            </a:fld>
            <a:endParaRPr lang="en-US" sz="900" b="0" noProof="1">
              <a:solidFill>
                <a:schemeClr val="bg1"/>
              </a:solidFill>
              <a:latin typeface="+mn-lt"/>
              <a:ea typeface="+mn-ea"/>
              <a:cs typeface="+mn-cs"/>
              <a:sym typeface="+mn-lt"/>
            </a:endParaRPr>
          </a:p>
        </p:txBody>
      </p:sp>
      <p:sp>
        <p:nvSpPr>
          <p:cNvPr id="6" name="RbReference" hidden="1">
            <a:extLst>
              <a:ext uri="{FF2B5EF4-FFF2-40B4-BE49-F238E27FC236}">
                <a16:creationId xmlns:a16="http://schemas.microsoft.com/office/drawing/2014/main" id="{092ED5B1-2C3A-A53A-2E6B-D79DA478ABB8}"/>
              </a:ext>
            </a:extLst>
          </p:cNvPr>
          <p:cNvSpPr>
            <a:spLocks/>
          </p:cNvSpPr>
          <p:nvPr userDrawn="1"/>
        </p:nvSpPr>
        <p:spPr>
          <a:xfrm>
            <a:off x="414000" y="2024062"/>
            <a:ext cx="8299788"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rPr>
              <a:t>!! REQUIRED – Reference area !!</a:t>
            </a:r>
          </a:p>
        </p:txBody>
      </p:sp>
      <p:sp>
        <p:nvSpPr>
          <p:cNvPr id="7" name="Title 6">
            <a:extLst>
              <a:ext uri="{FF2B5EF4-FFF2-40B4-BE49-F238E27FC236}">
                <a16:creationId xmlns:a16="http://schemas.microsoft.com/office/drawing/2014/main" id="{6768B05E-CB13-3027-52D3-DDAA6F433A5E}"/>
              </a:ext>
            </a:extLst>
          </p:cNvPr>
          <p:cNvSpPr>
            <a:spLocks noGrp="1"/>
          </p:cNvSpPr>
          <p:nvPr>
            <p:ph type="title"/>
          </p:nvPr>
        </p:nvSpPr>
        <p:spPr>
          <a:xfrm>
            <a:off x="406800" y="553166"/>
            <a:ext cx="11370011" cy="684000"/>
          </a:xfrm>
        </p:spPr>
        <p:txBody>
          <a:bodyPr vert="horz"/>
          <a:lstStyle/>
          <a:p>
            <a:r>
              <a:rPr lang="en-US"/>
              <a:t>Click to edit Master title style</a:t>
            </a:r>
          </a:p>
        </p:txBody>
      </p:sp>
    </p:spTree>
    <p:extLst>
      <p:ext uri="{BB962C8B-B14F-4D97-AF65-F5344CB8AC3E}">
        <p14:creationId xmlns:p14="http://schemas.microsoft.com/office/powerpoint/2010/main" val="3126824549"/>
      </p:ext>
    </p:extLst>
  </p:cSld>
  <p:clrMapOvr>
    <a:masterClrMapping/>
  </p:clrMapOvr>
  <p:extLst>
    <p:ext uri="{DCECCB84-F9BA-43D5-87BE-67443E8EF086}">
      <p15:sldGuideLst xmlns:p15="http://schemas.microsoft.com/office/powerpoint/2012/main">
        <p15:guide id="2" orient="horz" pos="346">
          <p15:clr>
            <a:srgbClr val="F26B43"/>
          </p15:clr>
        </p15:guide>
        <p15:guide id="3" orient="horz" pos="3974">
          <p15:clr>
            <a:srgbClr val="F26B43"/>
          </p15:clr>
        </p15:guide>
        <p15:guide id="4" orient="horz" pos="3816">
          <p15:clr>
            <a:srgbClr val="A4A3A4"/>
          </p15:clr>
        </p15:guide>
        <p15:guide id="5" orient="horz" pos="4156">
          <p15:clr>
            <a:srgbClr val="A4A3A4"/>
          </p15:clr>
        </p15:guide>
        <p15:guide id="6" orient="horz" pos="4224">
          <p15:clr>
            <a:srgbClr val="A4A3A4"/>
          </p15:clr>
        </p15:guide>
        <p15:guide id="7" orient="horz" pos="1275">
          <p15:clr>
            <a:srgbClr val="A4A3A4"/>
          </p15:clr>
        </p15:guide>
        <p15:guide id="8" orient="horz" pos="119">
          <p15:clr>
            <a:srgbClr val="A4A3A4"/>
          </p15:clr>
        </p15:guide>
        <p15:guide id="9" orient="horz" pos="255">
          <p15:clr>
            <a:srgbClr val="A4A3A4"/>
          </p15:clr>
        </p15:guide>
        <p15:guide id="10" orient="horz" pos="958">
          <p15:clr>
            <a:srgbClr val="F26B43"/>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Layout 03">
    <p:bg>
      <p:bgPr>
        <a:solidFill>
          <a:schemeClr val="accent3">
            <a:alpha val="50000"/>
          </a:schemeClr>
        </a:solidFill>
        <a:effectLst/>
      </p:bgPr>
    </p:bg>
    <p:spTree>
      <p:nvGrpSpPr>
        <p:cNvPr id="1" name=""/>
        <p:cNvGrpSpPr/>
        <p:nvPr/>
      </p:nvGrpSpPr>
      <p:grpSpPr>
        <a:xfrm>
          <a:off x="0" y="0"/>
          <a:ext cx="0" cy="0"/>
          <a:chOff x="0" y="0"/>
          <a:chExt cx="0" cy="0"/>
        </a:xfrm>
      </p:grpSpPr>
      <p:sp>
        <p:nvSpPr>
          <p:cNvPr id="6" name="Parallelogram 5">
            <a:extLst>
              <a:ext uri="{FF2B5EF4-FFF2-40B4-BE49-F238E27FC236}">
                <a16:creationId xmlns:a16="http://schemas.microsoft.com/office/drawing/2014/main" id="{46FB113C-D739-09C5-C304-0825CEBA58F0}"/>
              </a:ext>
            </a:extLst>
          </p:cNvPr>
          <p:cNvSpPr/>
          <p:nvPr userDrawn="1"/>
        </p:nvSpPr>
        <p:spPr>
          <a:xfrm>
            <a:off x="4341697" y="1818533"/>
            <a:ext cx="10967129" cy="5039467"/>
          </a:xfrm>
          <a:prstGeom prst="parallelogram">
            <a:avLst>
              <a:gd name="adj" fmla="val 61641"/>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ct val="90000"/>
              </a:lnSpc>
              <a:spcBef>
                <a:spcPts val="400"/>
              </a:spcBef>
              <a:buSzPct val="100000"/>
            </a:pPr>
            <a:endParaRPr lang="en-US" sz="1200">
              <a:solidFill>
                <a:schemeClr val="tx1"/>
              </a:solidFill>
              <a:latin typeface="+mn-lt"/>
              <a:sym typeface="+mn-lt"/>
            </a:endParaRPr>
          </a:p>
        </p:txBody>
      </p:sp>
      <p:sp>
        <p:nvSpPr>
          <p:cNvPr id="8" name="Text Placeholder 7">
            <a:extLst>
              <a:ext uri="{FF2B5EF4-FFF2-40B4-BE49-F238E27FC236}">
                <a16:creationId xmlns:a16="http://schemas.microsoft.com/office/drawing/2014/main" id="{D0423E9D-EF83-09A1-5985-61796D829B0B}"/>
              </a:ext>
            </a:extLst>
          </p:cNvPr>
          <p:cNvSpPr>
            <a:spLocks noGrp="1"/>
          </p:cNvSpPr>
          <p:nvPr>
            <p:ph type="body" sz="quarter" idx="10"/>
          </p:nvPr>
        </p:nvSpPr>
        <p:spPr>
          <a:xfrm>
            <a:off x="407988" y="1347260"/>
            <a:ext cx="11370011" cy="328613"/>
          </a:xfrm>
          <a:prstGeom prst="rect">
            <a:avLst/>
          </a:prstGeom>
        </p:spPr>
        <p:txBody>
          <a:bodyPr>
            <a:noAutofit/>
          </a:bodyPr>
          <a:lstStyle>
            <a:lvl1pPr>
              <a:lnSpc>
                <a:spcPct val="90000"/>
              </a:lnSpc>
              <a:defRPr sz="1600">
                <a:latin typeface="+mn-lt"/>
              </a:defRPr>
            </a:lvl1pPr>
            <a:lvl2pPr>
              <a:defRPr sz="1600"/>
            </a:lvl2pPr>
            <a:lvl3pPr>
              <a:defRPr sz="1600"/>
            </a:lvl3pPr>
            <a:lvl4pPr>
              <a:defRPr sz="1600"/>
            </a:lvl4pPr>
            <a:lvl5pPr>
              <a:defRPr sz="1600"/>
            </a:lvl5pPr>
          </a:lstStyle>
          <a:p>
            <a:pPr lvl="0"/>
            <a:r>
              <a:rPr lang="en-GB"/>
              <a:t>Click to edit Master text styles</a:t>
            </a:r>
          </a:p>
        </p:txBody>
      </p:sp>
      <p:graphicFrame>
        <p:nvGraphicFramePr>
          <p:cNvPr id="3" name="Object 2" hidden="1">
            <a:extLst>
              <a:ext uri="{FF2B5EF4-FFF2-40B4-BE49-F238E27FC236}">
                <a16:creationId xmlns:a16="http://schemas.microsoft.com/office/drawing/2014/main" id="{2D6A1A97-DC98-4321-8060-8C27E488BC44}"/>
              </a:ext>
            </a:extLst>
          </p:cNvPr>
          <p:cNvGraphicFramePr>
            <a:graphicFrameLocks noChangeAspect="1"/>
          </p:cNvGraphicFramePr>
          <p:nvPr>
            <p:custDataLst>
              <p:tags r:id="rId1"/>
            </p:custDataLst>
            <p:extLst>
              <p:ext uri="{D42A27DB-BD31-4B8C-83A1-F6EECF244321}">
                <p14:modId xmlns:p14="http://schemas.microsoft.com/office/powerpoint/2010/main" val="34052214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92" imgH="591" progId="TCLayout.ActiveDocument.1">
                  <p:embed/>
                </p:oleObj>
              </mc:Choice>
              <mc:Fallback>
                <p:oleObj name="think-cell Slide" r:id="rId3" imgW="592" imgH="591" progId="TCLayout.ActiveDocument.1">
                  <p:embed/>
                  <p:pic>
                    <p:nvPicPr>
                      <p:cNvPr id="3" name="Object 2" hidden="1">
                        <a:extLst>
                          <a:ext uri="{FF2B5EF4-FFF2-40B4-BE49-F238E27FC236}">
                            <a16:creationId xmlns:a16="http://schemas.microsoft.com/office/drawing/2014/main" id="{2D6A1A97-DC98-4321-8060-8C27E488BC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RbReference" hidden="1">
            <a:extLst>
              <a:ext uri="{FF2B5EF4-FFF2-40B4-BE49-F238E27FC236}">
                <a16:creationId xmlns:a16="http://schemas.microsoft.com/office/drawing/2014/main" id="{3D73B0FD-E1EC-4559-8244-0B4A95A0ADE0}"/>
              </a:ext>
            </a:extLst>
          </p:cNvPr>
          <p:cNvSpPr>
            <a:spLocks noGrp="1" noRot="1" noMove="1" noResize="1" noEditPoints="1" noAdjustHandles="1" noChangeArrowheads="1" noChangeShapeType="1"/>
          </p:cNvSpPr>
          <p:nvPr/>
        </p:nvSpPr>
        <p:spPr>
          <a:xfrm>
            <a:off x="406799" y="2024064"/>
            <a:ext cx="1137721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latin typeface="+mn-lt"/>
                <a:ea typeface="+mn-ea"/>
                <a:cs typeface="+mn-cs"/>
              </a:rPr>
              <a:t>!! REQUIRED – Reference area !!</a:t>
            </a:r>
          </a:p>
        </p:txBody>
      </p:sp>
      <p:sp>
        <p:nvSpPr>
          <p:cNvPr id="2" name="Parallelogram 1">
            <a:extLst>
              <a:ext uri="{FF2B5EF4-FFF2-40B4-BE49-F238E27FC236}">
                <a16:creationId xmlns:a16="http://schemas.microsoft.com/office/drawing/2014/main" id="{BDC328DD-C8FE-153E-7B08-8A24AF9A9D24}"/>
              </a:ext>
            </a:extLst>
          </p:cNvPr>
          <p:cNvSpPr/>
          <p:nvPr userDrawn="1"/>
        </p:nvSpPr>
        <p:spPr>
          <a:xfrm>
            <a:off x="10892971" y="503215"/>
            <a:ext cx="1637028" cy="221599"/>
          </a:xfrm>
          <a:prstGeom prst="parallelogram">
            <a:avLst>
              <a:gd name="adj" fmla="val 61641"/>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pic>
        <p:nvPicPr>
          <p:cNvPr id="5" name="Graphic 4">
            <a:extLst>
              <a:ext uri="{FF2B5EF4-FFF2-40B4-BE49-F238E27FC236}">
                <a16:creationId xmlns:a16="http://schemas.microsoft.com/office/drawing/2014/main" id="{E17833DF-8681-46C1-1750-A50C9A7079B4}"/>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521103" y="527197"/>
            <a:ext cx="1155574" cy="146011"/>
          </a:xfrm>
          <a:prstGeom prst="rect">
            <a:avLst/>
          </a:prstGeom>
        </p:spPr>
      </p:pic>
      <p:sp>
        <p:nvSpPr>
          <p:cNvPr id="12" name="Content Placeholder 11">
            <a:extLst>
              <a:ext uri="{FF2B5EF4-FFF2-40B4-BE49-F238E27FC236}">
                <a16:creationId xmlns:a16="http://schemas.microsoft.com/office/drawing/2014/main" id="{4359F920-F9BC-5B49-BA39-3DC3A380CFB0}"/>
              </a:ext>
            </a:extLst>
          </p:cNvPr>
          <p:cNvSpPr>
            <a:spLocks noGrp="1"/>
          </p:cNvSpPr>
          <p:nvPr>
            <p:ph sz="quarter" idx="11"/>
          </p:nvPr>
        </p:nvSpPr>
        <p:spPr>
          <a:xfrm>
            <a:off x="407988" y="2024063"/>
            <a:ext cx="5481824" cy="4033837"/>
          </a:xfrm>
          <a:prstGeom prst="rect">
            <a:avLst/>
          </a:prstGeom>
        </p:spPr>
        <p:txBody>
          <a:bodyPr/>
          <a:lstStyle>
            <a:lvl1pPr>
              <a:defRPr>
                <a:latin typeface="+mn-lt"/>
              </a:defRPr>
            </a:lvl1pPr>
            <a:lvl2pPr>
              <a:defRPr>
                <a:latin typeface="+mn-lt"/>
              </a:defRPr>
            </a:lvl2pPr>
            <a:lvl3pPr>
              <a:defRPr>
                <a:latin typeface="+mn-lt"/>
              </a:defRPr>
            </a:lvl3pPr>
            <a:lvl4pPr>
              <a:defRPr>
                <a:latin typeface="+mn-lt"/>
              </a:defRPr>
            </a:lvl4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Content Placeholder 11">
            <a:extLst>
              <a:ext uri="{FF2B5EF4-FFF2-40B4-BE49-F238E27FC236}">
                <a16:creationId xmlns:a16="http://schemas.microsoft.com/office/drawing/2014/main" id="{10248867-D34E-D475-87CD-E655B5A88518}"/>
              </a:ext>
            </a:extLst>
          </p:cNvPr>
          <p:cNvSpPr>
            <a:spLocks noGrp="1"/>
          </p:cNvSpPr>
          <p:nvPr>
            <p:ph sz="quarter" idx="12"/>
          </p:nvPr>
        </p:nvSpPr>
        <p:spPr>
          <a:xfrm>
            <a:off x="6302188" y="2024062"/>
            <a:ext cx="5481824" cy="4033837"/>
          </a:xfrm>
          <a:prstGeom prst="rect">
            <a:avLst/>
          </a:prstGeom>
        </p:spPr>
        <p:txBody>
          <a:bodyPr/>
          <a:lstStyle>
            <a:lvl1pPr>
              <a:defRPr>
                <a:latin typeface="+mn-lt"/>
              </a:defRPr>
            </a:lvl1pPr>
            <a:lvl2pPr>
              <a:defRPr>
                <a:latin typeface="+mn-lt"/>
              </a:defRPr>
            </a:lvl2pPr>
            <a:lvl3pPr>
              <a:defRPr>
                <a:latin typeface="+mn-lt"/>
              </a:defRPr>
            </a:lvl3pPr>
            <a:lvl4pPr>
              <a:defRPr>
                <a:latin typeface="+mn-lt"/>
              </a:defRPr>
            </a:lvl4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Slide Number">
            <a:extLst>
              <a:ext uri="{FF2B5EF4-FFF2-40B4-BE49-F238E27FC236}">
                <a16:creationId xmlns:a16="http://schemas.microsoft.com/office/drawing/2014/main" id="{257BABC3-2B7B-17E0-0724-692306E7BF57}"/>
              </a:ext>
            </a:extLst>
          </p:cNvPr>
          <p:cNvSpPr txBox="1"/>
          <p:nvPr userDrawn="1"/>
        </p:nvSpPr>
        <p:spPr bwMode="auto">
          <a:xfrm>
            <a:off x="11776811" y="6524310"/>
            <a:ext cx="248441" cy="138499"/>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EN"/>
            </a:defPPr>
            <a:lvl1pPr marL="0" marR="0" lvl="0" indent="0" defTabSz="914400" eaLnBrk="1" latinLnBrk="0" hangingPunct="1">
              <a:lnSpc>
                <a:spcPct val="90000"/>
              </a:lnSpc>
              <a:buClrTx/>
              <a:buSzTx/>
              <a:buFontTx/>
              <a:buNone/>
              <a:tabLst/>
              <a:defRPr kumimoji="0" sz="900" b="0" i="0" u="none" strike="noStrike" cap="none" spc="0" normalizeH="0" baseline="0">
                <a:ln>
                  <a:noFill/>
                </a:ln>
                <a:effectLst/>
                <a:uLnTx/>
                <a:uFillTx/>
                <a:latin typeface="+mn-lt"/>
              </a:defRPr>
            </a:lvl1pPr>
          </a:lstStyle>
          <a:p>
            <a:pPr lvl="0" algn="l" rtl="0">
              <a:lnSpc>
                <a:spcPct val="100000"/>
              </a:lnSpc>
            </a:pPr>
            <a:fld id="{7AA7B471-74A3-4F5F-8955-6C99E2375CAC}" type="slidenum">
              <a:rPr lang="en-US" sz="900" b="0" noProof="1" smtClean="0">
                <a:solidFill>
                  <a:schemeClr val="tx1"/>
                </a:solidFill>
                <a:latin typeface="+mn-lt"/>
                <a:ea typeface="+mn-ea"/>
                <a:cs typeface="+mn-cs"/>
                <a:sym typeface="+mn-lt"/>
              </a:rPr>
              <a:pPr lvl="0" algn="l" rtl="0">
                <a:lnSpc>
                  <a:spcPct val="100000"/>
                </a:lnSpc>
              </a:pPr>
              <a:t>‹#›</a:t>
            </a:fld>
            <a:endParaRPr lang="en-US" sz="900" b="0" noProof="1">
              <a:solidFill>
                <a:schemeClr val="tx1"/>
              </a:solidFill>
              <a:latin typeface="+mn-lt"/>
              <a:ea typeface="+mn-ea"/>
              <a:cs typeface="+mn-cs"/>
              <a:sym typeface="+mn-lt"/>
            </a:endParaRPr>
          </a:p>
        </p:txBody>
      </p:sp>
      <p:sp>
        <p:nvSpPr>
          <p:cNvPr id="9" name="RbReference" hidden="1">
            <a:extLst>
              <a:ext uri="{FF2B5EF4-FFF2-40B4-BE49-F238E27FC236}">
                <a16:creationId xmlns:a16="http://schemas.microsoft.com/office/drawing/2014/main" id="{935CD952-9843-30CC-7D31-BA340DDAF693}"/>
              </a:ext>
            </a:extLst>
          </p:cNvPr>
          <p:cNvSpPr>
            <a:spLocks/>
          </p:cNvSpPr>
          <p:nvPr userDrawn="1"/>
        </p:nvSpPr>
        <p:spPr>
          <a:xfrm>
            <a:off x="414000" y="2024062"/>
            <a:ext cx="1138117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rPr>
              <a:t>!! REQUIRED – Reference area !!</a:t>
            </a:r>
          </a:p>
        </p:txBody>
      </p:sp>
      <p:sp>
        <p:nvSpPr>
          <p:cNvPr id="10" name="Title 9">
            <a:extLst>
              <a:ext uri="{FF2B5EF4-FFF2-40B4-BE49-F238E27FC236}">
                <a16:creationId xmlns:a16="http://schemas.microsoft.com/office/drawing/2014/main" id="{3BB88D20-6660-7879-4F9B-6623AFF46278}"/>
              </a:ext>
            </a:extLst>
          </p:cNvPr>
          <p:cNvSpPr>
            <a:spLocks noGrp="1"/>
          </p:cNvSpPr>
          <p:nvPr>
            <p:ph type="title"/>
          </p:nvPr>
        </p:nvSpPr>
        <p:spPr>
          <a:xfrm>
            <a:off x="406800" y="553166"/>
            <a:ext cx="11370011" cy="684000"/>
          </a:xfrm>
        </p:spPr>
        <p:txBody>
          <a:bodyPr vert="horz"/>
          <a:lstStyle/>
          <a:p>
            <a:r>
              <a:rPr lang="en-US"/>
              <a:t>Click to edit Master title style</a:t>
            </a:r>
          </a:p>
        </p:txBody>
      </p:sp>
    </p:spTree>
    <p:extLst>
      <p:ext uri="{BB962C8B-B14F-4D97-AF65-F5344CB8AC3E}">
        <p14:creationId xmlns:p14="http://schemas.microsoft.com/office/powerpoint/2010/main" val="3675105558"/>
      </p:ext>
    </p:extLst>
  </p:cSld>
  <p:clrMapOvr>
    <a:masterClrMapping/>
  </p:clrMapOvr>
  <p:extLst>
    <p:ext uri="{DCECCB84-F9BA-43D5-87BE-67443E8EF086}">
      <p15:sldGuideLst xmlns:p15="http://schemas.microsoft.com/office/powerpoint/2012/main">
        <p15:guide id="2" orient="horz" pos="346">
          <p15:clr>
            <a:srgbClr val="F26B43"/>
          </p15:clr>
        </p15:guide>
        <p15:guide id="3" orient="horz" pos="3974">
          <p15:clr>
            <a:srgbClr val="F26B43"/>
          </p15:clr>
        </p15:guide>
        <p15:guide id="4" orient="horz" pos="3816">
          <p15:clr>
            <a:srgbClr val="A4A3A4"/>
          </p15:clr>
        </p15:guide>
        <p15:guide id="5" orient="horz" pos="4156">
          <p15:clr>
            <a:srgbClr val="A4A3A4"/>
          </p15:clr>
        </p15:guide>
        <p15:guide id="6" orient="horz" pos="4224">
          <p15:clr>
            <a:srgbClr val="A4A3A4"/>
          </p15:clr>
        </p15:guide>
        <p15:guide id="7" orient="horz" pos="1275">
          <p15:clr>
            <a:srgbClr val="A4A3A4"/>
          </p15:clr>
        </p15:guide>
        <p15:guide id="8" orient="horz" pos="119">
          <p15:clr>
            <a:srgbClr val="A4A3A4"/>
          </p15:clr>
        </p15:guide>
        <p15:guide id="9" orient="horz" pos="255">
          <p15:clr>
            <a:srgbClr val="A4A3A4"/>
          </p15:clr>
        </p15:guide>
        <p15:guide id="10" orient="horz" pos="958">
          <p15:clr>
            <a:srgbClr val="F26B43"/>
          </p15:clr>
        </p15:guide>
        <p15:guide id="11"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Layout 04">
    <p:bg>
      <p:bgPr>
        <a:solidFill>
          <a:schemeClr val="accent3">
            <a:alpha val="50000"/>
          </a:schemeClr>
        </a:solidFill>
        <a:effectLst/>
      </p:bgPr>
    </p:bg>
    <p:spTree>
      <p:nvGrpSpPr>
        <p:cNvPr id="1" name=""/>
        <p:cNvGrpSpPr/>
        <p:nvPr/>
      </p:nvGrpSpPr>
      <p:grpSpPr>
        <a:xfrm>
          <a:off x="0" y="0"/>
          <a:ext cx="0" cy="0"/>
          <a:chOff x="0" y="0"/>
          <a:chExt cx="0" cy="0"/>
        </a:xfrm>
      </p:grpSpPr>
      <p:sp>
        <p:nvSpPr>
          <p:cNvPr id="6" name="Parallelogram 5">
            <a:extLst>
              <a:ext uri="{FF2B5EF4-FFF2-40B4-BE49-F238E27FC236}">
                <a16:creationId xmlns:a16="http://schemas.microsoft.com/office/drawing/2014/main" id="{46FB113C-D739-09C5-C304-0825CEBA58F0}"/>
              </a:ext>
            </a:extLst>
          </p:cNvPr>
          <p:cNvSpPr/>
          <p:nvPr userDrawn="1"/>
        </p:nvSpPr>
        <p:spPr>
          <a:xfrm>
            <a:off x="-1331316" y="1818533"/>
            <a:ext cx="16652181" cy="5039467"/>
          </a:xfrm>
          <a:prstGeom prst="parallelogram">
            <a:avLst>
              <a:gd name="adj" fmla="val 61641"/>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ct val="90000"/>
              </a:lnSpc>
              <a:spcBef>
                <a:spcPts val="400"/>
              </a:spcBef>
              <a:buSzPct val="100000"/>
            </a:pPr>
            <a:endParaRPr lang="en-US" sz="1200">
              <a:solidFill>
                <a:schemeClr val="tx1"/>
              </a:solidFill>
              <a:latin typeface="+mn-lt"/>
              <a:sym typeface="+mn-lt"/>
            </a:endParaRPr>
          </a:p>
        </p:txBody>
      </p:sp>
      <p:sp>
        <p:nvSpPr>
          <p:cNvPr id="8" name="Text Placeholder 7">
            <a:extLst>
              <a:ext uri="{FF2B5EF4-FFF2-40B4-BE49-F238E27FC236}">
                <a16:creationId xmlns:a16="http://schemas.microsoft.com/office/drawing/2014/main" id="{D0423E9D-EF83-09A1-5985-61796D829B0B}"/>
              </a:ext>
            </a:extLst>
          </p:cNvPr>
          <p:cNvSpPr>
            <a:spLocks noGrp="1"/>
          </p:cNvSpPr>
          <p:nvPr>
            <p:ph type="body" sz="quarter" idx="10"/>
          </p:nvPr>
        </p:nvSpPr>
        <p:spPr>
          <a:xfrm>
            <a:off x="407988" y="1347260"/>
            <a:ext cx="11370011" cy="328613"/>
          </a:xfrm>
          <a:prstGeom prst="rect">
            <a:avLst/>
          </a:prstGeom>
        </p:spPr>
        <p:txBody>
          <a:bodyPr>
            <a:noAutofit/>
          </a:bodyPr>
          <a:lstStyle>
            <a:lvl1pPr>
              <a:lnSpc>
                <a:spcPct val="90000"/>
              </a:lnSpc>
              <a:defRPr sz="1600">
                <a:latin typeface="+mn-lt"/>
              </a:defRPr>
            </a:lvl1pPr>
            <a:lvl2pPr>
              <a:defRPr sz="1600"/>
            </a:lvl2pPr>
            <a:lvl3pPr>
              <a:defRPr sz="1600"/>
            </a:lvl3pPr>
            <a:lvl4pPr>
              <a:defRPr sz="1600"/>
            </a:lvl4pPr>
            <a:lvl5pPr>
              <a:defRPr sz="1600"/>
            </a:lvl5pPr>
          </a:lstStyle>
          <a:p>
            <a:pPr lvl="0"/>
            <a:r>
              <a:rPr lang="en-GB"/>
              <a:t>Click to edit Master text styles</a:t>
            </a:r>
          </a:p>
        </p:txBody>
      </p:sp>
      <p:graphicFrame>
        <p:nvGraphicFramePr>
          <p:cNvPr id="3" name="Object 2" hidden="1">
            <a:extLst>
              <a:ext uri="{FF2B5EF4-FFF2-40B4-BE49-F238E27FC236}">
                <a16:creationId xmlns:a16="http://schemas.microsoft.com/office/drawing/2014/main" id="{2D6A1A97-DC98-4321-8060-8C27E488BC44}"/>
              </a:ext>
            </a:extLst>
          </p:cNvPr>
          <p:cNvGraphicFramePr>
            <a:graphicFrameLocks noChangeAspect="1"/>
          </p:cNvGraphicFramePr>
          <p:nvPr>
            <p:custDataLst>
              <p:tags r:id="rId1"/>
            </p:custDataLst>
            <p:extLst>
              <p:ext uri="{D42A27DB-BD31-4B8C-83A1-F6EECF244321}">
                <p14:modId xmlns:p14="http://schemas.microsoft.com/office/powerpoint/2010/main" val="17612310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92" imgH="591" progId="TCLayout.ActiveDocument.1">
                  <p:embed/>
                </p:oleObj>
              </mc:Choice>
              <mc:Fallback>
                <p:oleObj name="think-cell Slide" r:id="rId3" imgW="592" imgH="591" progId="TCLayout.ActiveDocument.1">
                  <p:embed/>
                  <p:pic>
                    <p:nvPicPr>
                      <p:cNvPr id="3" name="Object 2" hidden="1">
                        <a:extLst>
                          <a:ext uri="{FF2B5EF4-FFF2-40B4-BE49-F238E27FC236}">
                            <a16:creationId xmlns:a16="http://schemas.microsoft.com/office/drawing/2014/main" id="{2D6A1A97-DC98-4321-8060-8C27E488BC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RbReference" hidden="1">
            <a:extLst>
              <a:ext uri="{FF2B5EF4-FFF2-40B4-BE49-F238E27FC236}">
                <a16:creationId xmlns:a16="http://schemas.microsoft.com/office/drawing/2014/main" id="{3D73B0FD-E1EC-4559-8244-0B4A95A0ADE0}"/>
              </a:ext>
            </a:extLst>
          </p:cNvPr>
          <p:cNvSpPr>
            <a:spLocks noGrp="1" noRot="1" noMove="1" noResize="1" noEditPoints="1" noAdjustHandles="1" noChangeArrowheads="1" noChangeShapeType="1"/>
          </p:cNvSpPr>
          <p:nvPr/>
        </p:nvSpPr>
        <p:spPr>
          <a:xfrm>
            <a:off x="406799" y="2024064"/>
            <a:ext cx="1137721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latin typeface="+mn-lt"/>
                <a:ea typeface="+mn-ea"/>
                <a:cs typeface="+mn-cs"/>
              </a:rPr>
              <a:t>!! REQUIRED – Reference area !!</a:t>
            </a:r>
          </a:p>
        </p:txBody>
      </p:sp>
      <p:sp>
        <p:nvSpPr>
          <p:cNvPr id="2" name="Parallelogram 1">
            <a:extLst>
              <a:ext uri="{FF2B5EF4-FFF2-40B4-BE49-F238E27FC236}">
                <a16:creationId xmlns:a16="http://schemas.microsoft.com/office/drawing/2014/main" id="{BDC328DD-C8FE-153E-7B08-8A24AF9A9D24}"/>
              </a:ext>
            </a:extLst>
          </p:cNvPr>
          <p:cNvSpPr/>
          <p:nvPr userDrawn="1"/>
        </p:nvSpPr>
        <p:spPr>
          <a:xfrm>
            <a:off x="10892971" y="503215"/>
            <a:ext cx="1637028" cy="221599"/>
          </a:xfrm>
          <a:prstGeom prst="parallelogram">
            <a:avLst>
              <a:gd name="adj" fmla="val 61641"/>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pic>
        <p:nvPicPr>
          <p:cNvPr id="5" name="Graphic 4">
            <a:extLst>
              <a:ext uri="{FF2B5EF4-FFF2-40B4-BE49-F238E27FC236}">
                <a16:creationId xmlns:a16="http://schemas.microsoft.com/office/drawing/2014/main" id="{E17833DF-8681-46C1-1750-A50C9A7079B4}"/>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521103" y="527197"/>
            <a:ext cx="1155574" cy="146011"/>
          </a:xfrm>
          <a:prstGeom prst="rect">
            <a:avLst/>
          </a:prstGeom>
        </p:spPr>
      </p:pic>
      <p:sp>
        <p:nvSpPr>
          <p:cNvPr id="12" name="Content Placeholder 11">
            <a:extLst>
              <a:ext uri="{FF2B5EF4-FFF2-40B4-BE49-F238E27FC236}">
                <a16:creationId xmlns:a16="http://schemas.microsoft.com/office/drawing/2014/main" id="{4359F920-F9BC-5B49-BA39-3DC3A380CFB0}"/>
              </a:ext>
            </a:extLst>
          </p:cNvPr>
          <p:cNvSpPr>
            <a:spLocks noGrp="1"/>
          </p:cNvSpPr>
          <p:nvPr>
            <p:ph sz="quarter" idx="11"/>
          </p:nvPr>
        </p:nvSpPr>
        <p:spPr>
          <a:xfrm>
            <a:off x="407988" y="2024063"/>
            <a:ext cx="5481824" cy="4033837"/>
          </a:xfrm>
          <a:prstGeom prst="rect">
            <a:avLst/>
          </a:prstGeom>
        </p:spPr>
        <p:txBody>
          <a:bodyPr/>
          <a:lstStyle>
            <a:lvl1pPr>
              <a:defRPr>
                <a:latin typeface="+mn-lt"/>
              </a:defRPr>
            </a:lvl1pPr>
            <a:lvl2pPr>
              <a:defRPr>
                <a:latin typeface="+mn-lt"/>
              </a:defRPr>
            </a:lvl2pPr>
            <a:lvl3pPr>
              <a:defRPr>
                <a:latin typeface="+mn-lt"/>
              </a:defRPr>
            </a:lvl3pPr>
            <a:lvl4pPr>
              <a:defRPr>
                <a:latin typeface="+mn-lt"/>
              </a:defRPr>
            </a:lvl4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Content Placeholder 11">
            <a:extLst>
              <a:ext uri="{FF2B5EF4-FFF2-40B4-BE49-F238E27FC236}">
                <a16:creationId xmlns:a16="http://schemas.microsoft.com/office/drawing/2014/main" id="{10248867-D34E-D475-87CD-E655B5A88518}"/>
              </a:ext>
            </a:extLst>
          </p:cNvPr>
          <p:cNvSpPr>
            <a:spLocks noGrp="1"/>
          </p:cNvSpPr>
          <p:nvPr>
            <p:ph sz="quarter" idx="12"/>
          </p:nvPr>
        </p:nvSpPr>
        <p:spPr>
          <a:xfrm>
            <a:off x="6302188" y="2024062"/>
            <a:ext cx="5481824" cy="4033837"/>
          </a:xfrm>
          <a:prstGeom prst="rect">
            <a:avLst/>
          </a:prstGeom>
        </p:spPr>
        <p:txBody>
          <a:bodyPr/>
          <a:lstStyle>
            <a:lvl1pPr>
              <a:defRPr>
                <a:latin typeface="+mn-lt"/>
              </a:defRPr>
            </a:lvl1pPr>
            <a:lvl2pPr>
              <a:defRPr>
                <a:latin typeface="+mn-lt"/>
              </a:defRPr>
            </a:lvl2pPr>
            <a:lvl3pPr>
              <a:defRPr>
                <a:latin typeface="+mn-lt"/>
              </a:defRPr>
            </a:lvl3pPr>
            <a:lvl4pPr>
              <a:defRPr>
                <a:latin typeface="+mn-lt"/>
              </a:defRPr>
            </a:lvl4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Slide Number">
            <a:extLst>
              <a:ext uri="{FF2B5EF4-FFF2-40B4-BE49-F238E27FC236}">
                <a16:creationId xmlns:a16="http://schemas.microsoft.com/office/drawing/2014/main" id="{257BABC3-2B7B-17E0-0724-692306E7BF57}"/>
              </a:ext>
            </a:extLst>
          </p:cNvPr>
          <p:cNvSpPr txBox="1"/>
          <p:nvPr userDrawn="1"/>
        </p:nvSpPr>
        <p:spPr bwMode="auto">
          <a:xfrm>
            <a:off x="11776811" y="6524310"/>
            <a:ext cx="248441" cy="138499"/>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EN"/>
            </a:defPPr>
            <a:lvl1pPr marL="0" marR="0" lvl="0" indent="0" defTabSz="914400" eaLnBrk="1" latinLnBrk="0" hangingPunct="1">
              <a:lnSpc>
                <a:spcPct val="90000"/>
              </a:lnSpc>
              <a:buClrTx/>
              <a:buSzTx/>
              <a:buFontTx/>
              <a:buNone/>
              <a:tabLst/>
              <a:defRPr kumimoji="0" sz="900" b="0" i="0" u="none" strike="noStrike" cap="none" spc="0" normalizeH="0" baseline="0">
                <a:ln>
                  <a:noFill/>
                </a:ln>
                <a:effectLst/>
                <a:uLnTx/>
                <a:uFillTx/>
                <a:latin typeface="+mn-lt"/>
              </a:defRPr>
            </a:lvl1pPr>
          </a:lstStyle>
          <a:p>
            <a:pPr lvl="0" algn="l" rtl="0">
              <a:lnSpc>
                <a:spcPct val="100000"/>
              </a:lnSpc>
            </a:pPr>
            <a:fld id="{7AA7B471-74A3-4F5F-8955-6C99E2375CAC}" type="slidenum">
              <a:rPr lang="en-US" sz="900" b="0" noProof="1" smtClean="0">
                <a:solidFill>
                  <a:schemeClr val="tx1"/>
                </a:solidFill>
                <a:latin typeface="+mn-lt"/>
                <a:ea typeface="+mn-ea"/>
                <a:cs typeface="+mn-cs"/>
                <a:sym typeface="+mn-lt"/>
              </a:rPr>
              <a:pPr lvl="0" algn="l" rtl="0">
                <a:lnSpc>
                  <a:spcPct val="100000"/>
                </a:lnSpc>
              </a:pPr>
              <a:t>‹#›</a:t>
            </a:fld>
            <a:endParaRPr lang="en-US" sz="900" b="0" noProof="1">
              <a:solidFill>
                <a:schemeClr val="tx1"/>
              </a:solidFill>
              <a:latin typeface="+mn-lt"/>
              <a:ea typeface="+mn-ea"/>
              <a:cs typeface="+mn-cs"/>
              <a:sym typeface="+mn-lt"/>
            </a:endParaRPr>
          </a:p>
        </p:txBody>
      </p:sp>
      <p:sp>
        <p:nvSpPr>
          <p:cNvPr id="9" name="Title 8">
            <a:extLst>
              <a:ext uri="{FF2B5EF4-FFF2-40B4-BE49-F238E27FC236}">
                <a16:creationId xmlns:a16="http://schemas.microsoft.com/office/drawing/2014/main" id="{3238D291-B77C-3A09-7119-4A885705F8A2}"/>
              </a:ext>
            </a:extLst>
          </p:cNvPr>
          <p:cNvSpPr>
            <a:spLocks noGrp="1"/>
          </p:cNvSpPr>
          <p:nvPr>
            <p:ph type="title"/>
          </p:nvPr>
        </p:nvSpPr>
        <p:spPr>
          <a:xfrm>
            <a:off x="406800" y="553166"/>
            <a:ext cx="11370011" cy="684000"/>
          </a:xfrm>
        </p:spPr>
        <p:txBody>
          <a:bodyPr vert="horz"/>
          <a:lstStyle/>
          <a:p>
            <a:r>
              <a:rPr lang="en-US"/>
              <a:t>Click to edit Master title style</a:t>
            </a:r>
          </a:p>
        </p:txBody>
      </p:sp>
      <p:sp>
        <p:nvSpPr>
          <p:cNvPr id="14" name="RbReference" hidden="1">
            <a:extLst>
              <a:ext uri="{FF2B5EF4-FFF2-40B4-BE49-F238E27FC236}">
                <a16:creationId xmlns:a16="http://schemas.microsoft.com/office/drawing/2014/main" id="{F483B4B0-CBE6-6A97-A4E0-B82F6520EA76}"/>
              </a:ext>
            </a:extLst>
          </p:cNvPr>
          <p:cNvSpPr>
            <a:spLocks/>
          </p:cNvSpPr>
          <p:nvPr userDrawn="1"/>
        </p:nvSpPr>
        <p:spPr>
          <a:xfrm>
            <a:off x="414000" y="2024062"/>
            <a:ext cx="1138117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rPr>
              <a:t>!! REQUIRED – Reference area !!</a:t>
            </a:r>
          </a:p>
        </p:txBody>
      </p:sp>
    </p:spTree>
    <p:extLst>
      <p:ext uri="{BB962C8B-B14F-4D97-AF65-F5344CB8AC3E}">
        <p14:creationId xmlns:p14="http://schemas.microsoft.com/office/powerpoint/2010/main" val="2453933785"/>
      </p:ext>
    </p:extLst>
  </p:cSld>
  <p:clrMapOvr>
    <a:masterClrMapping/>
  </p:clrMapOvr>
  <p:extLst>
    <p:ext uri="{DCECCB84-F9BA-43D5-87BE-67443E8EF086}">
      <p15:sldGuideLst xmlns:p15="http://schemas.microsoft.com/office/powerpoint/2012/main">
        <p15:guide id="2" orient="horz" pos="346">
          <p15:clr>
            <a:srgbClr val="F26B43"/>
          </p15:clr>
        </p15:guide>
        <p15:guide id="3" orient="horz" pos="3974">
          <p15:clr>
            <a:srgbClr val="F26B43"/>
          </p15:clr>
        </p15:guide>
        <p15:guide id="4" orient="horz" pos="3816">
          <p15:clr>
            <a:srgbClr val="A4A3A4"/>
          </p15:clr>
        </p15:guide>
        <p15:guide id="5" orient="horz" pos="4156">
          <p15:clr>
            <a:srgbClr val="A4A3A4"/>
          </p15:clr>
        </p15:guide>
        <p15:guide id="6" orient="horz" pos="4224">
          <p15:clr>
            <a:srgbClr val="A4A3A4"/>
          </p15:clr>
        </p15:guide>
        <p15:guide id="7" orient="horz" pos="1275">
          <p15:clr>
            <a:srgbClr val="A4A3A4"/>
          </p15:clr>
        </p15:guide>
        <p15:guide id="8" orient="horz" pos="119">
          <p15:clr>
            <a:srgbClr val="A4A3A4"/>
          </p15:clr>
        </p15:guide>
        <p15:guide id="9" orient="horz" pos="255">
          <p15:clr>
            <a:srgbClr val="A4A3A4"/>
          </p15:clr>
        </p15:guide>
        <p15:guide id="10" orient="horz" pos="958">
          <p15:clr>
            <a:srgbClr val="F26B43"/>
          </p15:clr>
        </p15:guide>
        <p15:guide id="11"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rts &amp; Graph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7A50BFB-D053-E84D-9DBB-8CD45DDADC39}"/>
              </a:ext>
            </a:extLst>
          </p:cNvPr>
          <p:cNvSpPr>
            <a:spLocks noGrp="1"/>
          </p:cNvSpPr>
          <p:nvPr>
            <p:ph sz="half" idx="2" hasCustomPrompt="1"/>
          </p:nvPr>
        </p:nvSpPr>
        <p:spPr>
          <a:xfrm>
            <a:off x="334964"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GB" dirty="0"/>
              <a:t>Chart title</a:t>
            </a:r>
          </a:p>
        </p:txBody>
      </p:sp>
      <p:sp>
        <p:nvSpPr>
          <p:cNvPr id="9" name="Slide Number Placeholder 8">
            <a:extLst>
              <a:ext uri="{FF2B5EF4-FFF2-40B4-BE49-F238E27FC236}">
                <a16:creationId xmlns:a16="http://schemas.microsoft.com/office/drawing/2014/main" id="{F5D94030-FBFC-984D-9D3C-4029E8D770BF}"/>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cxnSp>
        <p:nvCxnSpPr>
          <p:cNvPr id="14" name="Straight Connector 13">
            <a:extLst>
              <a:ext uri="{FF2B5EF4-FFF2-40B4-BE49-F238E27FC236}">
                <a16:creationId xmlns:a16="http://schemas.microsoft.com/office/drawing/2014/main" id="{702487E2-3F96-B949-85E8-4C38442467E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5" name="Content Placeholder 3">
            <a:extLst>
              <a:ext uri="{FF2B5EF4-FFF2-40B4-BE49-F238E27FC236}">
                <a16:creationId xmlns:a16="http://schemas.microsoft.com/office/drawing/2014/main" id="{1E09022B-A6B8-A541-BAC7-170774419E90}"/>
              </a:ext>
            </a:extLst>
          </p:cNvPr>
          <p:cNvSpPr>
            <a:spLocks noGrp="1"/>
          </p:cNvSpPr>
          <p:nvPr>
            <p:ph sz="half" idx="15" hasCustomPrompt="1"/>
          </p:nvPr>
        </p:nvSpPr>
        <p:spPr>
          <a:xfrm>
            <a:off x="6219570"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GB" dirty="0"/>
              <a:t>Chart title</a:t>
            </a:r>
          </a:p>
        </p:txBody>
      </p:sp>
      <p:sp>
        <p:nvSpPr>
          <p:cNvPr id="16" name="Title 1">
            <a:extLst>
              <a:ext uri="{FF2B5EF4-FFF2-40B4-BE49-F238E27FC236}">
                <a16:creationId xmlns:a16="http://schemas.microsoft.com/office/drawing/2014/main" id="{EB6C4034-E211-B445-84CC-220A026C706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Title</a:t>
            </a:r>
            <a:endParaRPr lang="en-US" dirty="0"/>
          </a:p>
        </p:txBody>
      </p:sp>
      <p:sp>
        <p:nvSpPr>
          <p:cNvPr id="12" name="Footer Placeholder 4">
            <a:extLst>
              <a:ext uri="{FF2B5EF4-FFF2-40B4-BE49-F238E27FC236}">
                <a16:creationId xmlns:a16="http://schemas.microsoft.com/office/drawing/2014/main" id="{FAC595DD-80C9-404C-9D48-37691E439C9D}"/>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7" name="Date Placeholder 3">
            <a:extLst>
              <a:ext uri="{FF2B5EF4-FFF2-40B4-BE49-F238E27FC236}">
                <a16:creationId xmlns:a16="http://schemas.microsoft.com/office/drawing/2014/main" id="{1B57A7B3-1C67-5B46-BDFE-89ED142C2E95}"/>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D0EF622-E555-A546-8005-7CDD745BA7BF}" type="datetime4">
              <a:rPr lang="en-GB" smtClean="0"/>
              <a:t>02 October 2024</a:t>
            </a:fld>
            <a:r>
              <a:rPr lang="en-GB" dirty="0"/>
              <a:t>  </a:t>
            </a:r>
            <a:r>
              <a:rPr lang="en-GB" dirty="0">
                <a:solidFill>
                  <a:srgbClr val="00B0F0"/>
                </a:solidFill>
              </a:rPr>
              <a:t>|</a:t>
            </a:r>
            <a:endParaRPr lang="en-US" dirty="0">
              <a:solidFill>
                <a:srgbClr val="00B0F0"/>
              </a:solidFill>
            </a:endParaRPr>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491333" y="6206582"/>
            <a:ext cx="1428022" cy="424079"/>
          </a:xfrm>
          <a:prstGeom prst="rect">
            <a:avLst/>
          </a:prstGeom>
        </p:spPr>
      </p:pic>
    </p:spTree>
    <p:extLst>
      <p:ext uri="{BB962C8B-B14F-4D97-AF65-F5344CB8AC3E}">
        <p14:creationId xmlns:p14="http://schemas.microsoft.com/office/powerpoint/2010/main" val="5178617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ayout 05">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2D6A1A97-DC98-4321-8060-8C27E488BC44}"/>
              </a:ext>
            </a:extLst>
          </p:cNvPr>
          <p:cNvGraphicFramePr>
            <a:graphicFrameLocks noChangeAspect="1"/>
          </p:cNvGraphicFramePr>
          <p:nvPr>
            <p:custDataLst>
              <p:tags r:id="rId1"/>
            </p:custDataLst>
            <p:extLst>
              <p:ext uri="{D42A27DB-BD31-4B8C-83A1-F6EECF244321}">
                <p14:modId xmlns:p14="http://schemas.microsoft.com/office/powerpoint/2010/main" val="26012698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92" imgH="591" progId="TCLayout.ActiveDocument.1">
                  <p:embed/>
                </p:oleObj>
              </mc:Choice>
              <mc:Fallback>
                <p:oleObj name="think-cell Slide" r:id="rId3" imgW="592" imgH="591" progId="TCLayout.ActiveDocument.1">
                  <p:embed/>
                  <p:pic>
                    <p:nvPicPr>
                      <p:cNvPr id="3" name="Object 2" hidden="1">
                        <a:extLst>
                          <a:ext uri="{FF2B5EF4-FFF2-40B4-BE49-F238E27FC236}">
                            <a16:creationId xmlns:a16="http://schemas.microsoft.com/office/drawing/2014/main" id="{2D6A1A97-DC98-4321-8060-8C27E488BC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RbReference" hidden="1">
            <a:extLst>
              <a:ext uri="{FF2B5EF4-FFF2-40B4-BE49-F238E27FC236}">
                <a16:creationId xmlns:a16="http://schemas.microsoft.com/office/drawing/2014/main" id="{3D73B0FD-E1EC-4559-8244-0B4A95A0ADE0}"/>
              </a:ext>
            </a:extLst>
          </p:cNvPr>
          <p:cNvSpPr>
            <a:spLocks noGrp="1" noRot="1" noMove="1" noResize="1" noEditPoints="1" noAdjustHandles="1" noChangeArrowheads="1" noChangeShapeType="1"/>
          </p:cNvSpPr>
          <p:nvPr/>
        </p:nvSpPr>
        <p:spPr>
          <a:xfrm>
            <a:off x="406799" y="2024064"/>
            <a:ext cx="1137721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latin typeface="+mn-lt"/>
                <a:ea typeface="+mn-ea"/>
                <a:cs typeface="+mn-cs"/>
              </a:rPr>
              <a:t>!! REQUIRED – Reference area !!</a:t>
            </a:r>
          </a:p>
        </p:txBody>
      </p:sp>
      <p:sp>
        <p:nvSpPr>
          <p:cNvPr id="2" name="Parallelogram 1">
            <a:extLst>
              <a:ext uri="{FF2B5EF4-FFF2-40B4-BE49-F238E27FC236}">
                <a16:creationId xmlns:a16="http://schemas.microsoft.com/office/drawing/2014/main" id="{BDC328DD-C8FE-153E-7B08-8A24AF9A9D24}"/>
              </a:ext>
            </a:extLst>
          </p:cNvPr>
          <p:cNvSpPr/>
          <p:nvPr userDrawn="1"/>
        </p:nvSpPr>
        <p:spPr>
          <a:xfrm>
            <a:off x="10892971" y="503215"/>
            <a:ext cx="1637028" cy="221599"/>
          </a:xfrm>
          <a:prstGeom prst="parallelogram">
            <a:avLst>
              <a:gd name="adj" fmla="val 61641"/>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pic>
        <p:nvPicPr>
          <p:cNvPr id="5" name="Graphic 4">
            <a:extLst>
              <a:ext uri="{FF2B5EF4-FFF2-40B4-BE49-F238E27FC236}">
                <a16:creationId xmlns:a16="http://schemas.microsoft.com/office/drawing/2014/main" id="{E17833DF-8681-46C1-1750-A50C9A7079B4}"/>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521103" y="527197"/>
            <a:ext cx="1155574" cy="146011"/>
          </a:xfrm>
          <a:prstGeom prst="rect">
            <a:avLst/>
          </a:prstGeom>
        </p:spPr>
      </p:pic>
      <p:sp>
        <p:nvSpPr>
          <p:cNvPr id="7" name="Content Placeholder 11">
            <a:extLst>
              <a:ext uri="{FF2B5EF4-FFF2-40B4-BE49-F238E27FC236}">
                <a16:creationId xmlns:a16="http://schemas.microsoft.com/office/drawing/2014/main" id="{10248867-D34E-D475-87CD-E655B5A88518}"/>
              </a:ext>
            </a:extLst>
          </p:cNvPr>
          <p:cNvSpPr>
            <a:spLocks noGrp="1"/>
          </p:cNvSpPr>
          <p:nvPr>
            <p:ph sz="quarter" idx="12"/>
          </p:nvPr>
        </p:nvSpPr>
        <p:spPr>
          <a:xfrm>
            <a:off x="6302188" y="2024062"/>
            <a:ext cx="5481824" cy="4033837"/>
          </a:xfrm>
          <a:prstGeom prst="rect">
            <a:avLst/>
          </a:prstGeom>
        </p:spPr>
        <p:txBody>
          <a:bodyPr/>
          <a:lstStyle>
            <a:lvl1pPr>
              <a:defRPr>
                <a:latin typeface="+mn-lt"/>
              </a:defRPr>
            </a:lvl1pPr>
            <a:lvl2pPr>
              <a:defRPr>
                <a:latin typeface="+mn-lt"/>
              </a:defRPr>
            </a:lvl2pPr>
            <a:lvl3pPr>
              <a:defRPr>
                <a:latin typeface="+mn-lt"/>
              </a:defRPr>
            </a:lvl3pPr>
            <a:lvl4pPr>
              <a:defRPr>
                <a:latin typeface="+mn-lt"/>
              </a:defRPr>
            </a:lvl4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Slide Number">
            <a:extLst>
              <a:ext uri="{FF2B5EF4-FFF2-40B4-BE49-F238E27FC236}">
                <a16:creationId xmlns:a16="http://schemas.microsoft.com/office/drawing/2014/main" id="{257BABC3-2B7B-17E0-0724-692306E7BF57}"/>
              </a:ext>
            </a:extLst>
          </p:cNvPr>
          <p:cNvSpPr txBox="1"/>
          <p:nvPr userDrawn="1"/>
        </p:nvSpPr>
        <p:spPr bwMode="auto">
          <a:xfrm>
            <a:off x="11776811" y="6524310"/>
            <a:ext cx="248441" cy="138499"/>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EN"/>
            </a:defPPr>
            <a:lvl1pPr marL="0" marR="0" lvl="0" indent="0" defTabSz="914400" eaLnBrk="1" latinLnBrk="0" hangingPunct="1">
              <a:lnSpc>
                <a:spcPct val="90000"/>
              </a:lnSpc>
              <a:buClrTx/>
              <a:buSzTx/>
              <a:buFontTx/>
              <a:buNone/>
              <a:tabLst/>
              <a:defRPr kumimoji="0" sz="900" b="0" i="0" u="none" strike="noStrike" cap="none" spc="0" normalizeH="0" baseline="0">
                <a:ln>
                  <a:noFill/>
                </a:ln>
                <a:effectLst/>
                <a:uLnTx/>
                <a:uFillTx/>
                <a:latin typeface="+mn-lt"/>
              </a:defRPr>
            </a:lvl1pPr>
          </a:lstStyle>
          <a:p>
            <a:pPr lvl="0" algn="l" rtl="0">
              <a:lnSpc>
                <a:spcPct val="100000"/>
              </a:lnSpc>
            </a:pPr>
            <a:fld id="{7AA7B471-74A3-4F5F-8955-6C99E2375CAC}" type="slidenum">
              <a:rPr lang="en-US" sz="900" b="0" noProof="1" smtClean="0">
                <a:solidFill>
                  <a:schemeClr val="tx1"/>
                </a:solidFill>
                <a:latin typeface="+mn-lt"/>
                <a:ea typeface="+mn-ea"/>
                <a:cs typeface="+mn-cs"/>
                <a:sym typeface="+mn-lt"/>
              </a:rPr>
              <a:pPr lvl="0" algn="l" rtl="0">
                <a:lnSpc>
                  <a:spcPct val="100000"/>
                </a:lnSpc>
              </a:pPr>
              <a:t>‹#›</a:t>
            </a:fld>
            <a:endParaRPr lang="en-US" sz="900" b="0" noProof="1">
              <a:solidFill>
                <a:schemeClr val="tx1"/>
              </a:solidFill>
              <a:latin typeface="+mn-lt"/>
              <a:ea typeface="+mn-ea"/>
              <a:cs typeface="+mn-cs"/>
              <a:sym typeface="+mn-lt"/>
            </a:endParaRPr>
          </a:p>
        </p:txBody>
      </p:sp>
      <p:sp>
        <p:nvSpPr>
          <p:cNvPr id="9" name="Parallelogram 8">
            <a:extLst>
              <a:ext uri="{FF2B5EF4-FFF2-40B4-BE49-F238E27FC236}">
                <a16:creationId xmlns:a16="http://schemas.microsoft.com/office/drawing/2014/main" id="{D1B88B62-2453-472B-7838-150B09A1DAE0}"/>
              </a:ext>
            </a:extLst>
          </p:cNvPr>
          <p:cNvSpPr/>
          <p:nvPr userDrawn="1"/>
        </p:nvSpPr>
        <p:spPr>
          <a:xfrm>
            <a:off x="-4249271" y="0"/>
            <a:ext cx="9595081" cy="6857999"/>
          </a:xfrm>
          <a:prstGeom prst="parallelogram">
            <a:avLst>
              <a:gd name="adj" fmla="val 61641"/>
            </a:avLst>
          </a:prstGeom>
          <a:gradFill>
            <a:gsLst>
              <a:gs pos="49000">
                <a:srgbClr val="F8ED70"/>
              </a:gs>
              <a:gs pos="0">
                <a:schemeClr val="accent1"/>
              </a:gs>
              <a:gs pos="100000">
                <a:schemeClr val="accent2"/>
              </a:gs>
            </a:gsLst>
            <a:lin ang="135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12" name="Content Placeholder 11">
            <a:extLst>
              <a:ext uri="{FF2B5EF4-FFF2-40B4-BE49-F238E27FC236}">
                <a16:creationId xmlns:a16="http://schemas.microsoft.com/office/drawing/2014/main" id="{4359F920-F9BC-5B49-BA39-3DC3A380CFB0}"/>
              </a:ext>
            </a:extLst>
          </p:cNvPr>
          <p:cNvSpPr>
            <a:spLocks noGrp="1"/>
          </p:cNvSpPr>
          <p:nvPr>
            <p:ph sz="quarter" idx="11"/>
          </p:nvPr>
        </p:nvSpPr>
        <p:spPr>
          <a:xfrm>
            <a:off x="407988" y="2024063"/>
            <a:ext cx="5481824" cy="4033837"/>
          </a:xfrm>
          <a:prstGeom prst="rect">
            <a:avLst/>
          </a:prstGeom>
        </p:spPr>
        <p:txBody>
          <a:bodyPr/>
          <a:lstStyle>
            <a:lvl1pPr>
              <a:defRPr>
                <a:latin typeface="+mn-lt"/>
              </a:defRPr>
            </a:lvl1pPr>
            <a:lvl2pPr>
              <a:defRPr>
                <a:latin typeface="+mn-lt"/>
              </a:defRPr>
            </a:lvl2pPr>
            <a:lvl3pPr>
              <a:defRPr>
                <a:latin typeface="+mn-lt"/>
              </a:defRPr>
            </a:lvl3pPr>
            <a:lvl4pPr>
              <a:defRPr>
                <a:latin typeface="+mn-lt"/>
              </a:defRPr>
            </a:lvl4pPr>
          </a:lstStyle>
          <a:p>
            <a:pPr lvl="0"/>
            <a:r>
              <a:rPr lang="en-GB"/>
              <a:t>Click to edit Master text styles</a:t>
            </a:r>
          </a:p>
          <a:p>
            <a:pPr lvl="1"/>
            <a:r>
              <a:rPr lang="en-GB"/>
              <a:t>Second level</a:t>
            </a:r>
          </a:p>
          <a:p>
            <a:pPr lvl="2"/>
            <a:r>
              <a:rPr lang="en-GB"/>
              <a:t>Third level</a:t>
            </a:r>
          </a:p>
          <a:p>
            <a:pPr lvl="3"/>
            <a:r>
              <a:rPr lang="en-GB"/>
              <a:t>Fourth level</a:t>
            </a:r>
          </a:p>
        </p:txBody>
      </p:sp>
      <p:sp>
        <p:nvSpPr>
          <p:cNvPr id="6" name="RbReference" hidden="1">
            <a:extLst>
              <a:ext uri="{FF2B5EF4-FFF2-40B4-BE49-F238E27FC236}">
                <a16:creationId xmlns:a16="http://schemas.microsoft.com/office/drawing/2014/main" id="{09D442EF-4097-B95C-BA6F-352981EA52AA}"/>
              </a:ext>
            </a:extLst>
          </p:cNvPr>
          <p:cNvSpPr>
            <a:spLocks/>
          </p:cNvSpPr>
          <p:nvPr userDrawn="1"/>
        </p:nvSpPr>
        <p:spPr>
          <a:xfrm>
            <a:off x="414000" y="2024062"/>
            <a:ext cx="1138117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rPr>
              <a:t>!! REQUIRED – Reference area !!</a:t>
            </a:r>
          </a:p>
        </p:txBody>
      </p:sp>
    </p:spTree>
    <p:extLst>
      <p:ext uri="{BB962C8B-B14F-4D97-AF65-F5344CB8AC3E}">
        <p14:creationId xmlns:p14="http://schemas.microsoft.com/office/powerpoint/2010/main" val="2188309920"/>
      </p:ext>
    </p:extLst>
  </p:cSld>
  <p:clrMapOvr>
    <a:masterClrMapping/>
  </p:clrMapOvr>
  <p:extLst>
    <p:ext uri="{DCECCB84-F9BA-43D5-87BE-67443E8EF086}">
      <p15:sldGuideLst xmlns:p15="http://schemas.microsoft.com/office/powerpoint/2012/main">
        <p15:guide id="2" orient="horz" pos="346">
          <p15:clr>
            <a:srgbClr val="F26B43"/>
          </p15:clr>
        </p15:guide>
        <p15:guide id="3" orient="horz" pos="3974">
          <p15:clr>
            <a:srgbClr val="F26B43"/>
          </p15:clr>
        </p15:guide>
        <p15:guide id="4" orient="horz" pos="3816">
          <p15:clr>
            <a:srgbClr val="A4A3A4"/>
          </p15:clr>
        </p15:guide>
        <p15:guide id="5" orient="horz" pos="4156">
          <p15:clr>
            <a:srgbClr val="A4A3A4"/>
          </p15:clr>
        </p15:guide>
        <p15:guide id="6" orient="horz" pos="4224">
          <p15:clr>
            <a:srgbClr val="A4A3A4"/>
          </p15:clr>
        </p15:guide>
        <p15:guide id="7" orient="horz" pos="1275">
          <p15:clr>
            <a:srgbClr val="A4A3A4"/>
          </p15:clr>
        </p15:guide>
        <p15:guide id="8" orient="horz" pos="119">
          <p15:clr>
            <a:srgbClr val="A4A3A4"/>
          </p15:clr>
        </p15:guide>
        <p15:guide id="9" orient="horz" pos="255">
          <p15:clr>
            <a:srgbClr val="A4A3A4"/>
          </p15:clr>
        </p15:guide>
        <p15:guide id="10" orient="horz" pos="958">
          <p15:clr>
            <a:srgbClr val="F26B43"/>
          </p15:clr>
        </p15:guide>
        <p15:guide id="11"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Layout 06">
    <p:bg>
      <p:bgPr>
        <a:solidFill>
          <a:schemeClr val="accent3">
            <a:alpha val="50000"/>
          </a:schemeClr>
        </a:solidFill>
        <a:effectLst/>
      </p:bgPr>
    </p:bg>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D0423E9D-EF83-09A1-5985-61796D829B0B}"/>
              </a:ext>
            </a:extLst>
          </p:cNvPr>
          <p:cNvSpPr>
            <a:spLocks noGrp="1"/>
          </p:cNvSpPr>
          <p:nvPr>
            <p:ph type="body" sz="quarter" idx="10"/>
          </p:nvPr>
        </p:nvSpPr>
        <p:spPr>
          <a:xfrm>
            <a:off x="407988" y="1347260"/>
            <a:ext cx="11370011" cy="328613"/>
          </a:xfrm>
          <a:prstGeom prst="rect">
            <a:avLst/>
          </a:prstGeom>
        </p:spPr>
        <p:txBody>
          <a:bodyPr>
            <a:noAutofit/>
          </a:bodyPr>
          <a:lstStyle>
            <a:lvl1pPr>
              <a:lnSpc>
                <a:spcPct val="90000"/>
              </a:lnSpc>
              <a:defRPr sz="1600">
                <a:latin typeface="+mn-lt"/>
              </a:defRPr>
            </a:lvl1pPr>
            <a:lvl2pPr>
              <a:defRPr sz="1600"/>
            </a:lvl2pPr>
            <a:lvl3pPr>
              <a:defRPr sz="1600"/>
            </a:lvl3pPr>
            <a:lvl4pPr>
              <a:defRPr sz="1600"/>
            </a:lvl4pPr>
            <a:lvl5pPr>
              <a:defRPr sz="1600"/>
            </a:lvl5pPr>
          </a:lstStyle>
          <a:p>
            <a:pPr lvl="0"/>
            <a:r>
              <a:rPr lang="en-GB"/>
              <a:t>Click to edit Master text styles</a:t>
            </a:r>
          </a:p>
        </p:txBody>
      </p:sp>
      <p:graphicFrame>
        <p:nvGraphicFramePr>
          <p:cNvPr id="3" name="Object 2" hidden="1">
            <a:extLst>
              <a:ext uri="{FF2B5EF4-FFF2-40B4-BE49-F238E27FC236}">
                <a16:creationId xmlns:a16="http://schemas.microsoft.com/office/drawing/2014/main" id="{2D6A1A97-DC98-4321-8060-8C27E488BC44}"/>
              </a:ext>
            </a:extLst>
          </p:cNvPr>
          <p:cNvGraphicFramePr>
            <a:graphicFrameLocks noChangeAspect="1"/>
          </p:cNvGraphicFramePr>
          <p:nvPr>
            <p:custDataLst>
              <p:tags r:id="rId1"/>
            </p:custDataLst>
            <p:extLst>
              <p:ext uri="{D42A27DB-BD31-4B8C-83A1-F6EECF244321}">
                <p14:modId xmlns:p14="http://schemas.microsoft.com/office/powerpoint/2010/main" val="15824856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92" imgH="591" progId="TCLayout.ActiveDocument.1">
                  <p:embed/>
                </p:oleObj>
              </mc:Choice>
              <mc:Fallback>
                <p:oleObj name="think-cell Slide" r:id="rId3" imgW="592" imgH="591" progId="TCLayout.ActiveDocument.1">
                  <p:embed/>
                  <p:pic>
                    <p:nvPicPr>
                      <p:cNvPr id="3" name="Object 2" hidden="1">
                        <a:extLst>
                          <a:ext uri="{FF2B5EF4-FFF2-40B4-BE49-F238E27FC236}">
                            <a16:creationId xmlns:a16="http://schemas.microsoft.com/office/drawing/2014/main" id="{2D6A1A97-DC98-4321-8060-8C27E488BC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RbReference" hidden="1">
            <a:extLst>
              <a:ext uri="{FF2B5EF4-FFF2-40B4-BE49-F238E27FC236}">
                <a16:creationId xmlns:a16="http://schemas.microsoft.com/office/drawing/2014/main" id="{3D73B0FD-E1EC-4559-8244-0B4A95A0ADE0}"/>
              </a:ext>
            </a:extLst>
          </p:cNvPr>
          <p:cNvSpPr>
            <a:spLocks noGrp="1" noRot="1" noMove="1" noResize="1" noEditPoints="1" noAdjustHandles="1" noChangeArrowheads="1" noChangeShapeType="1"/>
          </p:cNvSpPr>
          <p:nvPr/>
        </p:nvSpPr>
        <p:spPr>
          <a:xfrm>
            <a:off x="406799" y="2024064"/>
            <a:ext cx="1137721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latin typeface="+mn-lt"/>
                <a:ea typeface="+mn-ea"/>
                <a:cs typeface="+mn-cs"/>
              </a:rPr>
              <a:t>!! REQUIRED – Reference area !!</a:t>
            </a:r>
          </a:p>
        </p:txBody>
      </p:sp>
      <p:sp>
        <p:nvSpPr>
          <p:cNvPr id="2" name="Parallelogram 1">
            <a:extLst>
              <a:ext uri="{FF2B5EF4-FFF2-40B4-BE49-F238E27FC236}">
                <a16:creationId xmlns:a16="http://schemas.microsoft.com/office/drawing/2014/main" id="{BDC328DD-C8FE-153E-7B08-8A24AF9A9D24}"/>
              </a:ext>
            </a:extLst>
          </p:cNvPr>
          <p:cNvSpPr/>
          <p:nvPr userDrawn="1"/>
        </p:nvSpPr>
        <p:spPr>
          <a:xfrm>
            <a:off x="10892971" y="503215"/>
            <a:ext cx="1637028" cy="221599"/>
          </a:xfrm>
          <a:prstGeom prst="parallelogram">
            <a:avLst>
              <a:gd name="adj" fmla="val 61641"/>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pic>
        <p:nvPicPr>
          <p:cNvPr id="5" name="Graphic 4">
            <a:extLst>
              <a:ext uri="{FF2B5EF4-FFF2-40B4-BE49-F238E27FC236}">
                <a16:creationId xmlns:a16="http://schemas.microsoft.com/office/drawing/2014/main" id="{E17833DF-8681-46C1-1750-A50C9A7079B4}"/>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521103" y="527197"/>
            <a:ext cx="1155574" cy="146011"/>
          </a:xfrm>
          <a:prstGeom prst="rect">
            <a:avLst/>
          </a:prstGeom>
        </p:spPr>
      </p:pic>
      <p:sp>
        <p:nvSpPr>
          <p:cNvPr id="11" name="Slide Number">
            <a:extLst>
              <a:ext uri="{FF2B5EF4-FFF2-40B4-BE49-F238E27FC236}">
                <a16:creationId xmlns:a16="http://schemas.microsoft.com/office/drawing/2014/main" id="{257BABC3-2B7B-17E0-0724-692306E7BF57}"/>
              </a:ext>
            </a:extLst>
          </p:cNvPr>
          <p:cNvSpPr txBox="1"/>
          <p:nvPr userDrawn="1"/>
        </p:nvSpPr>
        <p:spPr bwMode="auto">
          <a:xfrm>
            <a:off x="11776811" y="6524310"/>
            <a:ext cx="248441" cy="138499"/>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EN"/>
            </a:defPPr>
            <a:lvl1pPr marL="0" marR="0" lvl="0" indent="0" defTabSz="914400" eaLnBrk="1" latinLnBrk="0" hangingPunct="1">
              <a:lnSpc>
                <a:spcPct val="90000"/>
              </a:lnSpc>
              <a:buClrTx/>
              <a:buSzTx/>
              <a:buFontTx/>
              <a:buNone/>
              <a:tabLst/>
              <a:defRPr kumimoji="0" sz="900" b="0" i="0" u="none" strike="noStrike" cap="none" spc="0" normalizeH="0" baseline="0">
                <a:ln>
                  <a:noFill/>
                </a:ln>
                <a:effectLst/>
                <a:uLnTx/>
                <a:uFillTx/>
                <a:latin typeface="+mn-lt"/>
              </a:defRPr>
            </a:lvl1pPr>
          </a:lstStyle>
          <a:p>
            <a:pPr lvl="0" algn="l" rtl="0">
              <a:lnSpc>
                <a:spcPct val="100000"/>
              </a:lnSpc>
            </a:pPr>
            <a:fld id="{7AA7B471-74A3-4F5F-8955-6C99E2375CAC}" type="slidenum">
              <a:rPr lang="en-US" sz="900" b="0" noProof="1" smtClean="0">
                <a:solidFill>
                  <a:schemeClr val="tx1"/>
                </a:solidFill>
                <a:latin typeface="+mn-lt"/>
                <a:ea typeface="+mn-ea"/>
                <a:cs typeface="+mn-cs"/>
                <a:sym typeface="+mn-lt"/>
              </a:rPr>
              <a:pPr lvl="0" algn="l" rtl="0">
                <a:lnSpc>
                  <a:spcPct val="100000"/>
                </a:lnSpc>
              </a:pPr>
              <a:t>‹#›</a:t>
            </a:fld>
            <a:endParaRPr lang="en-US" sz="900" b="0" noProof="1">
              <a:solidFill>
                <a:schemeClr val="tx1"/>
              </a:solidFill>
              <a:latin typeface="+mn-lt"/>
              <a:ea typeface="+mn-ea"/>
              <a:cs typeface="+mn-cs"/>
              <a:sym typeface="+mn-lt"/>
            </a:endParaRPr>
          </a:p>
        </p:txBody>
      </p:sp>
      <p:sp>
        <p:nvSpPr>
          <p:cNvPr id="9" name="Parallelogram 8">
            <a:extLst>
              <a:ext uri="{FF2B5EF4-FFF2-40B4-BE49-F238E27FC236}">
                <a16:creationId xmlns:a16="http://schemas.microsoft.com/office/drawing/2014/main" id="{F627CBB8-1882-2914-CC25-8E3BAF329A80}"/>
              </a:ext>
            </a:extLst>
          </p:cNvPr>
          <p:cNvSpPr/>
          <p:nvPr userDrawn="1"/>
        </p:nvSpPr>
        <p:spPr>
          <a:xfrm>
            <a:off x="533738" y="1887703"/>
            <a:ext cx="10816598" cy="4970297"/>
          </a:xfrm>
          <a:prstGeom prst="parallelogram">
            <a:avLst>
              <a:gd name="adj" fmla="val 61641"/>
            </a:avLst>
          </a:prstGeom>
          <a:solidFill>
            <a:schemeClr val="bg1">
              <a:alpha val="7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ct val="90000"/>
              </a:lnSpc>
              <a:spcBef>
                <a:spcPts val="400"/>
              </a:spcBef>
              <a:buSzPct val="100000"/>
            </a:pPr>
            <a:endParaRPr lang="en-US" sz="1200">
              <a:solidFill>
                <a:schemeClr val="tx1"/>
              </a:solidFill>
              <a:latin typeface="+mn-lt"/>
              <a:sym typeface="+mn-lt"/>
            </a:endParaRPr>
          </a:p>
        </p:txBody>
      </p:sp>
      <p:grpSp>
        <p:nvGrpSpPr>
          <p:cNvPr id="13" name="Group 12">
            <a:extLst>
              <a:ext uri="{FF2B5EF4-FFF2-40B4-BE49-F238E27FC236}">
                <a16:creationId xmlns:a16="http://schemas.microsoft.com/office/drawing/2014/main" id="{22651FD3-9F67-E3F8-7137-DD8A6280BDAD}"/>
              </a:ext>
            </a:extLst>
          </p:cNvPr>
          <p:cNvGrpSpPr/>
          <p:nvPr userDrawn="1"/>
        </p:nvGrpSpPr>
        <p:grpSpPr>
          <a:xfrm>
            <a:off x="1486800" y="1806682"/>
            <a:ext cx="8844402" cy="5119571"/>
            <a:chOff x="1486800" y="1806682"/>
            <a:chExt cx="8844402" cy="5119571"/>
          </a:xfrm>
        </p:grpSpPr>
        <p:pic>
          <p:nvPicPr>
            <p:cNvPr id="14" name="laptop-01.png" descr="laptop-01.png">
              <a:extLst>
                <a:ext uri="{FF2B5EF4-FFF2-40B4-BE49-F238E27FC236}">
                  <a16:creationId xmlns:a16="http://schemas.microsoft.com/office/drawing/2014/main" id="{558904B1-6CEF-7E25-BBED-0EE994A81E0F}"/>
                </a:ext>
              </a:extLst>
            </p:cNvPr>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1486800" y="1806682"/>
              <a:ext cx="8844402" cy="5119571"/>
            </a:xfrm>
            <a:prstGeom prst="rect">
              <a:avLst/>
            </a:prstGeom>
            <a:ln w="12700" cap="flat">
              <a:noFill/>
              <a:miter lim="400000"/>
            </a:ln>
            <a:effectLst>
              <a:outerShdw blurRad="317500" rotWithShape="0">
                <a:srgbClr val="000000">
                  <a:alpha val="50186"/>
                </a:srgbClr>
              </a:outerShdw>
            </a:effectLst>
          </p:spPr>
        </p:pic>
        <p:sp>
          <p:nvSpPr>
            <p:cNvPr id="15" name="Freeform 667">
              <a:extLst>
                <a:ext uri="{FF2B5EF4-FFF2-40B4-BE49-F238E27FC236}">
                  <a16:creationId xmlns:a16="http://schemas.microsoft.com/office/drawing/2014/main" id="{EF8701FE-E763-62EE-F656-4B1AB74320F9}"/>
                </a:ext>
              </a:extLst>
            </p:cNvPr>
            <p:cNvSpPr>
              <a:spLocks noEditPoints="1"/>
            </p:cNvSpPr>
            <p:nvPr/>
          </p:nvSpPr>
          <p:spPr bwMode="auto">
            <a:xfrm>
              <a:off x="2516808" y="2105066"/>
              <a:ext cx="6784387" cy="4261927"/>
            </a:xfrm>
            <a:custGeom>
              <a:avLst/>
              <a:gdLst>
                <a:gd name="T0" fmla="*/ 3666 w 3666"/>
                <a:gd name="T1" fmla="*/ 2081 h 2081"/>
                <a:gd name="T2" fmla="*/ 0 w 3666"/>
                <a:gd name="T3" fmla="*/ 2081 h 2081"/>
                <a:gd name="T4" fmla="*/ 0 w 3666"/>
                <a:gd name="T5" fmla="*/ 0 h 2081"/>
                <a:gd name="T6" fmla="*/ 3666 w 3666"/>
                <a:gd name="T7" fmla="*/ 0 h 2081"/>
                <a:gd name="T8" fmla="*/ 3666 w 3666"/>
                <a:gd name="T9" fmla="*/ 2081 h 2081"/>
                <a:gd name="T10" fmla="*/ 6 w 3666"/>
                <a:gd name="T11" fmla="*/ 2075 h 2081"/>
                <a:gd name="T12" fmla="*/ 3659 w 3666"/>
                <a:gd name="T13" fmla="*/ 2075 h 2081"/>
                <a:gd name="T14" fmla="*/ 3659 w 3666"/>
                <a:gd name="T15" fmla="*/ 7 h 2081"/>
                <a:gd name="T16" fmla="*/ 6 w 3666"/>
                <a:gd name="T17" fmla="*/ 7 h 2081"/>
                <a:gd name="T18" fmla="*/ 6 w 3666"/>
                <a:gd name="T19" fmla="*/ 2075 h 20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66" h="2081">
                  <a:moveTo>
                    <a:pt x="3666" y="2081"/>
                  </a:moveTo>
                  <a:lnTo>
                    <a:pt x="0" y="2081"/>
                  </a:lnTo>
                  <a:lnTo>
                    <a:pt x="0" y="0"/>
                  </a:lnTo>
                  <a:lnTo>
                    <a:pt x="3666" y="0"/>
                  </a:lnTo>
                  <a:lnTo>
                    <a:pt x="3666" y="2081"/>
                  </a:lnTo>
                  <a:moveTo>
                    <a:pt x="6" y="2075"/>
                  </a:moveTo>
                  <a:lnTo>
                    <a:pt x="3659" y="2075"/>
                  </a:lnTo>
                  <a:lnTo>
                    <a:pt x="3659" y="7"/>
                  </a:lnTo>
                  <a:lnTo>
                    <a:pt x="6" y="7"/>
                  </a:lnTo>
                  <a:lnTo>
                    <a:pt x="6" y="2075"/>
                  </a:lnTo>
                </a:path>
              </a:pathLst>
            </a:custGeom>
            <a:noFill/>
            <a:ln>
              <a:noFill/>
            </a:ln>
            <a:effectLst/>
          </p:spPr>
          <p:txBody>
            <a:bodyPr vert="horz" wrap="square" lIns="91440" tIns="45720" rIns="91440" bIns="45720" numCol="1" anchor="t" anchorCtr="0" compatLnSpc="1">
              <a:prstTxWarp prst="textNoShape">
                <a:avLst/>
              </a:prstTxWarp>
            </a:bodyPr>
            <a:lstStyle/>
            <a:p>
              <a:endParaRPr lang="en-US" sz="1050">
                <a:latin typeface="+mn-lt"/>
              </a:endParaRPr>
            </a:p>
          </p:txBody>
        </p:sp>
      </p:grpSp>
      <p:sp>
        <p:nvSpPr>
          <p:cNvPr id="19" name="Content Placeholder 18">
            <a:extLst>
              <a:ext uri="{FF2B5EF4-FFF2-40B4-BE49-F238E27FC236}">
                <a16:creationId xmlns:a16="http://schemas.microsoft.com/office/drawing/2014/main" id="{D386C6DE-5BEC-B929-1430-A796D1199A08}"/>
              </a:ext>
            </a:extLst>
          </p:cNvPr>
          <p:cNvSpPr>
            <a:spLocks noGrp="1"/>
          </p:cNvSpPr>
          <p:nvPr>
            <p:ph sz="quarter" idx="11"/>
          </p:nvPr>
        </p:nvSpPr>
        <p:spPr>
          <a:xfrm>
            <a:off x="2516188" y="2105025"/>
            <a:ext cx="6784975" cy="4262438"/>
          </a:xfrm>
          <a:prstGeom prst="rect">
            <a:avLst/>
          </a:prstGeom>
          <a:solidFill>
            <a:schemeClr val="accent6"/>
          </a:solidFill>
        </p:spPr>
        <p:txBody>
          <a:bodyPr/>
          <a:lstStyle>
            <a:lvl1pPr>
              <a:defRPr>
                <a:latin typeface="+mn-lt"/>
              </a:defRPr>
            </a:lvl1pPr>
          </a:lstStyle>
          <a:p>
            <a:pPr lvl="0"/>
            <a:endParaRPr lang="en-US"/>
          </a:p>
        </p:txBody>
      </p:sp>
      <p:sp>
        <p:nvSpPr>
          <p:cNvPr id="6" name="Title 5">
            <a:extLst>
              <a:ext uri="{FF2B5EF4-FFF2-40B4-BE49-F238E27FC236}">
                <a16:creationId xmlns:a16="http://schemas.microsoft.com/office/drawing/2014/main" id="{C7B0A9F8-F136-791F-71F6-942751956110}"/>
              </a:ext>
            </a:extLst>
          </p:cNvPr>
          <p:cNvSpPr>
            <a:spLocks noGrp="1"/>
          </p:cNvSpPr>
          <p:nvPr>
            <p:ph type="title"/>
          </p:nvPr>
        </p:nvSpPr>
        <p:spPr>
          <a:xfrm>
            <a:off x="406800" y="553166"/>
            <a:ext cx="11370011" cy="684000"/>
          </a:xfrm>
        </p:spPr>
        <p:txBody>
          <a:bodyPr vert="horz"/>
          <a:lstStyle/>
          <a:p>
            <a:r>
              <a:rPr lang="en-US"/>
              <a:t>Click to edit Master title style</a:t>
            </a:r>
          </a:p>
        </p:txBody>
      </p:sp>
      <p:sp>
        <p:nvSpPr>
          <p:cNvPr id="12" name="RbReference" hidden="1">
            <a:extLst>
              <a:ext uri="{FF2B5EF4-FFF2-40B4-BE49-F238E27FC236}">
                <a16:creationId xmlns:a16="http://schemas.microsoft.com/office/drawing/2014/main" id="{46A1165B-FECE-4797-77E3-73BD38E9F419}"/>
              </a:ext>
            </a:extLst>
          </p:cNvPr>
          <p:cNvSpPr>
            <a:spLocks/>
          </p:cNvSpPr>
          <p:nvPr userDrawn="1"/>
        </p:nvSpPr>
        <p:spPr>
          <a:xfrm>
            <a:off x="414000" y="2024062"/>
            <a:ext cx="1138117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rPr>
              <a:t>!! REQUIRED – Reference area !!</a:t>
            </a:r>
          </a:p>
        </p:txBody>
      </p:sp>
    </p:spTree>
    <p:extLst>
      <p:ext uri="{BB962C8B-B14F-4D97-AF65-F5344CB8AC3E}">
        <p14:creationId xmlns:p14="http://schemas.microsoft.com/office/powerpoint/2010/main" val="291690851"/>
      </p:ext>
    </p:extLst>
  </p:cSld>
  <p:clrMapOvr>
    <a:masterClrMapping/>
  </p:clrMapOvr>
  <p:extLst>
    <p:ext uri="{DCECCB84-F9BA-43D5-87BE-67443E8EF086}">
      <p15:sldGuideLst xmlns:p15="http://schemas.microsoft.com/office/powerpoint/2012/main">
        <p15:guide id="2" orient="horz" pos="346">
          <p15:clr>
            <a:srgbClr val="F26B43"/>
          </p15:clr>
        </p15:guide>
        <p15:guide id="3" orient="horz" pos="3974">
          <p15:clr>
            <a:srgbClr val="F26B43"/>
          </p15:clr>
        </p15:guide>
        <p15:guide id="4" orient="horz" pos="3816">
          <p15:clr>
            <a:srgbClr val="A4A3A4"/>
          </p15:clr>
        </p15:guide>
        <p15:guide id="5" orient="horz" pos="4156">
          <p15:clr>
            <a:srgbClr val="A4A3A4"/>
          </p15:clr>
        </p15:guide>
        <p15:guide id="6" orient="horz" pos="4224">
          <p15:clr>
            <a:srgbClr val="A4A3A4"/>
          </p15:clr>
        </p15:guide>
        <p15:guide id="7" orient="horz" pos="1275">
          <p15:clr>
            <a:srgbClr val="A4A3A4"/>
          </p15:clr>
        </p15:guide>
        <p15:guide id="8" orient="horz" pos="119">
          <p15:clr>
            <a:srgbClr val="A4A3A4"/>
          </p15:clr>
        </p15:guide>
        <p15:guide id="9" orient="horz" pos="255">
          <p15:clr>
            <a:srgbClr val="A4A3A4"/>
          </p15:clr>
        </p15:guide>
        <p15:guide id="10" orient="horz" pos="958">
          <p15:clr>
            <a:srgbClr val="F26B43"/>
          </p15:clr>
        </p15:guide>
        <p15:guide id="11"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ayout 07">
    <p:bg>
      <p:bgPr>
        <a:solidFill>
          <a:schemeClr val="bg1"/>
        </a:solidFill>
        <a:effectLst/>
      </p:bgPr>
    </p:bg>
    <p:spTree>
      <p:nvGrpSpPr>
        <p:cNvPr id="1" name=""/>
        <p:cNvGrpSpPr/>
        <p:nvPr/>
      </p:nvGrpSpPr>
      <p:grpSpPr>
        <a:xfrm>
          <a:off x="0" y="0"/>
          <a:ext cx="0" cy="0"/>
          <a:chOff x="0" y="0"/>
          <a:chExt cx="0" cy="0"/>
        </a:xfrm>
      </p:grpSpPr>
      <p:sp>
        <p:nvSpPr>
          <p:cNvPr id="6" name="Parallelogram 5">
            <a:extLst>
              <a:ext uri="{FF2B5EF4-FFF2-40B4-BE49-F238E27FC236}">
                <a16:creationId xmlns:a16="http://schemas.microsoft.com/office/drawing/2014/main" id="{6AA31FAD-10D7-379F-01BB-06A3AA320D07}"/>
              </a:ext>
            </a:extLst>
          </p:cNvPr>
          <p:cNvSpPr/>
          <p:nvPr userDrawn="1"/>
        </p:nvSpPr>
        <p:spPr>
          <a:xfrm>
            <a:off x="-4249271" y="-620575"/>
            <a:ext cx="9595081" cy="6857999"/>
          </a:xfrm>
          <a:prstGeom prst="parallelogram">
            <a:avLst>
              <a:gd name="adj" fmla="val 61641"/>
            </a:avLst>
          </a:prstGeom>
          <a:blipFill>
            <a:blip r:embed="rId3" cstate="screen">
              <a:extLst>
                <a:ext uri="{28A0092B-C50C-407E-A947-70E740481C1C}">
                  <a14:useLocalDpi xmlns:a14="http://schemas.microsoft.com/office/drawing/2010/main"/>
                </a:ext>
              </a:extLst>
            </a:blip>
            <a:stretch>
              <a:fillRect l="44159" r="1"/>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arallelogram 6">
            <a:extLst>
              <a:ext uri="{FF2B5EF4-FFF2-40B4-BE49-F238E27FC236}">
                <a16:creationId xmlns:a16="http://schemas.microsoft.com/office/drawing/2014/main" id="{1CF7A000-7A76-A73E-E2FC-DF677E7BF475}"/>
              </a:ext>
            </a:extLst>
          </p:cNvPr>
          <p:cNvSpPr/>
          <p:nvPr userDrawn="1"/>
        </p:nvSpPr>
        <p:spPr>
          <a:xfrm>
            <a:off x="8201909" y="0"/>
            <a:ext cx="8749187" cy="6857999"/>
          </a:xfrm>
          <a:prstGeom prst="parallelogram">
            <a:avLst>
              <a:gd name="adj" fmla="val 61641"/>
            </a:avLst>
          </a:prstGeom>
          <a:gradFill>
            <a:gsLst>
              <a:gs pos="49000">
                <a:srgbClr val="F8ED70"/>
              </a:gs>
              <a:gs pos="0">
                <a:schemeClr val="accent1"/>
              </a:gs>
              <a:gs pos="100000">
                <a:schemeClr val="accent2"/>
              </a:gs>
            </a:gsLst>
            <a:lin ang="135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graphicFrame>
        <p:nvGraphicFramePr>
          <p:cNvPr id="3" name="Object 2" hidden="1">
            <a:extLst>
              <a:ext uri="{FF2B5EF4-FFF2-40B4-BE49-F238E27FC236}">
                <a16:creationId xmlns:a16="http://schemas.microsoft.com/office/drawing/2014/main" id="{2D6A1A97-DC98-4321-8060-8C27E488BC44}"/>
              </a:ext>
            </a:extLst>
          </p:cNvPr>
          <p:cNvGraphicFramePr>
            <a:graphicFrameLocks noChangeAspect="1"/>
          </p:cNvGraphicFramePr>
          <p:nvPr>
            <p:custDataLst>
              <p:tags r:id="rId1"/>
            </p:custDataLst>
            <p:extLst>
              <p:ext uri="{D42A27DB-BD31-4B8C-83A1-F6EECF244321}">
                <p14:modId xmlns:p14="http://schemas.microsoft.com/office/powerpoint/2010/main" val="26012698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592" imgH="591" progId="TCLayout.ActiveDocument.1">
                  <p:embed/>
                </p:oleObj>
              </mc:Choice>
              <mc:Fallback>
                <p:oleObj name="think-cell Slide" r:id="rId4" imgW="592" imgH="591" progId="TCLayout.ActiveDocument.1">
                  <p:embed/>
                  <p:pic>
                    <p:nvPicPr>
                      <p:cNvPr id="3" name="Object 2" hidden="1">
                        <a:extLst>
                          <a:ext uri="{FF2B5EF4-FFF2-40B4-BE49-F238E27FC236}">
                            <a16:creationId xmlns:a16="http://schemas.microsoft.com/office/drawing/2014/main" id="{2D6A1A97-DC98-4321-8060-8C27E488BC4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bReference" hidden="1">
            <a:extLst>
              <a:ext uri="{FF2B5EF4-FFF2-40B4-BE49-F238E27FC236}">
                <a16:creationId xmlns:a16="http://schemas.microsoft.com/office/drawing/2014/main" id="{3D73B0FD-E1EC-4559-8244-0B4A95A0ADE0}"/>
              </a:ext>
            </a:extLst>
          </p:cNvPr>
          <p:cNvSpPr>
            <a:spLocks noGrp="1" noRot="1" noMove="1" noResize="1" noEditPoints="1" noAdjustHandles="1" noChangeArrowheads="1" noChangeShapeType="1"/>
          </p:cNvSpPr>
          <p:nvPr/>
        </p:nvSpPr>
        <p:spPr>
          <a:xfrm>
            <a:off x="406799" y="2024064"/>
            <a:ext cx="1137721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latin typeface="+mn-lt"/>
                <a:ea typeface="+mn-ea"/>
                <a:cs typeface="+mn-cs"/>
              </a:rPr>
              <a:t>!! REQUIRED – Reference area !!</a:t>
            </a:r>
          </a:p>
        </p:txBody>
      </p:sp>
      <p:sp>
        <p:nvSpPr>
          <p:cNvPr id="2" name="Parallelogram 1">
            <a:extLst>
              <a:ext uri="{FF2B5EF4-FFF2-40B4-BE49-F238E27FC236}">
                <a16:creationId xmlns:a16="http://schemas.microsoft.com/office/drawing/2014/main" id="{BDC328DD-C8FE-153E-7B08-8A24AF9A9D24}"/>
              </a:ext>
            </a:extLst>
          </p:cNvPr>
          <p:cNvSpPr/>
          <p:nvPr userDrawn="1"/>
        </p:nvSpPr>
        <p:spPr>
          <a:xfrm>
            <a:off x="10892971" y="503215"/>
            <a:ext cx="1637028" cy="221599"/>
          </a:xfrm>
          <a:prstGeom prst="parallelogram">
            <a:avLst>
              <a:gd name="adj" fmla="val 61641"/>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pic>
        <p:nvPicPr>
          <p:cNvPr id="5" name="Graphic 4">
            <a:extLst>
              <a:ext uri="{FF2B5EF4-FFF2-40B4-BE49-F238E27FC236}">
                <a16:creationId xmlns:a16="http://schemas.microsoft.com/office/drawing/2014/main" id="{E17833DF-8681-46C1-1750-A50C9A7079B4}"/>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10521103" y="527197"/>
            <a:ext cx="1155574" cy="146011"/>
          </a:xfrm>
          <a:prstGeom prst="rect">
            <a:avLst/>
          </a:prstGeom>
        </p:spPr>
      </p:pic>
      <p:sp>
        <p:nvSpPr>
          <p:cNvPr id="11" name="Slide Number">
            <a:extLst>
              <a:ext uri="{FF2B5EF4-FFF2-40B4-BE49-F238E27FC236}">
                <a16:creationId xmlns:a16="http://schemas.microsoft.com/office/drawing/2014/main" id="{257BABC3-2B7B-17E0-0724-692306E7BF57}"/>
              </a:ext>
            </a:extLst>
          </p:cNvPr>
          <p:cNvSpPr txBox="1"/>
          <p:nvPr userDrawn="1"/>
        </p:nvSpPr>
        <p:spPr bwMode="auto">
          <a:xfrm>
            <a:off x="11776811" y="6524310"/>
            <a:ext cx="248441" cy="138499"/>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EN"/>
            </a:defPPr>
            <a:lvl1pPr marL="0" marR="0" lvl="0" indent="0" defTabSz="914400" eaLnBrk="1" latinLnBrk="0" hangingPunct="1">
              <a:lnSpc>
                <a:spcPct val="90000"/>
              </a:lnSpc>
              <a:buClrTx/>
              <a:buSzTx/>
              <a:buFontTx/>
              <a:buNone/>
              <a:tabLst/>
              <a:defRPr kumimoji="0" sz="900" b="0" i="0" u="none" strike="noStrike" cap="none" spc="0" normalizeH="0" baseline="0">
                <a:ln>
                  <a:noFill/>
                </a:ln>
                <a:effectLst/>
                <a:uLnTx/>
                <a:uFillTx/>
                <a:latin typeface="+mn-lt"/>
              </a:defRPr>
            </a:lvl1pPr>
          </a:lstStyle>
          <a:p>
            <a:pPr lvl="0" algn="l" rtl="0">
              <a:lnSpc>
                <a:spcPct val="100000"/>
              </a:lnSpc>
            </a:pPr>
            <a:fld id="{7AA7B471-74A3-4F5F-8955-6C99E2375CAC}" type="slidenum">
              <a:rPr lang="en-US" sz="900" b="0" noProof="1" smtClean="0">
                <a:solidFill>
                  <a:schemeClr val="tx1"/>
                </a:solidFill>
                <a:latin typeface="+mn-lt"/>
                <a:ea typeface="+mn-ea"/>
                <a:cs typeface="+mn-cs"/>
                <a:sym typeface="+mn-lt"/>
              </a:rPr>
              <a:pPr lvl="0" algn="l" rtl="0">
                <a:lnSpc>
                  <a:spcPct val="100000"/>
                </a:lnSpc>
              </a:pPr>
              <a:t>‹#›</a:t>
            </a:fld>
            <a:endParaRPr lang="en-US" sz="900" b="0" noProof="1">
              <a:solidFill>
                <a:schemeClr val="tx1"/>
              </a:solidFill>
              <a:latin typeface="+mn-lt"/>
              <a:ea typeface="+mn-ea"/>
              <a:cs typeface="+mn-cs"/>
              <a:sym typeface="+mn-lt"/>
            </a:endParaRPr>
          </a:p>
        </p:txBody>
      </p:sp>
      <p:sp>
        <p:nvSpPr>
          <p:cNvPr id="10" name="Content Placeholder 11">
            <a:extLst>
              <a:ext uri="{FF2B5EF4-FFF2-40B4-BE49-F238E27FC236}">
                <a16:creationId xmlns:a16="http://schemas.microsoft.com/office/drawing/2014/main" id="{32F3CEAE-C0BE-19FA-2153-EDFF06B4F066}"/>
              </a:ext>
            </a:extLst>
          </p:cNvPr>
          <p:cNvSpPr>
            <a:spLocks noGrp="1"/>
          </p:cNvSpPr>
          <p:nvPr>
            <p:ph sz="quarter" idx="12"/>
          </p:nvPr>
        </p:nvSpPr>
        <p:spPr>
          <a:xfrm>
            <a:off x="6302188" y="2024062"/>
            <a:ext cx="5481824" cy="4033837"/>
          </a:xfrm>
          <a:prstGeom prst="rect">
            <a:avLst/>
          </a:prstGeom>
        </p:spPr>
        <p:txBody>
          <a:bodyPr/>
          <a:lstStyle>
            <a:lvl1pPr>
              <a:defRPr>
                <a:latin typeface="+mn-lt"/>
              </a:defRPr>
            </a:lvl1pPr>
            <a:lvl2pPr>
              <a:defRPr>
                <a:latin typeface="+mn-lt"/>
              </a:defRPr>
            </a:lvl2pPr>
            <a:lvl3pPr>
              <a:defRPr>
                <a:latin typeface="+mn-lt"/>
              </a:defRPr>
            </a:lvl3pPr>
            <a:lvl4pPr>
              <a:defRPr>
                <a:latin typeface="+mn-lt"/>
              </a:defRPr>
            </a:lvl4p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RbReference" hidden="1">
            <a:extLst>
              <a:ext uri="{FF2B5EF4-FFF2-40B4-BE49-F238E27FC236}">
                <a16:creationId xmlns:a16="http://schemas.microsoft.com/office/drawing/2014/main" id="{C26BD4D1-BB8D-C22B-8748-5F1D8038AA1B}"/>
              </a:ext>
            </a:extLst>
          </p:cNvPr>
          <p:cNvSpPr>
            <a:spLocks/>
          </p:cNvSpPr>
          <p:nvPr userDrawn="1"/>
        </p:nvSpPr>
        <p:spPr>
          <a:xfrm>
            <a:off x="6302188" y="2024062"/>
            <a:ext cx="5492986"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rPr>
              <a:t>!! REQUIRED – Reference area !!</a:t>
            </a:r>
          </a:p>
        </p:txBody>
      </p:sp>
    </p:spTree>
    <p:extLst>
      <p:ext uri="{BB962C8B-B14F-4D97-AF65-F5344CB8AC3E}">
        <p14:creationId xmlns:p14="http://schemas.microsoft.com/office/powerpoint/2010/main" val="3986347863"/>
      </p:ext>
    </p:extLst>
  </p:cSld>
  <p:clrMapOvr>
    <a:masterClrMapping/>
  </p:clrMapOvr>
  <p:extLst>
    <p:ext uri="{DCECCB84-F9BA-43D5-87BE-67443E8EF086}">
      <p15:sldGuideLst xmlns:p15="http://schemas.microsoft.com/office/powerpoint/2012/main">
        <p15:guide id="2" orient="horz" pos="346">
          <p15:clr>
            <a:srgbClr val="F26B43"/>
          </p15:clr>
        </p15:guide>
        <p15:guide id="3" orient="horz" pos="3974">
          <p15:clr>
            <a:srgbClr val="F26B43"/>
          </p15:clr>
        </p15:guide>
        <p15:guide id="4" orient="horz" pos="3816">
          <p15:clr>
            <a:srgbClr val="A4A3A4"/>
          </p15:clr>
        </p15:guide>
        <p15:guide id="5" orient="horz" pos="4156">
          <p15:clr>
            <a:srgbClr val="A4A3A4"/>
          </p15:clr>
        </p15:guide>
        <p15:guide id="6" orient="horz" pos="4224">
          <p15:clr>
            <a:srgbClr val="A4A3A4"/>
          </p15:clr>
        </p15:guide>
        <p15:guide id="7" orient="horz" pos="1275">
          <p15:clr>
            <a:srgbClr val="A4A3A4"/>
          </p15:clr>
        </p15:guide>
        <p15:guide id="8" orient="horz" pos="119">
          <p15:clr>
            <a:srgbClr val="A4A3A4"/>
          </p15:clr>
        </p15:guide>
        <p15:guide id="9" orient="horz" pos="255">
          <p15:clr>
            <a:srgbClr val="A4A3A4"/>
          </p15:clr>
        </p15:guide>
        <p15:guide id="10" orient="horz" pos="958">
          <p15:clr>
            <a:srgbClr val="F26B43"/>
          </p15:clr>
        </p15:guide>
        <p15:guide id="11"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ayout 08">
    <p:bg>
      <p:bgPr>
        <a:solidFill>
          <a:schemeClr val="bg1"/>
        </a:solidFill>
        <a:effectLst/>
      </p:bgPr>
    </p:bg>
    <p:spTree>
      <p:nvGrpSpPr>
        <p:cNvPr id="1" name=""/>
        <p:cNvGrpSpPr/>
        <p:nvPr/>
      </p:nvGrpSpPr>
      <p:grpSpPr>
        <a:xfrm>
          <a:off x="0" y="0"/>
          <a:ext cx="0" cy="0"/>
          <a:chOff x="0" y="0"/>
          <a:chExt cx="0" cy="0"/>
        </a:xfrm>
      </p:grpSpPr>
      <p:sp>
        <p:nvSpPr>
          <p:cNvPr id="8" name="Parallelogram 7">
            <a:extLst>
              <a:ext uri="{FF2B5EF4-FFF2-40B4-BE49-F238E27FC236}">
                <a16:creationId xmlns:a16="http://schemas.microsoft.com/office/drawing/2014/main" id="{23F0688C-150D-81A7-8AB0-6DE5E09876EC}"/>
              </a:ext>
            </a:extLst>
          </p:cNvPr>
          <p:cNvSpPr/>
          <p:nvPr userDrawn="1"/>
        </p:nvSpPr>
        <p:spPr>
          <a:xfrm>
            <a:off x="-4279900" y="0"/>
            <a:ext cx="12160283" cy="6857999"/>
          </a:xfrm>
          <a:prstGeom prst="parallelogram">
            <a:avLst>
              <a:gd name="adj" fmla="val 61641"/>
            </a:avLst>
          </a:prstGeom>
          <a:gradFill>
            <a:gsLst>
              <a:gs pos="49000">
                <a:srgbClr val="F8ED70"/>
              </a:gs>
              <a:gs pos="0">
                <a:schemeClr val="accent1"/>
              </a:gs>
              <a:gs pos="100000">
                <a:schemeClr val="accent2"/>
              </a:gs>
            </a:gsLst>
            <a:lin ang="135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 name="Object 2" hidden="1">
            <a:extLst>
              <a:ext uri="{FF2B5EF4-FFF2-40B4-BE49-F238E27FC236}">
                <a16:creationId xmlns:a16="http://schemas.microsoft.com/office/drawing/2014/main" id="{2D6A1A97-DC98-4321-8060-8C27E488BC44}"/>
              </a:ext>
            </a:extLst>
          </p:cNvPr>
          <p:cNvGraphicFramePr>
            <a:graphicFrameLocks noChangeAspect="1"/>
          </p:cNvGraphicFramePr>
          <p:nvPr>
            <p:custDataLst>
              <p:tags r:id="rId1"/>
            </p:custDataLst>
            <p:extLst>
              <p:ext uri="{D42A27DB-BD31-4B8C-83A1-F6EECF244321}">
                <p14:modId xmlns:p14="http://schemas.microsoft.com/office/powerpoint/2010/main" val="26012698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92" imgH="591" progId="TCLayout.ActiveDocument.1">
                  <p:embed/>
                </p:oleObj>
              </mc:Choice>
              <mc:Fallback>
                <p:oleObj name="think-cell Slide" r:id="rId3" imgW="592" imgH="591" progId="TCLayout.ActiveDocument.1">
                  <p:embed/>
                  <p:pic>
                    <p:nvPicPr>
                      <p:cNvPr id="3" name="Object 2" hidden="1">
                        <a:extLst>
                          <a:ext uri="{FF2B5EF4-FFF2-40B4-BE49-F238E27FC236}">
                            <a16:creationId xmlns:a16="http://schemas.microsoft.com/office/drawing/2014/main" id="{2D6A1A97-DC98-4321-8060-8C27E488BC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RbReference" hidden="1">
            <a:extLst>
              <a:ext uri="{FF2B5EF4-FFF2-40B4-BE49-F238E27FC236}">
                <a16:creationId xmlns:a16="http://schemas.microsoft.com/office/drawing/2014/main" id="{3D73B0FD-E1EC-4559-8244-0B4A95A0ADE0}"/>
              </a:ext>
            </a:extLst>
          </p:cNvPr>
          <p:cNvSpPr>
            <a:spLocks noGrp="1" noRot="1" noMove="1" noResize="1" noEditPoints="1" noAdjustHandles="1" noChangeArrowheads="1" noChangeShapeType="1"/>
          </p:cNvSpPr>
          <p:nvPr/>
        </p:nvSpPr>
        <p:spPr>
          <a:xfrm>
            <a:off x="406799" y="2024064"/>
            <a:ext cx="1137721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latin typeface="+mn-lt"/>
                <a:ea typeface="+mn-ea"/>
                <a:cs typeface="+mn-cs"/>
              </a:rPr>
              <a:t>!! REQUIRED – Reference area !!</a:t>
            </a:r>
          </a:p>
        </p:txBody>
      </p:sp>
      <p:sp>
        <p:nvSpPr>
          <p:cNvPr id="2" name="Parallelogram 1">
            <a:extLst>
              <a:ext uri="{FF2B5EF4-FFF2-40B4-BE49-F238E27FC236}">
                <a16:creationId xmlns:a16="http://schemas.microsoft.com/office/drawing/2014/main" id="{BDC328DD-C8FE-153E-7B08-8A24AF9A9D24}"/>
              </a:ext>
            </a:extLst>
          </p:cNvPr>
          <p:cNvSpPr/>
          <p:nvPr userDrawn="1"/>
        </p:nvSpPr>
        <p:spPr>
          <a:xfrm>
            <a:off x="10892971" y="503215"/>
            <a:ext cx="1637028" cy="221599"/>
          </a:xfrm>
          <a:prstGeom prst="parallelogram">
            <a:avLst>
              <a:gd name="adj" fmla="val 61641"/>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a:extLst>
              <a:ext uri="{FF2B5EF4-FFF2-40B4-BE49-F238E27FC236}">
                <a16:creationId xmlns:a16="http://schemas.microsoft.com/office/drawing/2014/main" id="{E17833DF-8681-46C1-1750-A50C9A7079B4}"/>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521103" y="527197"/>
            <a:ext cx="1155574" cy="146011"/>
          </a:xfrm>
          <a:prstGeom prst="rect">
            <a:avLst/>
          </a:prstGeom>
        </p:spPr>
      </p:pic>
      <p:sp>
        <p:nvSpPr>
          <p:cNvPr id="11" name="Slide Number">
            <a:extLst>
              <a:ext uri="{FF2B5EF4-FFF2-40B4-BE49-F238E27FC236}">
                <a16:creationId xmlns:a16="http://schemas.microsoft.com/office/drawing/2014/main" id="{257BABC3-2B7B-17E0-0724-692306E7BF57}"/>
              </a:ext>
            </a:extLst>
          </p:cNvPr>
          <p:cNvSpPr txBox="1"/>
          <p:nvPr userDrawn="1"/>
        </p:nvSpPr>
        <p:spPr bwMode="auto">
          <a:xfrm>
            <a:off x="11776811" y="6524310"/>
            <a:ext cx="248441" cy="138499"/>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EN"/>
            </a:defPPr>
            <a:lvl1pPr marL="0" marR="0" lvl="0" indent="0" defTabSz="914400" eaLnBrk="1" latinLnBrk="0" hangingPunct="1">
              <a:lnSpc>
                <a:spcPct val="90000"/>
              </a:lnSpc>
              <a:buClrTx/>
              <a:buSzTx/>
              <a:buFontTx/>
              <a:buNone/>
              <a:tabLst/>
              <a:defRPr kumimoji="0" sz="900" b="0" i="0" u="none" strike="noStrike" cap="none" spc="0" normalizeH="0" baseline="0">
                <a:ln>
                  <a:noFill/>
                </a:ln>
                <a:effectLst/>
                <a:uLnTx/>
                <a:uFillTx/>
                <a:latin typeface="+mn-lt"/>
              </a:defRPr>
            </a:lvl1pPr>
          </a:lstStyle>
          <a:p>
            <a:pPr lvl="0" algn="l" rtl="0">
              <a:lnSpc>
                <a:spcPct val="100000"/>
              </a:lnSpc>
            </a:pPr>
            <a:fld id="{7AA7B471-74A3-4F5F-8955-6C99E2375CAC}" type="slidenum">
              <a:rPr lang="en-US" sz="900" b="0" noProof="1" smtClean="0">
                <a:solidFill>
                  <a:schemeClr val="tx1"/>
                </a:solidFill>
                <a:latin typeface="+mn-lt"/>
                <a:ea typeface="+mn-ea"/>
                <a:cs typeface="+mn-cs"/>
                <a:sym typeface="+mn-lt"/>
              </a:rPr>
              <a:pPr lvl="0" algn="l" rtl="0">
                <a:lnSpc>
                  <a:spcPct val="100000"/>
                </a:lnSpc>
              </a:pPr>
              <a:t>‹#›</a:t>
            </a:fld>
            <a:endParaRPr lang="en-US" sz="900" b="0" noProof="1">
              <a:solidFill>
                <a:schemeClr val="tx1"/>
              </a:solidFill>
              <a:latin typeface="+mn-lt"/>
              <a:ea typeface="+mn-ea"/>
              <a:cs typeface="+mn-cs"/>
              <a:sym typeface="+mn-lt"/>
            </a:endParaRPr>
          </a:p>
        </p:txBody>
      </p:sp>
      <p:sp>
        <p:nvSpPr>
          <p:cNvPr id="10" name="Content Placeholder 11">
            <a:extLst>
              <a:ext uri="{FF2B5EF4-FFF2-40B4-BE49-F238E27FC236}">
                <a16:creationId xmlns:a16="http://schemas.microsoft.com/office/drawing/2014/main" id="{32F3CEAE-C0BE-19FA-2153-EDFF06B4F066}"/>
              </a:ext>
            </a:extLst>
          </p:cNvPr>
          <p:cNvSpPr>
            <a:spLocks noGrp="1"/>
          </p:cNvSpPr>
          <p:nvPr>
            <p:ph sz="quarter" idx="12"/>
          </p:nvPr>
        </p:nvSpPr>
        <p:spPr>
          <a:xfrm>
            <a:off x="6955436" y="2024062"/>
            <a:ext cx="4828576" cy="4033837"/>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Content Placeholder 11">
            <a:extLst>
              <a:ext uri="{FF2B5EF4-FFF2-40B4-BE49-F238E27FC236}">
                <a16:creationId xmlns:a16="http://schemas.microsoft.com/office/drawing/2014/main" id="{B12922E0-CD9E-9F95-90FB-28F9835CA1F4}"/>
              </a:ext>
            </a:extLst>
          </p:cNvPr>
          <p:cNvSpPr>
            <a:spLocks noGrp="1"/>
          </p:cNvSpPr>
          <p:nvPr>
            <p:ph sz="quarter" idx="11"/>
          </p:nvPr>
        </p:nvSpPr>
        <p:spPr>
          <a:xfrm>
            <a:off x="929390" y="2024063"/>
            <a:ext cx="4960422" cy="4033837"/>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6" name="RbReference" hidden="1">
            <a:extLst>
              <a:ext uri="{FF2B5EF4-FFF2-40B4-BE49-F238E27FC236}">
                <a16:creationId xmlns:a16="http://schemas.microsoft.com/office/drawing/2014/main" id="{6899D498-7DBA-93CA-F967-F97AFE302E4B}"/>
              </a:ext>
            </a:extLst>
          </p:cNvPr>
          <p:cNvSpPr>
            <a:spLocks/>
          </p:cNvSpPr>
          <p:nvPr userDrawn="1"/>
        </p:nvSpPr>
        <p:spPr>
          <a:xfrm>
            <a:off x="414000" y="1520826"/>
            <a:ext cx="11381174" cy="4537074"/>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rPr>
              <a:t>!! REQUIRED – Reference area !!</a:t>
            </a:r>
          </a:p>
        </p:txBody>
      </p:sp>
    </p:spTree>
    <p:extLst>
      <p:ext uri="{BB962C8B-B14F-4D97-AF65-F5344CB8AC3E}">
        <p14:creationId xmlns:p14="http://schemas.microsoft.com/office/powerpoint/2010/main" val="1094015217"/>
      </p:ext>
    </p:extLst>
  </p:cSld>
  <p:clrMapOvr>
    <a:masterClrMapping/>
  </p:clrMapOvr>
  <p:extLst>
    <p:ext uri="{DCECCB84-F9BA-43D5-87BE-67443E8EF086}">
      <p15:sldGuideLst xmlns:p15="http://schemas.microsoft.com/office/powerpoint/2012/main">
        <p15:guide id="2" orient="horz" pos="346">
          <p15:clr>
            <a:srgbClr val="F26B43"/>
          </p15:clr>
        </p15:guide>
        <p15:guide id="3" orient="horz" pos="3974">
          <p15:clr>
            <a:srgbClr val="F26B43"/>
          </p15:clr>
        </p15:guide>
        <p15:guide id="4" orient="horz" pos="3816">
          <p15:clr>
            <a:srgbClr val="A4A3A4"/>
          </p15:clr>
        </p15:guide>
        <p15:guide id="5" orient="horz" pos="4156">
          <p15:clr>
            <a:srgbClr val="A4A3A4"/>
          </p15:clr>
        </p15:guide>
        <p15:guide id="6" orient="horz" pos="4224">
          <p15:clr>
            <a:srgbClr val="A4A3A4"/>
          </p15:clr>
        </p15:guide>
        <p15:guide id="7" orient="horz" pos="1275">
          <p15:clr>
            <a:srgbClr val="A4A3A4"/>
          </p15:clr>
        </p15:guide>
        <p15:guide id="8" orient="horz" pos="119">
          <p15:clr>
            <a:srgbClr val="A4A3A4"/>
          </p15:clr>
        </p15:guide>
        <p15:guide id="9" orient="horz" pos="255">
          <p15:clr>
            <a:srgbClr val="A4A3A4"/>
          </p15:clr>
        </p15:guide>
        <p15:guide id="10" orient="horz" pos="958">
          <p15:clr>
            <a:srgbClr val="F26B43"/>
          </p15:clr>
        </p15:guide>
        <p15:guide id="11"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Layout_09">
    <p:bg>
      <p:bgPr>
        <a:solidFill>
          <a:schemeClr val="bg1"/>
        </a:solidFill>
        <a:effectLst/>
      </p:bgPr>
    </p:bg>
    <p:spTree>
      <p:nvGrpSpPr>
        <p:cNvPr id="1" name=""/>
        <p:cNvGrpSpPr/>
        <p:nvPr/>
      </p:nvGrpSpPr>
      <p:grpSpPr>
        <a:xfrm>
          <a:off x="0" y="0"/>
          <a:ext cx="0" cy="0"/>
          <a:chOff x="0" y="0"/>
          <a:chExt cx="0" cy="0"/>
        </a:xfrm>
      </p:grpSpPr>
      <p:sp>
        <p:nvSpPr>
          <p:cNvPr id="6" name="Parallelogram 5">
            <a:extLst>
              <a:ext uri="{FF2B5EF4-FFF2-40B4-BE49-F238E27FC236}">
                <a16:creationId xmlns:a16="http://schemas.microsoft.com/office/drawing/2014/main" id="{CD420ACF-3FBF-9D6D-C4AD-8500F87DA0C9}"/>
              </a:ext>
            </a:extLst>
          </p:cNvPr>
          <p:cNvSpPr/>
          <p:nvPr userDrawn="1"/>
        </p:nvSpPr>
        <p:spPr>
          <a:xfrm>
            <a:off x="-1008964" y="1818533"/>
            <a:ext cx="16338611" cy="5039467"/>
          </a:xfrm>
          <a:prstGeom prst="parallelogram">
            <a:avLst>
              <a:gd name="adj" fmla="val 61641"/>
            </a:avLst>
          </a:prstGeom>
          <a:solidFill>
            <a:schemeClr val="accent3">
              <a:alpha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ct val="90000"/>
              </a:lnSpc>
              <a:spcBef>
                <a:spcPts val="400"/>
              </a:spcBef>
              <a:buSzPct val="100000"/>
            </a:pPr>
            <a:endParaRPr lang="en-US" sz="1200">
              <a:solidFill>
                <a:schemeClr val="tx1"/>
              </a:solidFill>
              <a:latin typeface="+mn-lt"/>
              <a:sym typeface="+mn-lt"/>
            </a:endParaRPr>
          </a:p>
        </p:txBody>
      </p:sp>
      <p:graphicFrame>
        <p:nvGraphicFramePr>
          <p:cNvPr id="3" name="Object 2" hidden="1">
            <a:extLst>
              <a:ext uri="{FF2B5EF4-FFF2-40B4-BE49-F238E27FC236}">
                <a16:creationId xmlns:a16="http://schemas.microsoft.com/office/drawing/2014/main" id="{2D6A1A97-DC98-4321-8060-8C27E488BC44}"/>
              </a:ext>
            </a:extLst>
          </p:cNvPr>
          <p:cNvGraphicFramePr>
            <a:graphicFrameLocks noChangeAspect="1"/>
          </p:cNvGraphicFramePr>
          <p:nvPr>
            <p:custDataLst>
              <p:tags r:id="rId1"/>
            </p:custDataLst>
            <p:extLst>
              <p:ext uri="{D42A27DB-BD31-4B8C-83A1-F6EECF244321}">
                <p14:modId xmlns:p14="http://schemas.microsoft.com/office/powerpoint/2010/main" val="4344638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92" imgH="591" progId="TCLayout.ActiveDocument.1">
                  <p:embed/>
                </p:oleObj>
              </mc:Choice>
              <mc:Fallback>
                <p:oleObj name="think-cell Slide" r:id="rId3" imgW="592" imgH="591" progId="TCLayout.ActiveDocument.1">
                  <p:embed/>
                  <p:pic>
                    <p:nvPicPr>
                      <p:cNvPr id="3" name="Object 2" hidden="1">
                        <a:extLst>
                          <a:ext uri="{FF2B5EF4-FFF2-40B4-BE49-F238E27FC236}">
                            <a16:creationId xmlns:a16="http://schemas.microsoft.com/office/drawing/2014/main" id="{2D6A1A97-DC98-4321-8060-8C27E488BC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RbReference" hidden="1">
            <a:extLst>
              <a:ext uri="{FF2B5EF4-FFF2-40B4-BE49-F238E27FC236}">
                <a16:creationId xmlns:a16="http://schemas.microsoft.com/office/drawing/2014/main" id="{3D73B0FD-E1EC-4559-8244-0B4A95A0ADE0}"/>
              </a:ext>
            </a:extLst>
          </p:cNvPr>
          <p:cNvSpPr>
            <a:spLocks noGrp="1" noRot="1" noMove="1" noResize="1" noEditPoints="1" noAdjustHandles="1" noChangeArrowheads="1" noChangeShapeType="1"/>
          </p:cNvSpPr>
          <p:nvPr/>
        </p:nvSpPr>
        <p:spPr>
          <a:xfrm>
            <a:off x="406799" y="2024064"/>
            <a:ext cx="1137721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latin typeface="+mn-lt"/>
                <a:ea typeface="+mn-ea"/>
                <a:cs typeface="+mn-cs"/>
              </a:rPr>
              <a:t>!! REQUIRED – Reference area !!</a:t>
            </a:r>
          </a:p>
        </p:txBody>
      </p:sp>
      <p:sp>
        <p:nvSpPr>
          <p:cNvPr id="2" name="Parallelogram 1">
            <a:extLst>
              <a:ext uri="{FF2B5EF4-FFF2-40B4-BE49-F238E27FC236}">
                <a16:creationId xmlns:a16="http://schemas.microsoft.com/office/drawing/2014/main" id="{BDC328DD-C8FE-153E-7B08-8A24AF9A9D24}"/>
              </a:ext>
            </a:extLst>
          </p:cNvPr>
          <p:cNvSpPr/>
          <p:nvPr userDrawn="1"/>
        </p:nvSpPr>
        <p:spPr>
          <a:xfrm>
            <a:off x="10892971" y="503215"/>
            <a:ext cx="1637028" cy="221599"/>
          </a:xfrm>
          <a:prstGeom prst="parallelogram">
            <a:avLst>
              <a:gd name="adj" fmla="val 61641"/>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pic>
        <p:nvPicPr>
          <p:cNvPr id="5" name="Graphic 4">
            <a:extLst>
              <a:ext uri="{FF2B5EF4-FFF2-40B4-BE49-F238E27FC236}">
                <a16:creationId xmlns:a16="http://schemas.microsoft.com/office/drawing/2014/main" id="{E17833DF-8681-46C1-1750-A50C9A7079B4}"/>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521103" y="527197"/>
            <a:ext cx="1155574" cy="146011"/>
          </a:xfrm>
          <a:prstGeom prst="rect">
            <a:avLst/>
          </a:prstGeom>
        </p:spPr>
      </p:pic>
      <p:sp>
        <p:nvSpPr>
          <p:cNvPr id="11" name="Slide Number">
            <a:extLst>
              <a:ext uri="{FF2B5EF4-FFF2-40B4-BE49-F238E27FC236}">
                <a16:creationId xmlns:a16="http://schemas.microsoft.com/office/drawing/2014/main" id="{257BABC3-2B7B-17E0-0724-692306E7BF57}"/>
              </a:ext>
            </a:extLst>
          </p:cNvPr>
          <p:cNvSpPr txBox="1"/>
          <p:nvPr userDrawn="1"/>
        </p:nvSpPr>
        <p:spPr bwMode="auto">
          <a:xfrm>
            <a:off x="11776811" y="6524310"/>
            <a:ext cx="248441" cy="138499"/>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EN"/>
            </a:defPPr>
            <a:lvl1pPr marL="0" marR="0" lvl="0" indent="0" defTabSz="914400" eaLnBrk="1" latinLnBrk="0" hangingPunct="1">
              <a:lnSpc>
                <a:spcPct val="90000"/>
              </a:lnSpc>
              <a:buClrTx/>
              <a:buSzTx/>
              <a:buFontTx/>
              <a:buNone/>
              <a:tabLst/>
              <a:defRPr kumimoji="0" sz="900" b="0" i="0" u="none" strike="noStrike" cap="none" spc="0" normalizeH="0" baseline="0">
                <a:ln>
                  <a:noFill/>
                </a:ln>
                <a:effectLst/>
                <a:uLnTx/>
                <a:uFillTx/>
                <a:latin typeface="+mn-lt"/>
              </a:defRPr>
            </a:lvl1pPr>
          </a:lstStyle>
          <a:p>
            <a:pPr lvl="0" algn="l" rtl="0">
              <a:lnSpc>
                <a:spcPct val="100000"/>
              </a:lnSpc>
            </a:pPr>
            <a:fld id="{7AA7B471-74A3-4F5F-8955-6C99E2375CAC}" type="slidenum">
              <a:rPr lang="en-US" sz="900" b="0" noProof="1" smtClean="0">
                <a:solidFill>
                  <a:schemeClr val="tx1"/>
                </a:solidFill>
                <a:latin typeface="+mn-lt"/>
                <a:ea typeface="+mn-ea"/>
                <a:cs typeface="+mn-cs"/>
                <a:sym typeface="+mn-lt"/>
              </a:rPr>
              <a:pPr lvl="0" algn="l" rtl="0">
                <a:lnSpc>
                  <a:spcPct val="100000"/>
                </a:lnSpc>
              </a:pPr>
              <a:t>‹#›</a:t>
            </a:fld>
            <a:endParaRPr lang="en-US" sz="900" b="0" noProof="1">
              <a:solidFill>
                <a:schemeClr val="tx1"/>
              </a:solidFill>
              <a:latin typeface="+mn-lt"/>
              <a:ea typeface="+mn-ea"/>
              <a:cs typeface="+mn-cs"/>
              <a:sym typeface="+mn-lt"/>
            </a:endParaRPr>
          </a:p>
        </p:txBody>
      </p:sp>
      <p:sp>
        <p:nvSpPr>
          <p:cNvPr id="9" name="Content Placeholder 11">
            <a:extLst>
              <a:ext uri="{FF2B5EF4-FFF2-40B4-BE49-F238E27FC236}">
                <a16:creationId xmlns:a16="http://schemas.microsoft.com/office/drawing/2014/main" id="{B12922E0-CD9E-9F95-90FB-28F9835CA1F4}"/>
              </a:ext>
            </a:extLst>
          </p:cNvPr>
          <p:cNvSpPr>
            <a:spLocks noGrp="1"/>
          </p:cNvSpPr>
          <p:nvPr>
            <p:ph sz="quarter" idx="11"/>
          </p:nvPr>
        </p:nvSpPr>
        <p:spPr>
          <a:xfrm>
            <a:off x="2593297" y="2024063"/>
            <a:ext cx="9190715" cy="4033837"/>
          </a:xfrm>
          <a:prstGeom prst="rect">
            <a:avLst/>
          </a:prstGeom>
        </p:spPr>
        <p:txBody>
          <a:bodyPr/>
          <a:lstStyle>
            <a:lvl1pPr>
              <a:defRPr>
                <a:latin typeface="+mn-lt"/>
              </a:defRPr>
            </a:lvl1pPr>
            <a:lvl2pPr>
              <a:defRPr>
                <a:latin typeface="+mn-lt"/>
              </a:defRPr>
            </a:lvl2pPr>
            <a:lvl3pPr>
              <a:defRPr>
                <a:latin typeface="+mn-lt"/>
              </a:defRPr>
            </a:lvl3pPr>
            <a:lvl4pPr>
              <a:defRPr>
                <a:latin typeface="+mn-lt"/>
              </a:defRPr>
            </a:lvl4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ext Placeholder 7">
            <a:extLst>
              <a:ext uri="{FF2B5EF4-FFF2-40B4-BE49-F238E27FC236}">
                <a16:creationId xmlns:a16="http://schemas.microsoft.com/office/drawing/2014/main" id="{29FBF117-EBF9-AEBD-0406-9A2BBCE3DAFB}"/>
              </a:ext>
            </a:extLst>
          </p:cNvPr>
          <p:cNvSpPr>
            <a:spLocks noGrp="1"/>
          </p:cNvSpPr>
          <p:nvPr>
            <p:ph type="body" sz="quarter" idx="10"/>
          </p:nvPr>
        </p:nvSpPr>
        <p:spPr>
          <a:xfrm>
            <a:off x="407988" y="1347260"/>
            <a:ext cx="11370011" cy="328613"/>
          </a:xfrm>
          <a:prstGeom prst="rect">
            <a:avLst/>
          </a:prstGeom>
        </p:spPr>
        <p:txBody>
          <a:bodyPr>
            <a:noAutofit/>
          </a:bodyPr>
          <a:lstStyle>
            <a:lvl1pPr>
              <a:lnSpc>
                <a:spcPct val="90000"/>
              </a:lnSpc>
              <a:defRPr sz="1600">
                <a:latin typeface="+mn-lt"/>
              </a:defRPr>
            </a:lvl1pPr>
            <a:lvl2pPr>
              <a:defRPr sz="1600"/>
            </a:lvl2pPr>
            <a:lvl3pPr>
              <a:defRPr sz="1600"/>
            </a:lvl3pPr>
            <a:lvl4pPr>
              <a:defRPr sz="1600"/>
            </a:lvl4pPr>
            <a:lvl5pPr>
              <a:defRPr sz="1600"/>
            </a:lvl5pPr>
          </a:lstStyle>
          <a:p>
            <a:pPr lvl="0"/>
            <a:r>
              <a:rPr lang="en-GB"/>
              <a:t>Click to edit Master text styles</a:t>
            </a:r>
          </a:p>
        </p:txBody>
      </p:sp>
      <p:sp>
        <p:nvSpPr>
          <p:cNvPr id="8" name="Title 7">
            <a:extLst>
              <a:ext uri="{FF2B5EF4-FFF2-40B4-BE49-F238E27FC236}">
                <a16:creationId xmlns:a16="http://schemas.microsoft.com/office/drawing/2014/main" id="{68811543-FD89-7864-24AD-63632034B74E}"/>
              </a:ext>
            </a:extLst>
          </p:cNvPr>
          <p:cNvSpPr>
            <a:spLocks noGrp="1"/>
          </p:cNvSpPr>
          <p:nvPr>
            <p:ph type="title"/>
          </p:nvPr>
        </p:nvSpPr>
        <p:spPr>
          <a:xfrm>
            <a:off x="406800" y="553166"/>
            <a:ext cx="11370011" cy="684000"/>
          </a:xfrm>
        </p:spPr>
        <p:txBody>
          <a:bodyPr vert="horz"/>
          <a:lstStyle/>
          <a:p>
            <a:r>
              <a:rPr lang="en-US"/>
              <a:t>Click to edit Master title style</a:t>
            </a:r>
          </a:p>
        </p:txBody>
      </p:sp>
      <p:sp>
        <p:nvSpPr>
          <p:cNvPr id="13" name="RbReference" hidden="1">
            <a:extLst>
              <a:ext uri="{FF2B5EF4-FFF2-40B4-BE49-F238E27FC236}">
                <a16:creationId xmlns:a16="http://schemas.microsoft.com/office/drawing/2014/main" id="{A2A1A034-DAFE-2E30-E389-6D285EFD1872}"/>
              </a:ext>
            </a:extLst>
          </p:cNvPr>
          <p:cNvSpPr>
            <a:spLocks/>
          </p:cNvSpPr>
          <p:nvPr userDrawn="1"/>
        </p:nvSpPr>
        <p:spPr>
          <a:xfrm>
            <a:off x="2118512" y="2024062"/>
            <a:ext cx="9676662"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rPr>
              <a:t>!! REQUIRED – Reference area !!</a:t>
            </a:r>
          </a:p>
        </p:txBody>
      </p:sp>
    </p:spTree>
    <p:extLst>
      <p:ext uri="{BB962C8B-B14F-4D97-AF65-F5344CB8AC3E}">
        <p14:creationId xmlns:p14="http://schemas.microsoft.com/office/powerpoint/2010/main" val="1241139528"/>
      </p:ext>
    </p:extLst>
  </p:cSld>
  <p:clrMapOvr>
    <a:masterClrMapping/>
  </p:clrMapOvr>
  <p:extLst>
    <p:ext uri="{DCECCB84-F9BA-43D5-87BE-67443E8EF086}">
      <p15:sldGuideLst xmlns:p15="http://schemas.microsoft.com/office/powerpoint/2012/main">
        <p15:guide id="2" orient="horz" pos="346">
          <p15:clr>
            <a:srgbClr val="F26B43"/>
          </p15:clr>
        </p15:guide>
        <p15:guide id="3" orient="horz" pos="3974">
          <p15:clr>
            <a:srgbClr val="F26B43"/>
          </p15:clr>
        </p15:guide>
        <p15:guide id="4" orient="horz" pos="3816">
          <p15:clr>
            <a:srgbClr val="A4A3A4"/>
          </p15:clr>
        </p15:guide>
        <p15:guide id="5" orient="horz" pos="4156">
          <p15:clr>
            <a:srgbClr val="A4A3A4"/>
          </p15:clr>
        </p15:guide>
        <p15:guide id="6" orient="horz" pos="4224">
          <p15:clr>
            <a:srgbClr val="A4A3A4"/>
          </p15:clr>
        </p15:guide>
        <p15:guide id="7" orient="horz" pos="1275">
          <p15:clr>
            <a:srgbClr val="A4A3A4"/>
          </p15:clr>
        </p15:guide>
        <p15:guide id="8" orient="horz" pos="119">
          <p15:clr>
            <a:srgbClr val="A4A3A4"/>
          </p15:clr>
        </p15:guide>
        <p15:guide id="9" orient="horz" pos="255">
          <p15:clr>
            <a:srgbClr val="A4A3A4"/>
          </p15:clr>
        </p15:guide>
        <p15:guide id="10" orient="horz" pos="958">
          <p15:clr>
            <a:srgbClr val="F26B43"/>
          </p15:clr>
        </p15:guide>
        <p15:guide id="11"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Layout 10">
    <p:bg>
      <p:bgPr>
        <a:solidFill>
          <a:schemeClr val="tx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2D6A1A97-DC98-4321-8060-8C27E488BC44}"/>
              </a:ext>
            </a:extLst>
          </p:cNvPr>
          <p:cNvGraphicFramePr>
            <a:graphicFrameLocks noChangeAspect="1"/>
          </p:cNvGraphicFramePr>
          <p:nvPr>
            <p:custDataLst>
              <p:tags r:id="rId1"/>
            </p:custDataLst>
            <p:extLst>
              <p:ext uri="{D42A27DB-BD31-4B8C-83A1-F6EECF244321}">
                <p14:modId xmlns:p14="http://schemas.microsoft.com/office/powerpoint/2010/main" val="26012698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92" imgH="591" progId="TCLayout.ActiveDocument.1">
                  <p:embed/>
                </p:oleObj>
              </mc:Choice>
              <mc:Fallback>
                <p:oleObj name="think-cell Slide" r:id="rId3" imgW="592" imgH="591" progId="TCLayout.ActiveDocument.1">
                  <p:embed/>
                  <p:pic>
                    <p:nvPicPr>
                      <p:cNvPr id="3" name="Object 2" hidden="1">
                        <a:extLst>
                          <a:ext uri="{FF2B5EF4-FFF2-40B4-BE49-F238E27FC236}">
                            <a16:creationId xmlns:a16="http://schemas.microsoft.com/office/drawing/2014/main" id="{2D6A1A97-DC98-4321-8060-8C27E488BC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RbReference" hidden="1">
            <a:extLst>
              <a:ext uri="{FF2B5EF4-FFF2-40B4-BE49-F238E27FC236}">
                <a16:creationId xmlns:a16="http://schemas.microsoft.com/office/drawing/2014/main" id="{3D73B0FD-E1EC-4559-8244-0B4A95A0ADE0}"/>
              </a:ext>
            </a:extLst>
          </p:cNvPr>
          <p:cNvSpPr>
            <a:spLocks noGrp="1" noRot="1" noMove="1" noResize="1" noEditPoints="1" noAdjustHandles="1" noChangeArrowheads="1" noChangeShapeType="1"/>
          </p:cNvSpPr>
          <p:nvPr/>
        </p:nvSpPr>
        <p:spPr>
          <a:xfrm>
            <a:off x="406799" y="2024064"/>
            <a:ext cx="1137721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latin typeface="+mn-lt"/>
                <a:ea typeface="+mn-ea"/>
                <a:cs typeface="+mn-cs"/>
              </a:rPr>
              <a:t>!! REQUIRED – Reference area !!</a:t>
            </a:r>
          </a:p>
        </p:txBody>
      </p:sp>
      <p:pic>
        <p:nvPicPr>
          <p:cNvPr id="14" name="Picture 13">
            <a:extLst>
              <a:ext uri="{FF2B5EF4-FFF2-40B4-BE49-F238E27FC236}">
                <a16:creationId xmlns:a16="http://schemas.microsoft.com/office/drawing/2014/main" id="{8E5097B1-8456-555D-F0CD-34046A3CF09C}"/>
              </a:ext>
            </a:extLst>
          </p:cNvPr>
          <p:cNvPicPr>
            <a:picLocks noChangeAspect="1"/>
          </p:cNvPicPr>
          <p:nvPr userDrawn="1"/>
        </p:nvPicPr>
        <p:blipFill>
          <a:blip r:embed="rId5" cstate="screen">
            <a:alphaModFix amt="27000"/>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5" name="Parallelogram 14">
            <a:extLst>
              <a:ext uri="{FF2B5EF4-FFF2-40B4-BE49-F238E27FC236}">
                <a16:creationId xmlns:a16="http://schemas.microsoft.com/office/drawing/2014/main" id="{A76CD2C8-2E53-508A-324D-BBAE523F74C9}"/>
              </a:ext>
            </a:extLst>
          </p:cNvPr>
          <p:cNvSpPr/>
          <p:nvPr userDrawn="1"/>
        </p:nvSpPr>
        <p:spPr>
          <a:xfrm>
            <a:off x="10892971" y="503215"/>
            <a:ext cx="1637028" cy="221599"/>
          </a:xfrm>
          <a:prstGeom prst="parallelogram">
            <a:avLst>
              <a:gd name="adj" fmla="val 61641"/>
            </a:avLst>
          </a:prstGeom>
          <a:solidFill>
            <a:srgbClr val="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EFFFF"/>
              </a:solidFill>
              <a:effectLst/>
              <a:uLnTx/>
              <a:uFillTx/>
              <a:latin typeface="+mn-lt"/>
              <a:ea typeface="+mn-ea"/>
              <a:cs typeface="+mn-cs"/>
            </a:endParaRPr>
          </a:p>
        </p:txBody>
      </p:sp>
      <p:pic>
        <p:nvPicPr>
          <p:cNvPr id="16" name="Graphic 15">
            <a:extLst>
              <a:ext uri="{FF2B5EF4-FFF2-40B4-BE49-F238E27FC236}">
                <a16:creationId xmlns:a16="http://schemas.microsoft.com/office/drawing/2014/main" id="{CC40FBFB-9F32-BA6C-79A6-7663D58D1AAC}"/>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10521103" y="527197"/>
            <a:ext cx="1155574" cy="146011"/>
          </a:xfrm>
          <a:prstGeom prst="rect">
            <a:avLst/>
          </a:prstGeom>
        </p:spPr>
      </p:pic>
      <p:sp>
        <p:nvSpPr>
          <p:cNvPr id="17" name="Slide Number">
            <a:extLst>
              <a:ext uri="{FF2B5EF4-FFF2-40B4-BE49-F238E27FC236}">
                <a16:creationId xmlns:a16="http://schemas.microsoft.com/office/drawing/2014/main" id="{45FB7E84-AC70-C7BD-1CDF-57D21E1CFCFF}"/>
              </a:ext>
            </a:extLst>
          </p:cNvPr>
          <p:cNvSpPr txBox="1"/>
          <p:nvPr userDrawn="1"/>
        </p:nvSpPr>
        <p:spPr bwMode="auto">
          <a:xfrm>
            <a:off x="11776811" y="6524310"/>
            <a:ext cx="248441" cy="138499"/>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EN"/>
            </a:defPPr>
            <a:lvl1pPr marL="0" marR="0" lvl="0" indent="0" defTabSz="914400" eaLnBrk="1" latinLnBrk="0" hangingPunct="1">
              <a:lnSpc>
                <a:spcPct val="90000"/>
              </a:lnSpc>
              <a:buClrTx/>
              <a:buSzTx/>
              <a:buFontTx/>
              <a:buNone/>
              <a:tabLst/>
              <a:defRPr kumimoji="0" sz="900" b="0" i="0" u="none" strike="noStrike" cap="none" spc="0" normalizeH="0" baseline="0">
                <a:ln>
                  <a:noFill/>
                </a:ln>
                <a:effectLst/>
                <a:uLnTx/>
                <a:uFillTx/>
                <a:latin typeface="+mn-lt"/>
              </a:defRPr>
            </a:lvl1pPr>
          </a:lstStyle>
          <a:p>
            <a:pPr lvl="0" algn="l" rtl="0">
              <a:lnSpc>
                <a:spcPct val="100000"/>
              </a:lnSpc>
            </a:pPr>
            <a:fld id="{7AA7B471-74A3-4F5F-8955-6C99E2375CAC}" type="slidenum">
              <a:rPr lang="en-US" sz="900" b="0" noProof="1" smtClean="0">
                <a:solidFill>
                  <a:schemeClr val="bg1"/>
                </a:solidFill>
                <a:latin typeface="+mn-lt"/>
                <a:ea typeface="+mn-ea"/>
                <a:cs typeface="+mn-cs"/>
                <a:sym typeface="+mn-lt"/>
              </a:rPr>
              <a:pPr lvl="0" algn="l" rtl="0">
                <a:lnSpc>
                  <a:spcPct val="100000"/>
                </a:lnSpc>
              </a:pPr>
              <a:t>‹#›</a:t>
            </a:fld>
            <a:endParaRPr lang="en-US" sz="900" b="0" noProof="1">
              <a:solidFill>
                <a:schemeClr val="bg1"/>
              </a:solidFill>
              <a:latin typeface="+mn-lt"/>
              <a:ea typeface="+mn-ea"/>
              <a:cs typeface="+mn-cs"/>
              <a:sym typeface="+mn-lt"/>
            </a:endParaRPr>
          </a:p>
        </p:txBody>
      </p:sp>
    </p:spTree>
    <p:extLst>
      <p:ext uri="{BB962C8B-B14F-4D97-AF65-F5344CB8AC3E}">
        <p14:creationId xmlns:p14="http://schemas.microsoft.com/office/powerpoint/2010/main" val="617889651"/>
      </p:ext>
    </p:extLst>
  </p:cSld>
  <p:clrMapOvr>
    <a:masterClrMapping/>
  </p:clrMapOvr>
  <p:extLst>
    <p:ext uri="{DCECCB84-F9BA-43D5-87BE-67443E8EF086}">
      <p15:sldGuideLst xmlns:p15="http://schemas.microsoft.com/office/powerpoint/2012/main">
        <p15:guide id="2" orient="horz" pos="346">
          <p15:clr>
            <a:srgbClr val="F26B43"/>
          </p15:clr>
        </p15:guide>
        <p15:guide id="3" orient="horz" pos="3974">
          <p15:clr>
            <a:srgbClr val="F26B43"/>
          </p15:clr>
        </p15:guide>
        <p15:guide id="4" orient="horz" pos="3816">
          <p15:clr>
            <a:srgbClr val="A4A3A4"/>
          </p15:clr>
        </p15:guide>
        <p15:guide id="5" orient="horz" pos="4156">
          <p15:clr>
            <a:srgbClr val="A4A3A4"/>
          </p15:clr>
        </p15:guide>
        <p15:guide id="6" orient="horz" pos="4224">
          <p15:clr>
            <a:srgbClr val="A4A3A4"/>
          </p15:clr>
        </p15:guide>
        <p15:guide id="7" orient="horz" pos="1275">
          <p15:clr>
            <a:srgbClr val="A4A3A4"/>
          </p15:clr>
        </p15:guide>
        <p15:guide id="8" orient="horz" pos="119">
          <p15:clr>
            <a:srgbClr val="A4A3A4"/>
          </p15:clr>
        </p15:guide>
        <p15:guide id="9" orient="horz" pos="255">
          <p15:clr>
            <a:srgbClr val="A4A3A4"/>
          </p15:clr>
        </p15:guide>
        <p15:guide id="10" orient="horz" pos="958">
          <p15:clr>
            <a:srgbClr val="F26B43"/>
          </p15:clr>
        </p15:guide>
        <p15:guide id="11"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Layout 11">
    <p:bg>
      <p:bgPr>
        <a:solidFill>
          <a:schemeClr val="bg1"/>
        </a:solidFill>
        <a:effectLst/>
      </p:bgPr>
    </p:bg>
    <p:spTree>
      <p:nvGrpSpPr>
        <p:cNvPr id="1" name=""/>
        <p:cNvGrpSpPr/>
        <p:nvPr/>
      </p:nvGrpSpPr>
      <p:grpSpPr>
        <a:xfrm>
          <a:off x="0" y="0"/>
          <a:ext cx="0" cy="0"/>
          <a:chOff x="0" y="0"/>
          <a:chExt cx="0" cy="0"/>
        </a:xfrm>
      </p:grpSpPr>
      <p:sp>
        <p:nvSpPr>
          <p:cNvPr id="8" name="Parallelogram 7">
            <a:extLst>
              <a:ext uri="{FF2B5EF4-FFF2-40B4-BE49-F238E27FC236}">
                <a16:creationId xmlns:a16="http://schemas.microsoft.com/office/drawing/2014/main" id="{A2DBF858-6EA8-B05B-2FF8-A3FA2B7BC069}"/>
              </a:ext>
            </a:extLst>
          </p:cNvPr>
          <p:cNvSpPr/>
          <p:nvPr userDrawn="1"/>
        </p:nvSpPr>
        <p:spPr>
          <a:xfrm>
            <a:off x="8201909" y="0"/>
            <a:ext cx="8749187" cy="6857999"/>
          </a:xfrm>
          <a:prstGeom prst="parallelogram">
            <a:avLst>
              <a:gd name="adj" fmla="val 61641"/>
            </a:avLst>
          </a:prstGeom>
          <a:gradFill>
            <a:gsLst>
              <a:gs pos="49000">
                <a:srgbClr val="F8ED70"/>
              </a:gs>
              <a:gs pos="0">
                <a:schemeClr val="accent1"/>
              </a:gs>
              <a:gs pos="100000">
                <a:schemeClr val="accent2"/>
              </a:gs>
            </a:gsLst>
            <a:lin ang="135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graphicFrame>
        <p:nvGraphicFramePr>
          <p:cNvPr id="3" name="Object 2" hidden="1">
            <a:extLst>
              <a:ext uri="{FF2B5EF4-FFF2-40B4-BE49-F238E27FC236}">
                <a16:creationId xmlns:a16="http://schemas.microsoft.com/office/drawing/2014/main" id="{2D6A1A97-DC98-4321-8060-8C27E488BC44}"/>
              </a:ext>
            </a:extLst>
          </p:cNvPr>
          <p:cNvGraphicFramePr>
            <a:graphicFrameLocks noChangeAspect="1"/>
          </p:cNvGraphicFramePr>
          <p:nvPr>
            <p:custDataLst>
              <p:tags r:id="rId1"/>
            </p:custDataLst>
            <p:extLst>
              <p:ext uri="{D42A27DB-BD31-4B8C-83A1-F6EECF244321}">
                <p14:modId xmlns:p14="http://schemas.microsoft.com/office/powerpoint/2010/main" val="31515837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92" imgH="591" progId="TCLayout.ActiveDocument.1">
                  <p:embed/>
                </p:oleObj>
              </mc:Choice>
              <mc:Fallback>
                <p:oleObj name="think-cell Slide" r:id="rId3" imgW="592" imgH="591" progId="TCLayout.ActiveDocument.1">
                  <p:embed/>
                  <p:pic>
                    <p:nvPicPr>
                      <p:cNvPr id="3" name="Object 2" hidden="1">
                        <a:extLst>
                          <a:ext uri="{FF2B5EF4-FFF2-40B4-BE49-F238E27FC236}">
                            <a16:creationId xmlns:a16="http://schemas.microsoft.com/office/drawing/2014/main" id="{2D6A1A97-DC98-4321-8060-8C27E488BC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RbReference" hidden="1">
            <a:extLst>
              <a:ext uri="{FF2B5EF4-FFF2-40B4-BE49-F238E27FC236}">
                <a16:creationId xmlns:a16="http://schemas.microsoft.com/office/drawing/2014/main" id="{3D73B0FD-E1EC-4559-8244-0B4A95A0ADE0}"/>
              </a:ext>
            </a:extLst>
          </p:cNvPr>
          <p:cNvSpPr>
            <a:spLocks noGrp="1" noRot="1" noMove="1" noResize="1" noEditPoints="1" noAdjustHandles="1" noChangeArrowheads="1" noChangeShapeType="1"/>
          </p:cNvSpPr>
          <p:nvPr/>
        </p:nvSpPr>
        <p:spPr>
          <a:xfrm>
            <a:off x="406799" y="2024064"/>
            <a:ext cx="1137721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latin typeface="+mn-lt"/>
                <a:ea typeface="+mn-ea"/>
                <a:cs typeface="+mn-cs"/>
              </a:rPr>
              <a:t>!! REQUIRED – Reference area !!</a:t>
            </a:r>
          </a:p>
        </p:txBody>
      </p:sp>
      <p:sp>
        <p:nvSpPr>
          <p:cNvPr id="2" name="Parallelogram 1">
            <a:extLst>
              <a:ext uri="{FF2B5EF4-FFF2-40B4-BE49-F238E27FC236}">
                <a16:creationId xmlns:a16="http://schemas.microsoft.com/office/drawing/2014/main" id="{BDC328DD-C8FE-153E-7B08-8A24AF9A9D24}"/>
              </a:ext>
            </a:extLst>
          </p:cNvPr>
          <p:cNvSpPr/>
          <p:nvPr userDrawn="1"/>
        </p:nvSpPr>
        <p:spPr>
          <a:xfrm>
            <a:off x="10892971" y="503215"/>
            <a:ext cx="1637028" cy="221599"/>
          </a:xfrm>
          <a:prstGeom prst="parallelogram">
            <a:avLst>
              <a:gd name="adj" fmla="val 61641"/>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pic>
        <p:nvPicPr>
          <p:cNvPr id="5" name="Graphic 4">
            <a:extLst>
              <a:ext uri="{FF2B5EF4-FFF2-40B4-BE49-F238E27FC236}">
                <a16:creationId xmlns:a16="http://schemas.microsoft.com/office/drawing/2014/main" id="{E17833DF-8681-46C1-1750-A50C9A7079B4}"/>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521103" y="527197"/>
            <a:ext cx="1155574" cy="146011"/>
          </a:xfrm>
          <a:prstGeom prst="rect">
            <a:avLst/>
          </a:prstGeom>
        </p:spPr>
      </p:pic>
      <p:sp>
        <p:nvSpPr>
          <p:cNvPr id="11" name="Slide Number">
            <a:extLst>
              <a:ext uri="{FF2B5EF4-FFF2-40B4-BE49-F238E27FC236}">
                <a16:creationId xmlns:a16="http://schemas.microsoft.com/office/drawing/2014/main" id="{257BABC3-2B7B-17E0-0724-692306E7BF57}"/>
              </a:ext>
            </a:extLst>
          </p:cNvPr>
          <p:cNvSpPr txBox="1"/>
          <p:nvPr userDrawn="1"/>
        </p:nvSpPr>
        <p:spPr bwMode="auto">
          <a:xfrm>
            <a:off x="11776811" y="6524310"/>
            <a:ext cx="248441" cy="138499"/>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EN"/>
            </a:defPPr>
            <a:lvl1pPr marL="0" marR="0" lvl="0" indent="0" defTabSz="914400" eaLnBrk="1" latinLnBrk="0" hangingPunct="1">
              <a:lnSpc>
                <a:spcPct val="90000"/>
              </a:lnSpc>
              <a:buClrTx/>
              <a:buSzTx/>
              <a:buFontTx/>
              <a:buNone/>
              <a:tabLst/>
              <a:defRPr kumimoji="0" sz="900" b="0" i="0" u="none" strike="noStrike" cap="none" spc="0" normalizeH="0" baseline="0">
                <a:ln>
                  <a:noFill/>
                </a:ln>
                <a:effectLst/>
                <a:uLnTx/>
                <a:uFillTx/>
                <a:latin typeface="+mn-lt"/>
              </a:defRPr>
            </a:lvl1pPr>
          </a:lstStyle>
          <a:p>
            <a:pPr lvl="0" algn="l" rtl="0">
              <a:lnSpc>
                <a:spcPct val="100000"/>
              </a:lnSpc>
            </a:pPr>
            <a:fld id="{7AA7B471-74A3-4F5F-8955-6C99E2375CAC}" type="slidenum">
              <a:rPr lang="en-US" sz="900" b="0" noProof="1" smtClean="0">
                <a:solidFill>
                  <a:schemeClr val="tx1"/>
                </a:solidFill>
                <a:latin typeface="+mn-lt"/>
                <a:ea typeface="+mn-ea"/>
                <a:cs typeface="+mn-cs"/>
                <a:sym typeface="+mn-lt"/>
              </a:rPr>
              <a:pPr lvl="0" algn="l" rtl="0">
                <a:lnSpc>
                  <a:spcPct val="100000"/>
                </a:lnSpc>
              </a:pPr>
              <a:t>‹#›</a:t>
            </a:fld>
            <a:endParaRPr lang="en-US" sz="900" b="0" noProof="1">
              <a:solidFill>
                <a:schemeClr val="tx1"/>
              </a:solidFill>
              <a:latin typeface="+mn-lt"/>
              <a:ea typeface="+mn-ea"/>
              <a:cs typeface="+mn-cs"/>
              <a:sym typeface="+mn-lt"/>
            </a:endParaRPr>
          </a:p>
        </p:txBody>
      </p:sp>
      <p:sp>
        <p:nvSpPr>
          <p:cNvPr id="9" name="Content Placeholder 11">
            <a:extLst>
              <a:ext uri="{FF2B5EF4-FFF2-40B4-BE49-F238E27FC236}">
                <a16:creationId xmlns:a16="http://schemas.microsoft.com/office/drawing/2014/main" id="{B12922E0-CD9E-9F95-90FB-28F9835CA1F4}"/>
              </a:ext>
            </a:extLst>
          </p:cNvPr>
          <p:cNvSpPr>
            <a:spLocks noGrp="1"/>
          </p:cNvSpPr>
          <p:nvPr>
            <p:ph sz="quarter" idx="11"/>
          </p:nvPr>
        </p:nvSpPr>
        <p:spPr>
          <a:xfrm>
            <a:off x="407987" y="2024063"/>
            <a:ext cx="11376026" cy="4033837"/>
          </a:xfrm>
          <a:prstGeom prst="rect">
            <a:avLst/>
          </a:prstGeom>
        </p:spPr>
        <p:txBody>
          <a:bodyPr/>
          <a:lstStyle>
            <a:lvl1pPr>
              <a:defRPr>
                <a:latin typeface="+mn-lt"/>
              </a:defRPr>
            </a:lvl1pPr>
            <a:lvl2pPr>
              <a:defRPr>
                <a:latin typeface="+mn-lt"/>
              </a:defRPr>
            </a:lvl2pPr>
            <a:lvl3pPr>
              <a:defRPr>
                <a:latin typeface="+mn-lt"/>
              </a:defRPr>
            </a:lvl3pPr>
            <a:lvl4pPr>
              <a:defRPr>
                <a:latin typeface="+mn-lt"/>
              </a:defRPr>
            </a:lvl4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ext Placeholder 7">
            <a:extLst>
              <a:ext uri="{FF2B5EF4-FFF2-40B4-BE49-F238E27FC236}">
                <a16:creationId xmlns:a16="http://schemas.microsoft.com/office/drawing/2014/main" id="{29FBF117-EBF9-AEBD-0406-9A2BBCE3DAFB}"/>
              </a:ext>
            </a:extLst>
          </p:cNvPr>
          <p:cNvSpPr>
            <a:spLocks noGrp="1"/>
          </p:cNvSpPr>
          <p:nvPr>
            <p:ph type="body" sz="quarter" idx="10"/>
          </p:nvPr>
        </p:nvSpPr>
        <p:spPr>
          <a:xfrm>
            <a:off x="407988" y="1347260"/>
            <a:ext cx="11370011" cy="328613"/>
          </a:xfrm>
          <a:prstGeom prst="rect">
            <a:avLst/>
          </a:prstGeom>
        </p:spPr>
        <p:txBody>
          <a:bodyPr>
            <a:noAutofit/>
          </a:bodyPr>
          <a:lstStyle>
            <a:lvl1pPr>
              <a:lnSpc>
                <a:spcPct val="90000"/>
              </a:lnSpc>
              <a:defRPr sz="1600">
                <a:latin typeface="+mn-lt"/>
              </a:defRPr>
            </a:lvl1pPr>
            <a:lvl2pPr>
              <a:defRPr sz="1600"/>
            </a:lvl2pPr>
            <a:lvl3pPr>
              <a:defRPr sz="1600"/>
            </a:lvl3pPr>
            <a:lvl4pPr>
              <a:defRPr sz="1600"/>
            </a:lvl4pPr>
            <a:lvl5pPr>
              <a:defRPr sz="1600"/>
            </a:lvl5pPr>
          </a:lstStyle>
          <a:p>
            <a:pPr lvl="0"/>
            <a:r>
              <a:rPr lang="en-GB"/>
              <a:t>Click to edit Master text styles</a:t>
            </a:r>
          </a:p>
        </p:txBody>
      </p:sp>
      <p:sp>
        <p:nvSpPr>
          <p:cNvPr id="6" name="Title 5">
            <a:extLst>
              <a:ext uri="{FF2B5EF4-FFF2-40B4-BE49-F238E27FC236}">
                <a16:creationId xmlns:a16="http://schemas.microsoft.com/office/drawing/2014/main" id="{ED7D39CA-C76B-D348-AEAC-5F6915E92B9C}"/>
              </a:ext>
            </a:extLst>
          </p:cNvPr>
          <p:cNvSpPr>
            <a:spLocks noGrp="1"/>
          </p:cNvSpPr>
          <p:nvPr>
            <p:ph type="title"/>
          </p:nvPr>
        </p:nvSpPr>
        <p:spPr>
          <a:xfrm>
            <a:off x="406800" y="553166"/>
            <a:ext cx="11370011" cy="684000"/>
          </a:xfrm>
        </p:spPr>
        <p:txBody>
          <a:bodyPr vert="horz"/>
          <a:lstStyle/>
          <a:p>
            <a:r>
              <a:rPr lang="en-US"/>
              <a:t>Click to edit Master title style</a:t>
            </a:r>
          </a:p>
        </p:txBody>
      </p:sp>
      <p:sp>
        <p:nvSpPr>
          <p:cNvPr id="14" name="RbReference" hidden="1">
            <a:extLst>
              <a:ext uri="{FF2B5EF4-FFF2-40B4-BE49-F238E27FC236}">
                <a16:creationId xmlns:a16="http://schemas.microsoft.com/office/drawing/2014/main" id="{A4D837F6-1B6B-8B21-9201-54671EB6D4B6}"/>
              </a:ext>
            </a:extLst>
          </p:cNvPr>
          <p:cNvSpPr>
            <a:spLocks/>
          </p:cNvSpPr>
          <p:nvPr userDrawn="1"/>
        </p:nvSpPr>
        <p:spPr>
          <a:xfrm>
            <a:off x="414000" y="2024062"/>
            <a:ext cx="1138117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rPr>
              <a:t>!! REQUIRED – Reference area !!</a:t>
            </a:r>
          </a:p>
        </p:txBody>
      </p:sp>
    </p:spTree>
    <p:extLst>
      <p:ext uri="{BB962C8B-B14F-4D97-AF65-F5344CB8AC3E}">
        <p14:creationId xmlns:p14="http://schemas.microsoft.com/office/powerpoint/2010/main" val="2888359691"/>
      </p:ext>
    </p:extLst>
  </p:cSld>
  <p:clrMapOvr>
    <a:masterClrMapping/>
  </p:clrMapOvr>
  <p:extLst>
    <p:ext uri="{DCECCB84-F9BA-43D5-87BE-67443E8EF086}">
      <p15:sldGuideLst xmlns:p15="http://schemas.microsoft.com/office/powerpoint/2012/main">
        <p15:guide id="2" orient="horz" pos="346">
          <p15:clr>
            <a:srgbClr val="F26B43"/>
          </p15:clr>
        </p15:guide>
        <p15:guide id="3" orient="horz" pos="3974">
          <p15:clr>
            <a:srgbClr val="F26B43"/>
          </p15:clr>
        </p15:guide>
        <p15:guide id="4" orient="horz" pos="3816">
          <p15:clr>
            <a:srgbClr val="A4A3A4"/>
          </p15:clr>
        </p15:guide>
        <p15:guide id="5" orient="horz" pos="4156">
          <p15:clr>
            <a:srgbClr val="A4A3A4"/>
          </p15:clr>
        </p15:guide>
        <p15:guide id="6" orient="horz" pos="4224">
          <p15:clr>
            <a:srgbClr val="A4A3A4"/>
          </p15:clr>
        </p15:guide>
        <p15:guide id="7" orient="horz" pos="1275">
          <p15:clr>
            <a:srgbClr val="A4A3A4"/>
          </p15:clr>
        </p15:guide>
        <p15:guide id="8" orient="horz" pos="119">
          <p15:clr>
            <a:srgbClr val="A4A3A4"/>
          </p15:clr>
        </p15:guide>
        <p15:guide id="9" orient="horz" pos="255">
          <p15:clr>
            <a:srgbClr val="A4A3A4"/>
          </p15:clr>
        </p15:guide>
        <p15:guide id="10" orient="horz" pos="958">
          <p15:clr>
            <a:srgbClr val="F26B43"/>
          </p15:clr>
        </p15:guide>
        <p15:guide id="11"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Layout 12">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13BB64A-C2AE-2518-B578-FC14D7746C26}"/>
              </a:ext>
            </a:extLst>
          </p:cNvPr>
          <p:cNvPicPr>
            <a:picLocks noChangeAspect="1"/>
          </p:cNvPicPr>
          <p:nvPr userDrawn="1"/>
        </p:nvPicPr>
        <p:blipFill>
          <a:blip r:embed="rId3"/>
          <a:srcRect/>
          <a:stretch/>
        </p:blipFill>
        <p:spPr>
          <a:xfrm>
            <a:off x="0" y="0"/>
            <a:ext cx="12192000" cy="6858000"/>
          </a:xfrm>
          <a:prstGeom prst="rect">
            <a:avLst/>
          </a:prstGeom>
        </p:spPr>
      </p:pic>
      <p:graphicFrame>
        <p:nvGraphicFramePr>
          <p:cNvPr id="3" name="Object 2" hidden="1">
            <a:extLst>
              <a:ext uri="{FF2B5EF4-FFF2-40B4-BE49-F238E27FC236}">
                <a16:creationId xmlns:a16="http://schemas.microsoft.com/office/drawing/2014/main" id="{2D6A1A97-DC98-4321-8060-8C27E488BC44}"/>
              </a:ext>
            </a:extLst>
          </p:cNvPr>
          <p:cNvGraphicFramePr>
            <a:graphicFrameLocks noChangeAspect="1"/>
          </p:cNvGraphicFramePr>
          <p:nvPr>
            <p:custDataLst>
              <p:tags r:id="rId1"/>
            </p:custDataLst>
            <p:extLst>
              <p:ext uri="{D42A27DB-BD31-4B8C-83A1-F6EECF244321}">
                <p14:modId xmlns:p14="http://schemas.microsoft.com/office/powerpoint/2010/main" val="26012698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592" imgH="591" progId="TCLayout.ActiveDocument.1">
                  <p:embed/>
                </p:oleObj>
              </mc:Choice>
              <mc:Fallback>
                <p:oleObj name="think-cell Slide" r:id="rId4" imgW="592" imgH="591" progId="TCLayout.ActiveDocument.1">
                  <p:embed/>
                  <p:pic>
                    <p:nvPicPr>
                      <p:cNvPr id="3" name="Object 2" hidden="1">
                        <a:extLst>
                          <a:ext uri="{FF2B5EF4-FFF2-40B4-BE49-F238E27FC236}">
                            <a16:creationId xmlns:a16="http://schemas.microsoft.com/office/drawing/2014/main" id="{2D6A1A97-DC98-4321-8060-8C27E488BC4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bReference" hidden="1">
            <a:extLst>
              <a:ext uri="{FF2B5EF4-FFF2-40B4-BE49-F238E27FC236}">
                <a16:creationId xmlns:a16="http://schemas.microsoft.com/office/drawing/2014/main" id="{3D73B0FD-E1EC-4559-8244-0B4A95A0ADE0}"/>
              </a:ext>
            </a:extLst>
          </p:cNvPr>
          <p:cNvSpPr>
            <a:spLocks noGrp="1" noRot="1" noMove="1" noResize="1" noEditPoints="1" noAdjustHandles="1" noChangeArrowheads="1" noChangeShapeType="1"/>
          </p:cNvSpPr>
          <p:nvPr/>
        </p:nvSpPr>
        <p:spPr>
          <a:xfrm>
            <a:off x="406799" y="2024064"/>
            <a:ext cx="1137721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latin typeface="+mn-lt"/>
                <a:ea typeface="+mn-ea"/>
                <a:cs typeface="+mn-cs"/>
              </a:rPr>
              <a:t>!! REQUIRED – Reference area !!</a:t>
            </a:r>
          </a:p>
        </p:txBody>
      </p:sp>
      <p:sp>
        <p:nvSpPr>
          <p:cNvPr id="15" name="Parallelogram 14">
            <a:extLst>
              <a:ext uri="{FF2B5EF4-FFF2-40B4-BE49-F238E27FC236}">
                <a16:creationId xmlns:a16="http://schemas.microsoft.com/office/drawing/2014/main" id="{A76CD2C8-2E53-508A-324D-BBAE523F74C9}"/>
              </a:ext>
            </a:extLst>
          </p:cNvPr>
          <p:cNvSpPr/>
          <p:nvPr userDrawn="1"/>
        </p:nvSpPr>
        <p:spPr>
          <a:xfrm>
            <a:off x="10892971" y="503215"/>
            <a:ext cx="1637028" cy="221599"/>
          </a:xfrm>
          <a:prstGeom prst="parallelogram">
            <a:avLst>
              <a:gd name="adj" fmla="val 61641"/>
            </a:avLst>
          </a:prstGeom>
          <a:solidFill>
            <a:srgbClr val="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EFFFF"/>
              </a:solidFill>
              <a:effectLst/>
              <a:uLnTx/>
              <a:uFillTx/>
              <a:latin typeface="+mn-lt"/>
              <a:ea typeface="+mn-ea"/>
              <a:cs typeface="+mn-cs"/>
            </a:endParaRPr>
          </a:p>
        </p:txBody>
      </p:sp>
      <p:pic>
        <p:nvPicPr>
          <p:cNvPr id="16" name="Graphic 15">
            <a:extLst>
              <a:ext uri="{FF2B5EF4-FFF2-40B4-BE49-F238E27FC236}">
                <a16:creationId xmlns:a16="http://schemas.microsoft.com/office/drawing/2014/main" id="{CC40FBFB-9F32-BA6C-79A6-7663D58D1AAC}"/>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10521103" y="527197"/>
            <a:ext cx="1155574" cy="146011"/>
          </a:xfrm>
          <a:prstGeom prst="rect">
            <a:avLst/>
          </a:prstGeom>
        </p:spPr>
      </p:pic>
      <p:sp>
        <p:nvSpPr>
          <p:cNvPr id="17" name="Slide Number">
            <a:extLst>
              <a:ext uri="{FF2B5EF4-FFF2-40B4-BE49-F238E27FC236}">
                <a16:creationId xmlns:a16="http://schemas.microsoft.com/office/drawing/2014/main" id="{45FB7E84-AC70-C7BD-1CDF-57D21E1CFCFF}"/>
              </a:ext>
            </a:extLst>
          </p:cNvPr>
          <p:cNvSpPr txBox="1"/>
          <p:nvPr userDrawn="1"/>
        </p:nvSpPr>
        <p:spPr bwMode="auto">
          <a:xfrm>
            <a:off x="11776811" y="6524310"/>
            <a:ext cx="248441" cy="138499"/>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EN"/>
            </a:defPPr>
            <a:lvl1pPr marL="0" marR="0" lvl="0" indent="0" defTabSz="914400" eaLnBrk="1" latinLnBrk="0" hangingPunct="1">
              <a:lnSpc>
                <a:spcPct val="90000"/>
              </a:lnSpc>
              <a:buClrTx/>
              <a:buSzTx/>
              <a:buFontTx/>
              <a:buNone/>
              <a:tabLst/>
              <a:defRPr kumimoji="0" sz="900" b="0" i="0" u="none" strike="noStrike" cap="none" spc="0" normalizeH="0" baseline="0">
                <a:ln>
                  <a:noFill/>
                </a:ln>
                <a:effectLst/>
                <a:uLnTx/>
                <a:uFillTx/>
                <a:latin typeface="+mn-lt"/>
              </a:defRPr>
            </a:lvl1pPr>
          </a:lstStyle>
          <a:p>
            <a:pPr lvl="0" algn="l" rtl="0">
              <a:lnSpc>
                <a:spcPct val="100000"/>
              </a:lnSpc>
            </a:pPr>
            <a:fld id="{7AA7B471-74A3-4F5F-8955-6C99E2375CAC}" type="slidenum">
              <a:rPr lang="en-US" sz="900" b="0" noProof="1" smtClean="0">
                <a:solidFill>
                  <a:schemeClr val="bg1"/>
                </a:solidFill>
                <a:latin typeface="+mn-lt"/>
                <a:ea typeface="+mn-ea"/>
                <a:cs typeface="+mn-cs"/>
                <a:sym typeface="+mn-lt"/>
              </a:rPr>
              <a:pPr lvl="0" algn="l" rtl="0">
                <a:lnSpc>
                  <a:spcPct val="100000"/>
                </a:lnSpc>
              </a:pPr>
              <a:t>‹#›</a:t>
            </a:fld>
            <a:endParaRPr lang="en-US" sz="900" b="0" noProof="1">
              <a:solidFill>
                <a:schemeClr val="bg1"/>
              </a:solidFill>
              <a:latin typeface="+mn-lt"/>
              <a:ea typeface="+mn-ea"/>
              <a:cs typeface="+mn-cs"/>
              <a:sym typeface="+mn-lt"/>
            </a:endParaRPr>
          </a:p>
        </p:txBody>
      </p:sp>
    </p:spTree>
    <p:extLst>
      <p:ext uri="{BB962C8B-B14F-4D97-AF65-F5344CB8AC3E}">
        <p14:creationId xmlns:p14="http://schemas.microsoft.com/office/powerpoint/2010/main" val="4046453817"/>
      </p:ext>
    </p:extLst>
  </p:cSld>
  <p:clrMapOvr>
    <a:masterClrMapping/>
  </p:clrMapOvr>
  <p:extLst>
    <p:ext uri="{DCECCB84-F9BA-43D5-87BE-67443E8EF086}">
      <p15:sldGuideLst xmlns:p15="http://schemas.microsoft.com/office/powerpoint/2012/main">
        <p15:guide id="2" orient="horz" pos="346">
          <p15:clr>
            <a:srgbClr val="F26B43"/>
          </p15:clr>
        </p15:guide>
        <p15:guide id="3" orient="horz" pos="3974">
          <p15:clr>
            <a:srgbClr val="F26B43"/>
          </p15:clr>
        </p15:guide>
        <p15:guide id="4" orient="horz" pos="3816">
          <p15:clr>
            <a:srgbClr val="A4A3A4"/>
          </p15:clr>
        </p15:guide>
        <p15:guide id="5" orient="horz" pos="4156">
          <p15:clr>
            <a:srgbClr val="A4A3A4"/>
          </p15:clr>
        </p15:guide>
        <p15:guide id="6" orient="horz" pos="4224">
          <p15:clr>
            <a:srgbClr val="A4A3A4"/>
          </p15:clr>
        </p15:guide>
        <p15:guide id="7" orient="horz" pos="1275">
          <p15:clr>
            <a:srgbClr val="A4A3A4"/>
          </p15:clr>
        </p15:guide>
        <p15:guide id="8" orient="horz" pos="119">
          <p15:clr>
            <a:srgbClr val="A4A3A4"/>
          </p15:clr>
        </p15:guide>
        <p15:guide id="9" orient="horz" pos="255">
          <p15:clr>
            <a:srgbClr val="A4A3A4"/>
          </p15:clr>
        </p15:guide>
        <p15:guide id="10" orient="horz" pos="958">
          <p15:clr>
            <a:srgbClr val="F26B43"/>
          </p15:clr>
        </p15:guide>
        <p15:guide id="11"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Layout 13">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2D6A1A97-DC98-4321-8060-8C27E488BC44}"/>
              </a:ext>
            </a:extLst>
          </p:cNvPr>
          <p:cNvGraphicFramePr>
            <a:graphicFrameLocks noChangeAspect="1"/>
          </p:cNvGraphicFramePr>
          <p:nvPr>
            <p:custDataLst>
              <p:tags r:id="rId1"/>
            </p:custDataLst>
            <p:extLst>
              <p:ext uri="{D42A27DB-BD31-4B8C-83A1-F6EECF244321}">
                <p14:modId xmlns:p14="http://schemas.microsoft.com/office/powerpoint/2010/main" val="26635492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92" imgH="591" progId="TCLayout.ActiveDocument.1">
                  <p:embed/>
                </p:oleObj>
              </mc:Choice>
              <mc:Fallback>
                <p:oleObj name="think-cell Slide" r:id="rId3" imgW="592" imgH="591" progId="TCLayout.ActiveDocument.1">
                  <p:embed/>
                  <p:pic>
                    <p:nvPicPr>
                      <p:cNvPr id="3" name="Object 2" hidden="1">
                        <a:extLst>
                          <a:ext uri="{FF2B5EF4-FFF2-40B4-BE49-F238E27FC236}">
                            <a16:creationId xmlns:a16="http://schemas.microsoft.com/office/drawing/2014/main" id="{2D6A1A97-DC98-4321-8060-8C27E488BC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RbReference" hidden="1">
            <a:extLst>
              <a:ext uri="{FF2B5EF4-FFF2-40B4-BE49-F238E27FC236}">
                <a16:creationId xmlns:a16="http://schemas.microsoft.com/office/drawing/2014/main" id="{3D73B0FD-E1EC-4559-8244-0B4A95A0ADE0}"/>
              </a:ext>
            </a:extLst>
          </p:cNvPr>
          <p:cNvSpPr>
            <a:spLocks noGrp="1" noRot="1" noMove="1" noResize="1" noEditPoints="1" noAdjustHandles="1" noChangeArrowheads="1" noChangeShapeType="1"/>
          </p:cNvSpPr>
          <p:nvPr/>
        </p:nvSpPr>
        <p:spPr>
          <a:xfrm>
            <a:off x="406799" y="2024064"/>
            <a:ext cx="1137721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latin typeface="+mn-lt"/>
                <a:ea typeface="+mn-ea"/>
                <a:cs typeface="+mn-cs"/>
              </a:rPr>
              <a:t>!! REQUIRED – Reference area !!</a:t>
            </a:r>
          </a:p>
        </p:txBody>
      </p:sp>
      <p:sp>
        <p:nvSpPr>
          <p:cNvPr id="2" name="Parallelogram 1">
            <a:extLst>
              <a:ext uri="{FF2B5EF4-FFF2-40B4-BE49-F238E27FC236}">
                <a16:creationId xmlns:a16="http://schemas.microsoft.com/office/drawing/2014/main" id="{BDC328DD-C8FE-153E-7B08-8A24AF9A9D24}"/>
              </a:ext>
            </a:extLst>
          </p:cNvPr>
          <p:cNvSpPr/>
          <p:nvPr userDrawn="1"/>
        </p:nvSpPr>
        <p:spPr>
          <a:xfrm>
            <a:off x="10892971" y="503215"/>
            <a:ext cx="1637028" cy="221599"/>
          </a:xfrm>
          <a:prstGeom prst="parallelogram">
            <a:avLst>
              <a:gd name="adj" fmla="val 61641"/>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pic>
        <p:nvPicPr>
          <p:cNvPr id="5" name="Graphic 4">
            <a:extLst>
              <a:ext uri="{FF2B5EF4-FFF2-40B4-BE49-F238E27FC236}">
                <a16:creationId xmlns:a16="http://schemas.microsoft.com/office/drawing/2014/main" id="{E17833DF-8681-46C1-1750-A50C9A7079B4}"/>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521103" y="527197"/>
            <a:ext cx="1155574" cy="146011"/>
          </a:xfrm>
          <a:prstGeom prst="rect">
            <a:avLst/>
          </a:prstGeom>
        </p:spPr>
      </p:pic>
      <p:sp>
        <p:nvSpPr>
          <p:cNvPr id="11" name="Slide Number">
            <a:extLst>
              <a:ext uri="{FF2B5EF4-FFF2-40B4-BE49-F238E27FC236}">
                <a16:creationId xmlns:a16="http://schemas.microsoft.com/office/drawing/2014/main" id="{257BABC3-2B7B-17E0-0724-692306E7BF57}"/>
              </a:ext>
            </a:extLst>
          </p:cNvPr>
          <p:cNvSpPr txBox="1"/>
          <p:nvPr userDrawn="1"/>
        </p:nvSpPr>
        <p:spPr bwMode="auto">
          <a:xfrm>
            <a:off x="11776811" y="6524310"/>
            <a:ext cx="248441" cy="138499"/>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EN"/>
            </a:defPPr>
            <a:lvl1pPr marL="0" marR="0" lvl="0" indent="0" defTabSz="914400" eaLnBrk="1" latinLnBrk="0" hangingPunct="1">
              <a:lnSpc>
                <a:spcPct val="90000"/>
              </a:lnSpc>
              <a:buClrTx/>
              <a:buSzTx/>
              <a:buFontTx/>
              <a:buNone/>
              <a:tabLst/>
              <a:defRPr kumimoji="0" sz="900" b="0" i="0" u="none" strike="noStrike" cap="none" spc="0" normalizeH="0" baseline="0">
                <a:ln>
                  <a:noFill/>
                </a:ln>
                <a:effectLst/>
                <a:uLnTx/>
                <a:uFillTx/>
                <a:latin typeface="+mn-lt"/>
              </a:defRPr>
            </a:lvl1pPr>
          </a:lstStyle>
          <a:p>
            <a:pPr lvl="0" algn="l" rtl="0">
              <a:lnSpc>
                <a:spcPct val="100000"/>
              </a:lnSpc>
            </a:pPr>
            <a:fld id="{7AA7B471-74A3-4F5F-8955-6C99E2375CAC}" type="slidenum">
              <a:rPr lang="en-US" sz="900" b="0" noProof="1" smtClean="0">
                <a:solidFill>
                  <a:schemeClr val="tx1"/>
                </a:solidFill>
                <a:latin typeface="+mn-lt"/>
                <a:ea typeface="+mn-ea"/>
                <a:cs typeface="+mn-cs"/>
                <a:sym typeface="+mn-lt"/>
              </a:rPr>
              <a:pPr lvl="0" algn="l" rtl="0">
                <a:lnSpc>
                  <a:spcPct val="100000"/>
                </a:lnSpc>
              </a:pPr>
              <a:t>‹#›</a:t>
            </a:fld>
            <a:endParaRPr lang="en-US" sz="900" b="0" noProof="1">
              <a:solidFill>
                <a:schemeClr val="tx1"/>
              </a:solidFill>
              <a:latin typeface="+mn-lt"/>
              <a:ea typeface="+mn-ea"/>
              <a:cs typeface="+mn-cs"/>
              <a:sym typeface="+mn-lt"/>
            </a:endParaRPr>
          </a:p>
        </p:txBody>
      </p:sp>
      <p:sp>
        <p:nvSpPr>
          <p:cNvPr id="9" name="Content Placeholder 11">
            <a:extLst>
              <a:ext uri="{FF2B5EF4-FFF2-40B4-BE49-F238E27FC236}">
                <a16:creationId xmlns:a16="http://schemas.microsoft.com/office/drawing/2014/main" id="{B12922E0-CD9E-9F95-90FB-28F9835CA1F4}"/>
              </a:ext>
            </a:extLst>
          </p:cNvPr>
          <p:cNvSpPr>
            <a:spLocks noGrp="1"/>
          </p:cNvSpPr>
          <p:nvPr>
            <p:ph sz="quarter" idx="11"/>
          </p:nvPr>
        </p:nvSpPr>
        <p:spPr>
          <a:xfrm>
            <a:off x="407987" y="2024063"/>
            <a:ext cx="11376026" cy="4033837"/>
          </a:xfrm>
          <a:prstGeom prst="rect">
            <a:avLst/>
          </a:prstGeom>
        </p:spPr>
        <p:txBody>
          <a:bodyPr/>
          <a:lstStyle>
            <a:lvl1pPr>
              <a:defRPr>
                <a:latin typeface="+mn-lt"/>
              </a:defRPr>
            </a:lvl1pPr>
            <a:lvl2pPr>
              <a:defRPr>
                <a:latin typeface="+mn-lt"/>
              </a:defRPr>
            </a:lvl2pPr>
            <a:lvl3pPr>
              <a:defRPr>
                <a:latin typeface="+mn-lt"/>
              </a:defRPr>
            </a:lvl3pPr>
            <a:lvl4pPr>
              <a:defRPr>
                <a:latin typeface="+mn-lt"/>
              </a:defRPr>
            </a:lvl4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ext Placeholder 7">
            <a:extLst>
              <a:ext uri="{FF2B5EF4-FFF2-40B4-BE49-F238E27FC236}">
                <a16:creationId xmlns:a16="http://schemas.microsoft.com/office/drawing/2014/main" id="{29FBF117-EBF9-AEBD-0406-9A2BBCE3DAFB}"/>
              </a:ext>
            </a:extLst>
          </p:cNvPr>
          <p:cNvSpPr>
            <a:spLocks noGrp="1"/>
          </p:cNvSpPr>
          <p:nvPr>
            <p:ph type="body" sz="quarter" idx="10"/>
          </p:nvPr>
        </p:nvSpPr>
        <p:spPr>
          <a:xfrm>
            <a:off x="407988" y="1347260"/>
            <a:ext cx="11370011" cy="328613"/>
          </a:xfrm>
          <a:prstGeom prst="rect">
            <a:avLst/>
          </a:prstGeom>
        </p:spPr>
        <p:txBody>
          <a:bodyPr>
            <a:noAutofit/>
          </a:bodyPr>
          <a:lstStyle>
            <a:lvl1pPr>
              <a:lnSpc>
                <a:spcPct val="90000"/>
              </a:lnSpc>
              <a:defRPr sz="1600">
                <a:latin typeface="+mn-lt"/>
              </a:defRPr>
            </a:lvl1pPr>
            <a:lvl2pPr>
              <a:defRPr sz="1600"/>
            </a:lvl2pPr>
            <a:lvl3pPr>
              <a:defRPr sz="1600"/>
            </a:lvl3pPr>
            <a:lvl4pPr>
              <a:defRPr sz="1600"/>
            </a:lvl4pPr>
            <a:lvl5pPr>
              <a:defRPr sz="1600"/>
            </a:lvl5pPr>
          </a:lstStyle>
          <a:p>
            <a:pPr lvl="0"/>
            <a:r>
              <a:rPr lang="en-GB"/>
              <a:t>Click to edit Master text styles</a:t>
            </a:r>
          </a:p>
        </p:txBody>
      </p:sp>
      <p:sp>
        <p:nvSpPr>
          <p:cNvPr id="6" name="Title 5">
            <a:extLst>
              <a:ext uri="{FF2B5EF4-FFF2-40B4-BE49-F238E27FC236}">
                <a16:creationId xmlns:a16="http://schemas.microsoft.com/office/drawing/2014/main" id="{C892B275-1278-C5FA-ED40-CDE98840B912}"/>
              </a:ext>
            </a:extLst>
          </p:cNvPr>
          <p:cNvSpPr>
            <a:spLocks noGrp="1"/>
          </p:cNvSpPr>
          <p:nvPr>
            <p:ph type="title"/>
          </p:nvPr>
        </p:nvSpPr>
        <p:spPr>
          <a:xfrm>
            <a:off x="406800" y="553166"/>
            <a:ext cx="11370011" cy="684000"/>
          </a:xfrm>
        </p:spPr>
        <p:txBody>
          <a:bodyPr vert="horz"/>
          <a:lstStyle/>
          <a:p>
            <a:r>
              <a:rPr lang="en-US"/>
              <a:t>Click to edit Master title style</a:t>
            </a:r>
          </a:p>
        </p:txBody>
      </p:sp>
      <p:sp>
        <p:nvSpPr>
          <p:cNvPr id="13" name="RbReference" hidden="1">
            <a:extLst>
              <a:ext uri="{FF2B5EF4-FFF2-40B4-BE49-F238E27FC236}">
                <a16:creationId xmlns:a16="http://schemas.microsoft.com/office/drawing/2014/main" id="{2BAB94D5-50EA-E9C0-E227-3E735C8566EF}"/>
              </a:ext>
            </a:extLst>
          </p:cNvPr>
          <p:cNvSpPr>
            <a:spLocks/>
          </p:cNvSpPr>
          <p:nvPr userDrawn="1"/>
        </p:nvSpPr>
        <p:spPr>
          <a:xfrm>
            <a:off x="414000" y="2024062"/>
            <a:ext cx="1138117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rPr>
              <a:t>!! REQUIRED – Reference area !!</a:t>
            </a:r>
          </a:p>
        </p:txBody>
      </p:sp>
    </p:spTree>
    <p:extLst>
      <p:ext uri="{BB962C8B-B14F-4D97-AF65-F5344CB8AC3E}">
        <p14:creationId xmlns:p14="http://schemas.microsoft.com/office/powerpoint/2010/main" val="1939636366"/>
      </p:ext>
    </p:extLst>
  </p:cSld>
  <p:clrMapOvr>
    <a:masterClrMapping/>
  </p:clrMapOvr>
  <p:extLst>
    <p:ext uri="{DCECCB84-F9BA-43D5-87BE-67443E8EF086}">
      <p15:sldGuideLst xmlns:p15="http://schemas.microsoft.com/office/powerpoint/2012/main">
        <p15:guide id="2" orient="horz" pos="346">
          <p15:clr>
            <a:srgbClr val="F26B43"/>
          </p15:clr>
        </p15:guide>
        <p15:guide id="3" orient="horz" pos="3974">
          <p15:clr>
            <a:srgbClr val="F26B43"/>
          </p15:clr>
        </p15:guide>
        <p15:guide id="4" orient="horz" pos="3816">
          <p15:clr>
            <a:srgbClr val="A4A3A4"/>
          </p15:clr>
        </p15:guide>
        <p15:guide id="5" orient="horz" pos="4156">
          <p15:clr>
            <a:srgbClr val="A4A3A4"/>
          </p15:clr>
        </p15:guide>
        <p15:guide id="6" orient="horz" pos="4224">
          <p15:clr>
            <a:srgbClr val="A4A3A4"/>
          </p15:clr>
        </p15:guide>
        <p15:guide id="7" orient="horz" pos="1275">
          <p15:clr>
            <a:srgbClr val="A4A3A4"/>
          </p15:clr>
        </p15:guide>
        <p15:guide id="8" orient="horz" pos="119">
          <p15:clr>
            <a:srgbClr val="A4A3A4"/>
          </p15:clr>
        </p15:guide>
        <p15:guide id="9" orient="horz" pos="255">
          <p15:clr>
            <a:srgbClr val="A4A3A4"/>
          </p15:clr>
        </p15:guide>
        <p15:guide id="10" orient="horz" pos="958">
          <p15:clr>
            <a:srgbClr val="F26B43"/>
          </p15:clr>
        </p15:guide>
        <p15:guide id="11"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Layout 14">
    <p:bg>
      <p:bgPr>
        <a:solidFill>
          <a:schemeClr val="accent3">
            <a:alpha val="50000"/>
          </a:schemeClr>
        </a:solidFill>
        <a:effectLst/>
      </p:bgPr>
    </p:bg>
    <p:spTree>
      <p:nvGrpSpPr>
        <p:cNvPr id="1" name=""/>
        <p:cNvGrpSpPr/>
        <p:nvPr/>
      </p:nvGrpSpPr>
      <p:grpSpPr>
        <a:xfrm>
          <a:off x="0" y="0"/>
          <a:ext cx="0" cy="0"/>
          <a:chOff x="0" y="0"/>
          <a:chExt cx="0" cy="0"/>
        </a:xfrm>
      </p:grpSpPr>
      <p:sp>
        <p:nvSpPr>
          <p:cNvPr id="8" name="Parallelogram 7">
            <a:extLst>
              <a:ext uri="{FF2B5EF4-FFF2-40B4-BE49-F238E27FC236}">
                <a16:creationId xmlns:a16="http://schemas.microsoft.com/office/drawing/2014/main" id="{61F5C86D-2BFD-3D73-1396-8CFA1BB9D52E}"/>
              </a:ext>
            </a:extLst>
          </p:cNvPr>
          <p:cNvSpPr/>
          <p:nvPr userDrawn="1"/>
        </p:nvSpPr>
        <p:spPr>
          <a:xfrm>
            <a:off x="-1779827" y="2046035"/>
            <a:ext cx="6719008" cy="5167744"/>
          </a:xfrm>
          <a:prstGeom prst="parallelogram">
            <a:avLst>
              <a:gd name="adj" fmla="val 61641"/>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10" name="Parallelogram 9">
            <a:extLst>
              <a:ext uri="{FF2B5EF4-FFF2-40B4-BE49-F238E27FC236}">
                <a16:creationId xmlns:a16="http://schemas.microsoft.com/office/drawing/2014/main" id="{0804B0D1-51FD-1662-09E8-5C68556E0D83}"/>
              </a:ext>
            </a:extLst>
          </p:cNvPr>
          <p:cNvSpPr/>
          <p:nvPr userDrawn="1"/>
        </p:nvSpPr>
        <p:spPr>
          <a:xfrm>
            <a:off x="2347340" y="2046035"/>
            <a:ext cx="6221919" cy="4785422"/>
          </a:xfrm>
          <a:prstGeom prst="parallelogram">
            <a:avLst>
              <a:gd name="adj" fmla="val 61641"/>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13" name="Parallelogram 12">
            <a:extLst>
              <a:ext uri="{FF2B5EF4-FFF2-40B4-BE49-F238E27FC236}">
                <a16:creationId xmlns:a16="http://schemas.microsoft.com/office/drawing/2014/main" id="{8ED933BA-E028-375A-3E65-11FF8C0D40E4}"/>
              </a:ext>
            </a:extLst>
          </p:cNvPr>
          <p:cNvSpPr/>
          <p:nvPr userDrawn="1"/>
        </p:nvSpPr>
        <p:spPr>
          <a:xfrm>
            <a:off x="5708519" y="2046035"/>
            <a:ext cx="6719008" cy="5167744"/>
          </a:xfrm>
          <a:prstGeom prst="parallelogram">
            <a:avLst>
              <a:gd name="adj" fmla="val 61641"/>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graphicFrame>
        <p:nvGraphicFramePr>
          <p:cNvPr id="3" name="Object 2" hidden="1">
            <a:extLst>
              <a:ext uri="{FF2B5EF4-FFF2-40B4-BE49-F238E27FC236}">
                <a16:creationId xmlns:a16="http://schemas.microsoft.com/office/drawing/2014/main" id="{2D6A1A97-DC98-4321-8060-8C27E488BC44}"/>
              </a:ext>
            </a:extLst>
          </p:cNvPr>
          <p:cNvGraphicFramePr>
            <a:graphicFrameLocks noChangeAspect="1"/>
          </p:cNvGraphicFramePr>
          <p:nvPr>
            <p:custDataLst>
              <p:tags r:id="rId1"/>
            </p:custDataLst>
            <p:extLst>
              <p:ext uri="{D42A27DB-BD31-4B8C-83A1-F6EECF244321}">
                <p14:modId xmlns:p14="http://schemas.microsoft.com/office/powerpoint/2010/main" val="186712090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92" imgH="591" progId="TCLayout.ActiveDocument.1">
                  <p:embed/>
                </p:oleObj>
              </mc:Choice>
              <mc:Fallback>
                <p:oleObj name="think-cell Slide" r:id="rId3" imgW="592" imgH="591" progId="TCLayout.ActiveDocument.1">
                  <p:embed/>
                  <p:pic>
                    <p:nvPicPr>
                      <p:cNvPr id="3" name="Object 2" hidden="1">
                        <a:extLst>
                          <a:ext uri="{FF2B5EF4-FFF2-40B4-BE49-F238E27FC236}">
                            <a16:creationId xmlns:a16="http://schemas.microsoft.com/office/drawing/2014/main" id="{2D6A1A97-DC98-4321-8060-8C27E488BC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RbReference" hidden="1">
            <a:extLst>
              <a:ext uri="{FF2B5EF4-FFF2-40B4-BE49-F238E27FC236}">
                <a16:creationId xmlns:a16="http://schemas.microsoft.com/office/drawing/2014/main" id="{3D73B0FD-E1EC-4559-8244-0B4A95A0ADE0}"/>
              </a:ext>
            </a:extLst>
          </p:cNvPr>
          <p:cNvSpPr>
            <a:spLocks noGrp="1" noRot="1" noMove="1" noResize="1" noEditPoints="1" noAdjustHandles="1" noChangeArrowheads="1" noChangeShapeType="1"/>
          </p:cNvSpPr>
          <p:nvPr/>
        </p:nvSpPr>
        <p:spPr>
          <a:xfrm>
            <a:off x="406799" y="2024064"/>
            <a:ext cx="1137721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latin typeface="+mn-lt"/>
                <a:ea typeface="+mn-ea"/>
                <a:cs typeface="+mn-cs"/>
              </a:rPr>
              <a:t>!! REQUIRED – Reference area !!</a:t>
            </a:r>
          </a:p>
        </p:txBody>
      </p:sp>
      <p:sp>
        <p:nvSpPr>
          <p:cNvPr id="2" name="Parallelogram 1">
            <a:extLst>
              <a:ext uri="{FF2B5EF4-FFF2-40B4-BE49-F238E27FC236}">
                <a16:creationId xmlns:a16="http://schemas.microsoft.com/office/drawing/2014/main" id="{BDC328DD-C8FE-153E-7B08-8A24AF9A9D24}"/>
              </a:ext>
            </a:extLst>
          </p:cNvPr>
          <p:cNvSpPr/>
          <p:nvPr userDrawn="1"/>
        </p:nvSpPr>
        <p:spPr>
          <a:xfrm>
            <a:off x="10892971" y="503215"/>
            <a:ext cx="1637028" cy="221599"/>
          </a:xfrm>
          <a:prstGeom prst="parallelogram">
            <a:avLst>
              <a:gd name="adj" fmla="val 61641"/>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pic>
        <p:nvPicPr>
          <p:cNvPr id="5" name="Graphic 4">
            <a:extLst>
              <a:ext uri="{FF2B5EF4-FFF2-40B4-BE49-F238E27FC236}">
                <a16:creationId xmlns:a16="http://schemas.microsoft.com/office/drawing/2014/main" id="{E17833DF-8681-46C1-1750-A50C9A7079B4}"/>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521103" y="527197"/>
            <a:ext cx="1155574" cy="146011"/>
          </a:xfrm>
          <a:prstGeom prst="rect">
            <a:avLst/>
          </a:prstGeom>
        </p:spPr>
      </p:pic>
      <p:sp>
        <p:nvSpPr>
          <p:cNvPr id="7" name="Text Placeholder 7">
            <a:extLst>
              <a:ext uri="{FF2B5EF4-FFF2-40B4-BE49-F238E27FC236}">
                <a16:creationId xmlns:a16="http://schemas.microsoft.com/office/drawing/2014/main" id="{29FBF117-EBF9-AEBD-0406-9A2BBCE3DAFB}"/>
              </a:ext>
            </a:extLst>
          </p:cNvPr>
          <p:cNvSpPr>
            <a:spLocks noGrp="1"/>
          </p:cNvSpPr>
          <p:nvPr>
            <p:ph type="body" sz="quarter" idx="10"/>
          </p:nvPr>
        </p:nvSpPr>
        <p:spPr>
          <a:xfrm>
            <a:off x="407988" y="1347260"/>
            <a:ext cx="11370011" cy="328613"/>
          </a:xfrm>
          <a:prstGeom prst="rect">
            <a:avLst/>
          </a:prstGeom>
        </p:spPr>
        <p:txBody>
          <a:bodyPr>
            <a:noAutofit/>
          </a:bodyPr>
          <a:lstStyle>
            <a:lvl1pPr>
              <a:lnSpc>
                <a:spcPct val="90000"/>
              </a:lnSpc>
              <a:defRPr sz="1600">
                <a:latin typeface="+mn-lt"/>
              </a:defRPr>
            </a:lvl1pPr>
            <a:lvl2pPr>
              <a:defRPr sz="1600"/>
            </a:lvl2pPr>
            <a:lvl3pPr>
              <a:defRPr sz="1600"/>
            </a:lvl3pPr>
            <a:lvl4pPr>
              <a:defRPr sz="1600"/>
            </a:lvl4pPr>
            <a:lvl5pPr>
              <a:defRPr sz="1600"/>
            </a:lvl5pPr>
          </a:lstStyle>
          <a:p>
            <a:pPr lvl="0"/>
            <a:r>
              <a:rPr lang="en-GB"/>
              <a:t>Click to edit Master text styles</a:t>
            </a:r>
          </a:p>
        </p:txBody>
      </p:sp>
      <p:sp>
        <p:nvSpPr>
          <p:cNvPr id="6" name="Right Triangle 5">
            <a:extLst>
              <a:ext uri="{FF2B5EF4-FFF2-40B4-BE49-F238E27FC236}">
                <a16:creationId xmlns:a16="http://schemas.microsoft.com/office/drawing/2014/main" id="{BE0CD759-7E12-AFD7-F65E-AC5DC98F1082}"/>
              </a:ext>
            </a:extLst>
          </p:cNvPr>
          <p:cNvSpPr/>
          <p:nvPr userDrawn="1"/>
        </p:nvSpPr>
        <p:spPr>
          <a:xfrm flipH="1">
            <a:off x="-54708" y="4822252"/>
            <a:ext cx="12246708" cy="2035747"/>
          </a:xfrm>
          <a:prstGeom prst="rtTriangle">
            <a:avLst/>
          </a:prstGeom>
          <a:gradFill>
            <a:gsLst>
              <a:gs pos="49000">
                <a:srgbClr val="F8ED70"/>
              </a:gs>
              <a:gs pos="0">
                <a:schemeClr val="accent1"/>
              </a:gs>
              <a:gs pos="100000">
                <a:schemeClr val="accent2"/>
              </a:gs>
            </a:gsLst>
            <a:lin ang="13500000" scaled="1"/>
          </a:gradFill>
          <a:ln w="9525">
            <a:noFill/>
          </a:ln>
          <a:effectLst/>
        </p:spPr>
        <p:style>
          <a:lnRef idx="1">
            <a:schemeClr val="accent1"/>
          </a:lnRef>
          <a:fillRef idx="0">
            <a:schemeClr val="accent1"/>
          </a:fillRef>
          <a:effectRef idx="0">
            <a:schemeClr val="accent1"/>
          </a:effectRef>
          <a:fontRef idx="minor">
            <a:schemeClr val="tx1"/>
          </a:fontRef>
        </p:style>
        <p:txBody>
          <a:bodyPr lIns="72000" tIns="72000" rIns="72000" bIns="72000" rtlCol="0" anchor="t" anchorCtr="0">
            <a:noAutofit/>
          </a:bodyPr>
          <a:lstStyle/>
          <a:p>
            <a:pPr algn="l">
              <a:lnSpc>
                <a:spcPct val="90000"/>
              </a:lnSpc>
              <a:spcBef>
                <a:spcPts val="400"/>
              </a:spcBef>
            </a:pPr>
            <a:endParaRPr lang="en-US" sz="1100">
              <a:latin typeface="+mn-lt"/>
            </a:endParaRPr>
          </a:p>
        </p:txBody>
      </p:sp>
      <p:sp>
        <p:nvSpPr>
          <p:cNvPr id="15" name="Slide Number">
            <a:extLst>
              <a:ext uri="{FF2B5EF4-FFF2-40B4-BE49-F238E27FC236}">
                <a16:creationId xmlns:a16="http://schemas.microsoft.com/office/drawing/2014/main" id="{92102D73-6E6B-690C-6BE4-A043173458EF}"/>
              </a:ext>
            </a:extLst>
          </p:cNvPr>
          <p:cNvSpPr txBox="1"/>
          <p:nvPr userDrawn="1"/>
        </p:nvSpPr>
        <p:spPr bwMode="auto">
          <a:xfrm>
            <a:off x="11776811" y="6524310"/>
            <a:ext cx="248441" cy="138499"/>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EN"/>
            </a:defPPr>
            <a:lvl1pPr marL="0" marR="0" lvl="0" indent="0" defTabSz="914400" eaLnBrk="1" latinLnBrk="0" hangingPunct="1">
              <a:lnSpc>
                <a:spcPct val="90000"/>
              </a:lnSpc>
              <a:buClrTx/>
              <a:buSzTx/>
              <a:buFontTx/>
              <a:buNone/>
              <a:tabLst/>
              <a:defRPr kumimoji="0" sz="900" b="0" i="0" u="none" strike="noStrike" cap="none" spc="0" normalizeH="0" baseline="0">
                <a:ln>
                  <a:noFill/>
                </a:ln>
                <a:effectLst/>
                <a:uLnTx/>
                <a:uFillTx/>
                <a:latin typeface="+mn-lt"/>
              </a:defRPr>
            </a:lvl1pPr>
          </a:lstStyle>
          <a:p>
            <a:pPr lvl="0" algn="l" rtl="0">
              <a:lnSpc>
                <a:spcPct val="100000"/>
              </a:lnSpc>
            </a:pPr>
            <a:fld id="{7AA7B471-74A3-4F5F-8955-6C99E2375CAC}" type="slidenum">
              <a:rPr lang="en-US" sz="900" b="0" noProof="1" smtClean="0">
                <a:solidFill>
                  <a:schemeClr val="tx1"/>
                </a:solidFill>
                <a:latin typeface="+mn-lt"/>
                <a:ea typeface="+mn-ea"/>
                <a:cs typeface="+mn-cs"/>
                <a:sym typeface="+mn-lt"/>
              </a:rPr>
              <a:pPr lvl="0" algn="l" rtl="0">
                <a:lnSpc>
                  <a:spcPct val="100000"/>
                </a:lnSpc>
              </a:pPr>
              <a:t>‹#›</a:t>
            </a:fld>
            <a:endParaRPr lang="en-US" sz="900" b="0" noProof="1">
              <a:solidFill>
                <a:schemeClr val="tx1"/>
              </a:solidFill>
              <a:latin typeface="+mn-lt"/>
              <a:ea typeface="+mn-ea"/>
              <a:cs typeface="+mn-cs"/>
              <a:sym typeface="+mn-lt"/>
            </a:endParaRPr>
          </a:p>
        </p:txBody>
      </p:sp>
      <p:sp>
        <p:nvSpPr>
          <p:cNvPr id="9" name="Title 8">
            <a:extLst>
              <a:ext uri="{FF2B5EF4-FFF2-40B4-BE49-F238E27FC236}">
                <a16:creationId xmlns:a16="http://schemas.microsoft.com/office/drawing/2014/main" id="{8B5C9431-7501-1EC2-C2EB-A441F06D6D65}"/>
              </a:ext>
            </a:extLst>
          </p:cNvPr>
          <p:cNvSpPr>
            <a:spLocks noGrp="1"/>
          </p:cNvSpPr>
          <p:nvPr>
            <p:ph type="title"/>
          </p:nvPr>
        </p:nvSpPr>
        <p:spPr>
          <a:xfrm>
            <a:off x="406800" y="553166"/>
            <a:ext cx="11370011" cy="684000"/>
          </a:xfrm>
        </p:spPr>
        <p:txBody>
          <a:bodyPr vert="horz"/>
          <a:lstStyle/>
          <a:p>
            <a:r>
              <a:rPr lang="en-US"/>
              <a:t>Click to edit Master title style</a:t>
            </a:r>
          </a:p>
        </p:txBody>
      </p:sp>
      <p:sp>
        <p:nvSpPr>
          <p:cNvPr id="16" name="RbReference" hidden="1">
            <a:extLst>
              <a:ext uri="{FF2B5EF4-FFF2-40B4-BE49-F238E27FC236}">
                <a16:creationId xmlns:a16="http://schemas.microsoft.com/office/drawing/2014/main" id="{CCF378FE-C6B8-2F06-14A2-E501E34E4B05}"/>
              </a:ext>
            </a:extLst>
          </p:cNvPr>
          <p:cNvSpPr>
            <a:spLocks/>
          </p:cNvSpPr>
          <p:nvPr userDrawn="1"/>
        </p:nvSpPr>
        <p:spPr>
          <a:xfrm>
            <a:off x="414000" y="2024062"/>
            <a:ext cx="1138117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rPr>
              <a:t>!! REQUIRED – Reference area !!</a:t>
            </a:r>
          </a:p>
        </p:txBody>
      </p:sp>
    </p:spTree>
    <p:extLst>
      <p:ext uri="{BB962C8B-B14F-4D97-AF65-F5344CB8AC3E}">
        <p14:creationId xmlns:p14="http://schemas.microsoft.com/office/powerpoint/2010/main" val="1586551885"/>
      </p:ext>
    </p:extLst>
  </p:cSld>
  <p:clrMapOvr>
    <a:masterClrMapping/>
  </p:clrMapOvr>
  <p:extLst>
    <p:ext uri="{DCECCB84-F9BA-43D5-87BE-67443E8EF086}">
      <p15:sldGuideLst xmlns:p15="http://schemas.microsoft.com/office/powerpoint/2012/main">
        <p15:guide id="2" orient="horz" pos="346">
          <p15:clr>
            <a:srgbClr val="F26B43"/>
          </p15:clr>
        </p15:guide>
        <p15:guide id="3" orient="horz" pos="3974">
          <p15:clr>
            <a:srgbClr val="F26B43"/>
          </p15:clr>
        </p15:guide>
        <p15:guide id="4" orient="horz" pos="3816">
          <p15:clr>
            <a:srgbClr val="A4A3A4"/>
          </p15:clr>
        </p15:guide>
        <p15:guide id="5" orient="horz" pos="4156">
          <p15:clr>
            <a:srgbClr val="A4A3A4"/>
          </p15:clr>
        </p15:guide>
        <p15:guide id="6" orient="horz" pos="4224">
          <p15:clr>
            <a:srgbClr val="A4A3A4"/>
          </p15:clr>
        </p15:guide>
        <p15:guide id="7" orient="horz" pos="1275">
          <p15:clr>
            <a:srgbClr val="A4A3A4"/>
          </p15:clr>
        </p15:guide>
        <p15:guide id="8" orient="horz" pos="119">
          <p15:clr>
            <a:srgbClr val="A4A3A4"/>
          </p15:clr>
        </p15:guide>
        <p15:guide id="9" orient="horz" pos="255">
          <p15:clr>
            <a:srgbClr val="A4A3A4"/>
          </p15:clr>
        </p15:guide>
        <p15:guide id="10" orient="horz" pos="958">
          <p15:clr>
            <a:srgbClr val="F26B43"/>
          </p15:clr>
        </p15:guide>
        <p15:guide id="11"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with image">
    <p:spTree>
      <p:nvGrpSpPr>
        <p:cNvPr id="1" name=""/>
        <p:cNvGrpSpPr/>
        <p:nvPr/>
      </p:nvGrpSpPr>
      <p:grpSpPr>
        <a:xfrm>
          <a:off x="0" y="0"/>
          <a:ext cx="0" cy="0"/>
          <a:chOff x="0" y="0"/>
          <a:chExt cx="0" cy="0"/>
        </a:xfrm>
      </p:grpSpPr>
      <p:pic>
        <p:nvPicPr>
          <p:cNvPr id="4" name="Picture 3" descr="A picture containing city, night, spaghetti junction&#10;&#10;Description automatically generated">
            <a:extLst>
              <a:ext uri="{FF2B5EF4-FFF2-40B4-BE49-F238E27FC236}">
                <a16:creationId xmlns:a16="http://schemas.microsoft.com/office/drawing/2014/main" id="{0F7ECD4E-05E9-884A-9098-F3B8BAE282F0}"/>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8829" r="3165"/>
          <a:stretch/>
        </p:blipFill>
        <p:spPr>
          <a:xfrm>
            <a:off x="7514897" y="1220432"/>
            <a:ext cx="4677101" cy="4303683"/>
          </a:xfrm>
          <a:prstGeom prst="rect">
            <a:avLst/>
          </a:prstGeom>
        </p:spPr>
      </p:pic>
      <p:sp>
        <p:nvSpPr>
          <p:cNvPr id="2" name="Title 1">
            <a:extLst>
              <a:ext uri="{FF2B5EF4-FFF2-40B4-BE49-F238E27FC236}">
                <a16:creationId xmlns:a16="http://schemas.microsoft.com/office/drawing/2014/main" id="{95B83566-F47D-1840-8D7F-ABC953AD25E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Title</a:t>
            </a:r>
            <a:endParaRPr lang="en-US" dirty="0"/>
          </a:p>
        </p:txBody>
      </p:sp>
      <p:sp>
        <p:nvSpPr>
          <p:cNvPr id="7" name="Slide Number Placeholder 6">
            <a:extLst>
              <a:ext uri="{FF2B5EF4-FFF2-40B4-BE49-F238E27FC236}">
                <a16:creationId xmlns:a16="http://schemas.microsoft.com/office/drawing/2014/main" id="{E2091FE2-5120-8544-B13B-D808F6B0655C}"/>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9" name="Rectangle 8">
            <a:extLst>
              <a:ext uri="{FF2B5EF4-FFF2-40B4-BE49-F238E27FC236}">
                <a16:creationId xmlns:a16="http://schemas.microsoft.com/office/drawing/2014/main" id="{FC33CB44-22C5-1C43-87B7-B97727CF06FD}"/>
              </a:ext>
            </a:extLst>
          </p:cNvPr>
          <p:cNvSpPr/>
          <p:nvPr userDrawn="1"/>
        </p:nvSpPr>
        <p:spPr>
          <a:xfrm>
            <a:off x="7514897" y="1739274"/>
            <a:ext cx="4677101" cy="2455394"/>
          </a:xfrm>
          <a:prstGeom prst="rect">
            <a:avLst/>
          </a:prstGeom>
          <a:gradFill flip="none" rotWithShape="1">
            <a:gsLst>
              <a:gs pos="0">
                <a:srgbClr val="00B1C3">
                  <a:alpha val="7509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ubtitle 2">
            <a:extLst>
              <a:ext uri="{FF2B5EF4-FFF2-40B4-BE49-F238E27FC236}">
                <a16:creationId xmlns:a16="http://schemas.microsoft.com/office/drawing/2014/main" id="{A9200882-522B-5E48-9513-260535EF4F3D}"/>
              </a:ext>
            </a:extLst>
          </p:cNvPr>
          <p:cNvSpPr>
            <a:spLocks noGrp="1"/>
          </p:cNvSpPr>
          <p:nvPr>
            <p:ph type="subTitle" idx="13" hasCustomPrompt="1"/>
          </p:nvPr>
        </p:nvSpPr>
        <p:spPr>
          <a:xfrm>
            <a:off x="7704571" y="2032162"/>
            <a:ext cx="4306808" cy="2009259"/>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Text can overlay image</a:t>
            </a:r>
            <a:endParaRPr lang="en-US" dirty="0"/>
          </a:p>
        </p:txBody>
      </p:sp>
      <p:cxnSp>
        <p:nvCxnSpPr>
          <p:cNvPr id="13" name="Straight Connector 12">
            <a:extLst>
              <a:ext uri="{FF2B5EF4-FFF2-40B4-BE49-F238E27FC236}">
                <a16:creationId xmlns:a16="http://schemas.microsoft.com/office/drawing/2014/main" id="{A7369996-E5D0-EB45-9C76-E4D1674D1B1C}"/>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9" name="Footer Placeholder 4">
            <a:extLst>
              <a:ext uri="{FF2B5EF4-FFF2-40B4-BE49-F238E27FC236}">
                <a16:creationId xmlns:a16="http://schemas.microsoft.com/office/drawing/2014/main" id="{A1365A6F-6BB2-2D4F-BC5C-34B78147E4B7}"/>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20" name="Date Placeholder 3">
            <a:extLst>
              <a:ext uri="{FF2B5EF4-FFF2-40B4-BE49-F238E27FC236}">
                <a16:creationId xmlns:a16="http://schemas.microsoft.com/office/drawing/2014/main" id="{DC233A41-B473-434F-A05B-49FA6976D94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00B0B186-A051-1042-AC6A-44B30391309C}" type="datetime4">
              <a:rPr lang="en-GB" smtClean="0"/>
              <a:t>02 October 2024</a:t>
            </a:fld>
            <a:r>
              <a:rPr lang="en-GB" dirty="0"/>
              <a:t>  </a:t>
            </a:r>
            <a:r>
              <a:rPr lang="en-GB" dirty="0">
                <a:solidFill>
                  <a:srgbClr val="00B0F0"/>
                </a:solidFill>
              </a:rPr>
              <a:t>|</a:t>
            </a:r>
            <a:endParaRPr lang="en-US" dirty="0">
              <a:solidFill>
                <a:srgbClr val="00B0F0"/>
              </a:solidFill>
            </a:endParaRPr>
          </a:p>
        </p:txBody>
      </p:sp>
      <p:sp>
        <p:nvSpPr>
          <p:cNvPr id="15" name="Text Placeholder 9">
            <a:extLst>
              <a:ext uri="{FF2B5EF4-FFF2-40B4-BE49-F238E27FC236}">
                <a16:creationId xmlns:a16="http://schemas.microsoft.com/office/drawing/2014/main" id="{DE3D26DE-F01D-0647-8A3D-59343B9B140A}"/>
              </a:ext>
            </a:extLst>
          </p:cNvPr>
          <p:cNvSpPr>
            <a:spLocks noGrp="1"/>
          </p:cNvSpPr>
          <p:nvPr>
            <p:ph type="body" sz="quarter" idx="15" hasCustomPrompt="1"/>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dirty="0"/>
              <a:t>First level</a:t>
            </a:r>
          </a:p>
          <a:p>
            <a:pPr lvl="1"/>
            <a:r>
              <a:rPr lang="en-GB" dirty="0"/>
              <a:t>Second level</a:t>
            </a:r>
          </a:p>
          <a:p>
            <a:pPr lvl="2"/>
            <a:r>
              <a:rPr lang="en-GB" dirty="0"/>
              <a:t>Third level</a:t>
            </a:r>
          </a:p>
        </p:txBody>
      </p:sp>
      <p:pic>
        <p:nvPicPr>
          <p:cNvPr id="14" name="Picture 1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491333" y="6206582"/>
            <a:ext cx="1428022" cy="424079"/>
          </a:xfrm>
          <a:prstGeom prst="rect">
            <a:avLst/>
          </a:prstGeom>
        </p:spPr>
      </p:pic>
    </p:spTree>
    <p:extLst>
      <p:ext uri="{BB962C8B-B14F-4D97-AF65-F5344CB8AC3E}">
        <p14:creationId xmlns:p14="http://schemas.microsoft.com/office/powerpoint/2010/main" val="74775712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Layout 15">
    <p:spTree>
      <p:nvGrpSpPr>
        <p:cNvPr id="1" name=""/>
        <p:cNvGrpSpPr/>
        <p:nvPr/>
      </p:nvGrpSpPr>
      <p:grpSpPr>
        <a:xfrm>
          <a:off x="0" y="0"/>
          <a:ext cx="0" cy="0"/>
          <a:chOff x="0" y="0"/>
          <a:chExt cx="0" cy="0"/>
        </a:xfrm>
      </p:grpSpPr>
      <p:sp>
        <p:nvSpPr>
          <p:cNvPr id="9" name="Parallelogram 8">
            <a:extLst>
              <a:ext uri="{FF2B5EF4-FFF2-40B4-BE49-F238E27FC236}">
                <a16:creationId xmlns:a16="http://schemas.microsoft.com/office/drawing/2014/main" id="{46BE7DBA-70C8-8B56-26D3-77C80A303D93}"/>
              </a:ext>
            </a:extLst>
          </p:cNvPr>
          <p:cNvSpPr/>
          <p:nvPr userDrawn="1"/>
        </p:nvSpPr>
        <p:spPr>
          <a:xfrm>
            <a:off x="7891896" y="1771056"/>
            <a:ext cx="7491533" cy="5086943"/>
          </a:xfrm>
          <a:prstGeom prst="parallelogram">
            <a:avLst>
              <a:gd name="adj" fmla="val 61641"/>
            </a:avLst>
          </a:prstGeom>
          <a:gradFill>
            <a:gsLst>
              <a:gs pos="49000">
                <a:srgbClr val="F8ED70"/>
              </a:gs>
              <a:gs pos="0">
                <a:schemeClr val="accent1"/>
              </a:gs>
              <a:gs pos="100000">
                <a:schemeClr val="accent2"/>
              </a:gs>
            </a:gsLst>
            <a:lin ang="135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graphicFrame>
        <p:nvGraphicFramePr>
          <p:cNvPr id="3" name="Object 2" hidden="1">
            <a:extLst>
              <a:ext uri="{FF2B5EF4-FFF2-40B4-BE49-F238E27FC236}">
                <a16:creationId xmlns:a16="http://schemas.microsoft.com/office/drawing/2014/main" id="{2D6A1A97-DC98-4321-8060-8C27E488BC44}"/>
              </a:ext>
            </a:extLst>
          </p:cNvPr>
          <p:cNvGraphicFramePr>
            <a:graphicFrameLocks noChangeAspect="1"/>
          </p:cNvGraphicFramePr>
          <p:nvPr>
            <p:custDataLst>
              <p:tags r:id="rId1"/>
            </p:custDataLst>
            <p:extLst>
              <p:ext uri="{D42A27DB-BD31-4B8C-83A1-F6EECF244321}">
                <p14:modId xmlns:p14="http://schemas.microsoft.com/office/powerpoint/2010/main" val="35790691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92" imgH="591" progId="TCLayout.ActiveDocument.1">
                  <p:embed/>
                </p:oleObj>
              </mc:Choice>
              <mc:Fallback>
                <p:oleObj name="think-cell Slide" r:id="rId3" imgW="592" imgH="591" progId="TCLayout.ActiveDocument.1">
                  <p:embed/>
                  <p:pic>
                    <p:nvPicPr>
                      <p:cNvPr id="3" name="Object 2" hidden="1">
                        <a:extLst>
                          <a:ext uri="{FF2B5EF4-FFF2-40B4-BE49-F238E27FC236}">
                            <a16:creationId xmlns:a16="http://schemas.microsoft.com/office/drawing/2014/main" id="{2D6A1A97-DC98-4321-8060-8C27E488BC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RbReference" hidden="1">
            <a:extLst>
              <a:ext uri="{FF2B5EF4-FFF2-40B4-BE49-F238E27FC236}">
                <a16:creationId xmlns:a16="http://schemas.microsoft.com/office/drawing/2014/main" id="{3D73B0FD-E1EC-4559-8244-0B4A95A0ADE0}"/>
              </a:ext>
            </a:extLst>
          </p:cNvPr>
          <p:cNvSpPr>
            <a:spLocks noGrp="1" noRot="1" noMove="1" noResize="1" noEditPoints="1" noAdjustHandles="1" noChangeArrowheads="1" noChangeShapeType="1"/>
          </p:cNvSpPr>
          <p:nvPr/>
        </p:nvSpPr>
        <p:spPr>
          <a:xfrm>
            <a:off x="406799" y="2024064"/>
            <a:ext cx="1137721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latin typeface="+mn-lt"/>
                <a:ea typeface="+mn-ea"/>
                <a:cs typeface="+mn-cs"/>
              </a:rPr>
              <a:t>!! REQUIRED – Reference area !!</a:t>
            </a:r>
          </a:p>
        </p:txBody>
      </p:sp>
      <p:sp>
        <p:nvSpPr>
          <p:cNvPr id="2" name="Parallelogram 1">
            <a:extLst>
              <a:ext uri="{FF2B5EF4-FFF2-40B4-BE49-F238E27FC236}">
                <a16:creationId xmlns:a16="http://schemas.microsoft.com/office/drawing/2014/main" id="{BDC328DD-C8FE-153E-7B08-8A24AF9A9D24}"/>
              </a:ext>
            </a:extLst>
          </p:cNvPr>
          <p:cNvSpPr/>
          <p:nvPr userDrawn="1"/>
        </p:nvSpPr>
        <p:spPr>
          <a:xfrm>
            <a:off x="10892971" y="503215"/>
            <a:ext cx="1637028" cy="221599"/>
          </a:xfrm>
          <a:prstGeom prst="parallelogram">
            <a:avLst>
              <a:gd name="adj" fmla="val 61641"/>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pic>
        <p:nvPicPr>
          <p:cNvPr id="5" name="Graphic 4">
            <a:extLst>
              <a:ext uri="{FF2B5EF4-FFF2-40B4-BE49-F238E27FC236}">
                <a16:creationId xmlns:a16="http://schemas.microsoft.com/office/drawing/2014/main" id="{E17833DF-8681-46C1-1750-A50C9A7079B4}"/>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521103" y="527197"/>
            <a:ext cx="1155574" cy="146011"/>
          </a:xfrm>
          <a:prstGeom prst="rect">
            <a:avLst/>
          </a:prstGeom>
        </p:spPr>
      </p:pic>
      <p:sp>
        <p:nvSpPr>
          <p:cNvPr id="7" name="Text Placeholder 7">
            <a:extLst>
              <a:ext uri="{FF2B5EF4-FFF2-40B4-BE49-F238E27FC236}">
                <a16:creationId xmlns:a16="http://schemas.microsoft.com/office/drawing/2014/main" id="{29FBF117-EBF9-AEBD-0406-9A2BBCE3DAFB}"/>
              </a:ext>
            </a:extLst>
          </p:cNvPr>
          <p:cNvSpPr>
            <a:spLocks noGrp="1"/>
          </p:cNvSpPr>
          <p:nvPr>
            <p:ph type="body" sz="quarter" idx="10"/>
          </p:nvPr>
        </p:nvSpPr>
        <p:spPr>
          <a:xfrm>
            <a:off x="407988" y="1347260"/>
            <a:ext cx="11370011" cy="328613"/>
          </a:xfrm>
          <a:prstGeom prst="rect">
            <a:avLst/>
          </a:prstGeom>
        </p:spPr>
        <p:txBody>
          <a:bodyPr>
            <a:noAutofit/>
          </a:bodyPr>
          <a:lstStyle>
            <a:lvl1pPr>
              <a:lnSpc>
                <a:spcPct val="90000"/>
              </a:lnSpc>
              <a:defRPr sz="1600">
                <a:latin typeface="+mn-lt"/>
              </a:defRPr>
            </a:lvl1pPr>
            <a:lvl2pPr>
              <a:defRPr sz="1600"/>
            </a:lvl2pPr>
            <a:lvl3pPr>
              <a:defRPr sz="1600"/>
            </a:lvl3pPr>
            <a:lvl4pPr>
              <a:defRPr sz="1600"/>
            </a:lvl4pPr>
            <a:lvl5pPr>
              <a:defRPr sz="1600"/>
            </a:lvl5pPr>
          </a:lstStyle>
          <a:p>
            <a:pPr lvl="0"/>
            <a:r>
              <a:rPr lang="en-GB"/>
              <a:t>Click to edit Master text styles</a:t>
            </a:r>
          </a:p>
        </p:txBody>
      </p:sp>
      <p:sp>
        <p:nvSpPr>
          <p:cNvPr id="15" name="Slide Number">
            <a:extLst>
              <a:ext uri="{FF2B5EF4-FFF2-40B4-BE49-F238E27FC236}">
                <a16:creationId xmlns:a16="http://schemas.microsoft.com/office/drawing/2014/main" id="{92102D73-6E6B-690C-6BE4-A043173458EF}"/>
              </a:ext>
            </a:extLst>
          </p:cNvPr>
          <p:cNvSpPr txBox="1"/>
          <p:nvPr userDrawn="1"/>
        </p:nvSpPr>
        <p:spPr bwMode="auto">
          <a:xfrm>
            <a:off x="11776811" y="6524310"/>
            <a:ext cx="248441" cy="138499"/>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EN"/>
            </a:defPPr>
            <a:lvl1pPr marL="0" marR="0" lvl="0" indent="0" defTabSz="914400" eaLnBrk="1" latinLnBrk="0" hangingPunct="1">
              <a:lnSpc>
                <a:spcPct val="90000"/>
              </a:lnSpc>
              <a:buClrTx/>
              <a:buSzTx/>
              <a:buFontTx/>
              <a:buNone/>
              <a:tabLst/>
              <a:defRPr kumimoji="0" sz="900" b="0" i="0" u="none" strike="noStrike" cap="none" spc="0" normalizeH="0" baseline="0">
                <a:ln>
                  <a:noFill/>
                </a:ln>
                <a:effectLst/>
                <a:uLnTx/>
                <a:uFillTx/>
                <a:latin typeface="+mn-lt"/>
              </a:defRPr>
            </a:lvl1pPr>
          </a:lstStyle>
          <a:p>
            <a:pPr lvl="0" algn="l" rtl="0">
              <a:lnSpc>
                <a:spcPct val="100000"/>
              </a:lnSpc>
            </a:pPr>
            <a:fld id="{7AA7B471-74A3-4F5F-8955-6C99E2375CAC}" type="slidenum">
              <a:rPr lang="en-US" sz="900" b="0" noProof="1" smtClean="0">
                <a:solidFill>
                  <a:schemeClr val="tx1"/>
                </a:solidFill>
                <a:latin typeface="+mn-lt"/>
                <a:ea typeface="+mn-ea"/>
                <a:cs typeface="+mn-cs"/>
                <a:sym typeface="+mn-lt"/>
              </a:rPr>
              <a:pPr lvl="0" algn="l" rtl="0">
                <a:lnSpc>
                  <a:spcPct val="100000"/>
                </a:lnSpc>
              </a:pPr>
              <a:t>‹#›</a:t>
            </a:fld>
            <a:endParaRPr lang="en-US" sz="900" b="0" noProof="1">
              <a:solidFill>
                <a:schemeClr val="tx1"/>
              </a:solidFill>
              <a:latin typeface="+mn-lt"/>
              <a:ea typeface="+mn-ea"/>
              <a:cs typeface="+mn-cs"/>
              <a:sym typeface="+mn-lt"/>
            </a:endParaRPr>
          </a:p>
        </p:txBody>
      </p:sp>
      <p:sp>
        <p:nvSpPr>
          <p:cNvPr id="11" name="Content Placeholder 11">
            <a:extLst>
              <a:ext uri="{FF2B5EF4-FFF2-40B4-BE49-F238E27FC236}">
                <a16:creationId xmlns:a16="http://schemas.microsoft.com/office/drawing/2014/main" id="{22DDB1AC-C38F-2A5F-FC5E-C55A6E559F7E}"/>
              </a:ext>
            </a:extLst>
          </p:cNvPr>
          <p:cNvSpPr>
            <a:spLocks noGrp="1"/>
          </p:cNvSpPr>
          <p:nvPr>
            <p:ph sz="quarter" idx="11"/>
          </p:nvPr>
        </p:nvSpPr>
        <p:spPr>
          <a:xfrm>
            <a:off x="407989" y="2024063"/>
            <a:ext cx="11376024" cy="4033837"/>
          </a:xfrm>
          <a:prstGeom prst="rect">
            <a:avLst/>
          </a:prstGeom>
        </p:spPr>
        <p:txBody>
          <a:bodyPr/>
          <a:lstStyle>
            <a:lvl1pPr>
              <a:defRPr>
                <a:latin typeface="+mn-lt"/>
              </a:defRPr>
            </a:lvl1pPr>
            <a:lvl2pPr>
              <a:defRPr>
                <a:latin typeface="+mn-lt"/>
              </a:defRPr>
            </a:lvl2pPr>
            <a:lvl3pPr>
              <a:defRPr>
                <a:latin typeface="+mn-lt"/>
              </a:defRPr>
            </a:lvl3pPr>
            <a:lvl4pPr>
              <a:defRPr>
                <a:latin typeface="+mn-lt"/>
              </a:defRPr>
            </a:lvl4pPr>
          </a:lstStyle>
          <a:p>
            <a:pPr lvl="0"/>
            <a:r>
              <a:rPr lang="en-GB"/>
              <a:t>Click to edit Master text styles</a:t>
            </a:r>
          </a:p>
          <a:p>
            <a:pPr lvl="1"/>
            <a:r>
              <a:rPr lang="en-GB"/>
              <a:t>Second level</a:t>
            </a:r>
          </a:p>
          <a:p>
            <a:pPr lvl="2"/>
            <a:r>
              <a:rPr lang="en-GB"/>
              <a:t>Third level</a:t>
            </a:r>
          </a:p>
          <a:p>
            <a:pPr lvl="3"/>
            <a:r>
              <a:rPr lang="en-GB"/>
              <a:t>Fourth level</a:t>
            </a:r>
          </a:p>
        </p:txBody>
      </p:sp>
      <p:sp>
        <p:nvSpPr>
          <p:cNvPr id="6" name="Title 5">
            <a:extLst>
              <a:ext uri="{FF2B5EF4-FFF2-40B4-BE49-F238E27FC236}">
                <a16:creationId xmlns:a16="http://schemas.microsoft.com/office/drawing/2014/main" id="{80F5E0C9-A62A-1DDE-725B-A75BB3E15794}"/>
              </a:ext>
            </a:extLst>
          </p:cNvPr>
          <p:cNvSpPr>
            <a:spLocks noGrp="1"/>
          </p:cNvSpPr>
          <p:nvPr>
            <p:ph type="title"/>
          </p:nvPr>
        </p:nvSpPr>
        <p:spPr>
          <a:xfrm>
            <a:off x="406800" y="553166"/>
            <a:ext cx="11370011" cy="684000"/>
          </a:xfrm>
        </p:spPr>
        <p:txBody>
          <a:bodyPr vert="horz"/>
          <a:lstStyle/>
          <a:p>
            <a:r>
              <a:rPr lang="en-US"/>
              <a:t>Click to edit Master title style</a:t>
            </a:r>
          </a:p>
        </p:txBody>
      </p:sp>
      <p:sp>
        <p:nvSpPr>
          <p:cNvPr id="13" name="RbReference" hidden="1">
            <a:extLst>
              <a:ext uri="{FF2B5EF4-FFF2-40B4-BE49-F238E27FC236}">
                <a16:creationId xmlns:a16="http://schemas.microsoft.com/office/drawing/2014/main" id="{C59ADE62-5911-DFBC-15ED-C257D5DFA26C}"/>
              </a:ext>
            </a:extLst>
          </p:cNvPr>
          <p:cNvSpPr>
            <a:spLocks/>
          </p:cNvSpPr>
          <p:nvPr userDrawn="1"/>
        </p:nvSpPr>
        <p:spPr>
          <a:xfrm>
            <a:off x="414000" y="2024062"/>
            <a:ext cx="1138117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rPr>
              <a:t>!! REQUIRED – Reference area !!</a:t>
            </a:r>
          </a:p>
        </p:txBody>
      </p:sp>
    </p:spTree>
    <p:extLst>
      <p:ext uri="{BB962C8B-B14F-4D97-AF65-F5344CB8AC3E}">
        <p14:creationId xmlns:p14="http://schemas.microsoft.com/office/powerpoint/2010/main" val="3263555188"/>
      </p:ext>
    </p:extLst>
  </p:cSld>
  <p:clrMapOvr>
    <a:masterClrMapping/>
  </p:clrMapOvr>
  <p:extLst>
    <p:ext uri="{DCECCB84-F9BA-43D5-87BE-67443E8EF086}">
      <p15:sldGuideLst xmlns:p15="http://schemas.microsoft.com/office/powerpoint/2012/main">
        <p15:guide id="2" orient="horz" pos="346">
          <p15:clr>
            <a:srgbClr val="F26B43"/>
          </p15:clr>
        </p15:guide>
        <p15:guide id="3" orient="horz" pos="3974">
          <p15:clr>
            <a:srgbClr val="F26B43"/>
          </p15:clr>
        </p15:guide>
        <p15:guide id="4" orient="horz" pos="3816">
          <p15:clr>
            <a:srgbClr val="A4A3A4"/>
          </p15:clr>
        </p15:guide>
        <p15:guide id="5" orient="horz" pos="4156">
          <p15:clr>
            <a:srgbClr val="A4A3A4"/>
          </p15:clr>
        </p15:guide>
        <p15:guide id="6" orient="horz" pos="4224">
          <p15:clr>
            <a:srgbClr val="A4A3A4"/>
          </p15:clr>
        </p15:guide>
        <p15:guide id="7" orient="horz" pos="1275">
          <p15:clr>
            <a:srgbClr val="A4A3A4"/>
          </p15:clr>
        </p15:guide>
        <p15:guide id="8" orient="horz" pos="119">
          <p15:clr>
            <a:srgbClr val="A4A3A4"/>
          </p15:clr>
        </p15:guide>
        <p15:guide id="9" orient="horz" pos="255">
          <p15:clr>
            <a:srgbClr val="A4A3A4"/>
          </p15:clr>
        </p15:guide>
        <p15:guide id="10" orient="horz" pos="958">
          <p15:clr>
            <a:srgbClr val="F26B43"/>
          </p15:clr>
        </p15:guide>
        <p15:guide id="11"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Layout 16">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2D6A1A97-DC98-4321-8060-8C27E488BC44}"/>
              </a:ext>
            </a:extLst>
          </p:cNvPr>
          <p:cNvGraphicFramePr>
            <a:graphicFrameLocks noChangeAspect="1"/>
          </p:cNvGraphicFramePr>
          <p:nvPr>
            <p:custDataLst>
              <p:tags r:id="rId1"/>
            </p:custDataLst>
            <p:extLst>
              <p:ext uri="{D42A27DB-BD31-4B8C-83A1-F6EECF244321}">
                <p14:modId xmlns:p14="http://schemas.microsoft.com/office/powerpoint/2010/main" val="24333024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92" imgH="591" progId="TCLayout.ActiveDocument.1">
                  <p:embed/>
                </p:oleObj>
              </mc:Choice>
              <mc:Fallback>
                <p:oleObj name="think-cell Slide" r:id="rId3" imgW="592" imgH="591" progId="TCLayout.ActiveDocument.1">
                  <p:embed/>
                  <p:pic>
                    <p:nvPicPr>
                      <p:cNvPr id="3" name="Object 2" hidden="1">
                        <a:extLst>
                          <a:ext uri="{FF2B5EF4-FFF2-40B4-BE49-F238E27FC236}">
                            <a16:creationId xmlns:a16="http://schemas.microsoft.com/office/drawing/2014/main" id="{2D6A1A97-DC98-4321-8060-8C27E488BC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RbReference" hidden="1">
            <a:extLst>
              <a:ext uri="{FF2B5EF4-FFF2-40B4-BE49-F238E27FC236}">
                <a16:creationId xmlns:a16="http://schemas.microsoft.com/office/drawing/2014/main" id="{3D73B0FD-E1EC-4559-8244-0B4A95A0ADE0}"/>
              </a:ext>
            </a:extLst>
          </p:cNvPr>
          <p:cNvSpPr>
            <a:spLocks noGrp="1" noRot="1" noMove="1" noResize="1" noEditPoints="1" noAdjustHandles="1" noChangeArrowheads="1" noChangeShapeType="1"/>
          </p:cNvSpPr>
          <p:nvPr/>
        </p:nvSpPr>
        <p:spPr>
          <a:xfrm>
            <a:off x="406799" y="2024064"/>
            <a:ext cx="1137721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latin typeface="+mn-lt"/>
                <a:ea typeface="+mn-ea"/>
                <a:cs typeface="+mn-cs"/>
              </a:rPr>
              <a:t>!! REQUIRED – Reference area !!</a:t>
            </a:r>
          </a:p>
        </p:txBody>
      </p:sp>
      <p:sp>
        <p:nvSpPr>
          <p:cNvPr id="2" name="Parallelogram 1">
            <a:extLst>
              <a:ext uri="{FF2B5EF4-FFF2-40B4-BE49-F238E27FC236}">
                <a16:creationId xmlns:a16="http://schemas.microsoft.com/office/drawing/2014/main" id="{BDC328DD-C8FE-153E-7B08-8A24AF9A9D24}"/>
              </a:ext>
            </a:extLst>
          </p:cNvPr>
          <p:cNvSpPr/>
          <p:nvPr userDrawn="1"/>
        </p:nvSpPr>
        <p:spPr>
          <a:xfrm>
            <a:off x="10892971" y="503215"/>
            <a:ext cx="1637028" cy="221599"/>
          </a:xfrm>
          <a:prstGeom prst="parallelogram">
            <a:avLst>
              <a:gd name="adj" fmla="val 61641"/>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pic>
        <p:nvPicPr>
          <p:cNvPr id="5" name="Graphic 4">
            <a:extLst>
              <a:ext uri="{FF2B5EF4-FFF2-40B4-BE49-F238E27FC236}">
                <a16:creationId xmlns:a16="http://schemas.microsoft.com/office/drawing/2014/main" id="{E17833DF-8681-46C1-1750-A50C9A7079B4}"/>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521103" y="527197"/>
            <a:ext cx="1155574" cy="146011"/>
          </a:xfrm>
          <a:prstGeom prst="rect">
            <a:avLst/>
          </a:prstGeom>
        </p:spPr>
      </p:pic>
      <p:sp>
        <p:nvSpPr>
          <p:cNvPr id="7" name="Text Placeholder 7">
            <a:extLst>
              <a:ext uri="{FF2B5EF4-FFF2-40B4-BE49-F238E27FC236}">
                <a16:creationId xmlns:a16="http://schemas.microsoft.com/office/drawing/2014/main" id="{29FBF117-EBF9-AEBD-0406-9A2BBCE3DAFB}"/>
              </a:ext>
            </a:extLst>
          </p:cNvPr>
          <p:cNvSpPr>
            <a:spLocks noGrp="1"/>
          </p:cNvSpPr>
          <p:nvPr>
            <p:ph type="body" sz="quarter" idx="10"/>
          </p:nvPr>
        </p:nvSpPr>
        <p:spPr>
          <a:xfrm>
            <a:off x="407988" y="1347260"/>
            <a:ext cx="11370011" cy="328613"/>
          </a:xfrm>
          <a:prstGeom prst="rect">
            <a:avLst/>
          </a:prstGeom>
        </p:spPr>
        <p:txBody>
          <a:bodyPr>
            <a:noAutofit/>
          </a:bodyPr>
          <a:lstStyle>
            <a:lvl1pPr>
              <a:lnSpc>
                <a:spcPct val="90000"/>
              </a:lnSpc>
              <a:defRPr sz="1600">
                <a:latin typeface="+mn-lt"/>
              </a:defRPr>
            </a:lvl1pPr>
            <a:lvl2pPr>
              <a:defRPr sz="1600"/>
            </a:lvl2pPr>
            <a:lvl3pPr>
              <a:defRPr sz="1600"/>
            </a:lvl3pPr>
            <a:lvl4pPr>
              <a:defRPr sz="1600"/>
            </a:lvl4pPr>
            <a:lvl5pPr>
              <a:defRPr sz="1600"/>
            </a:lvl5pPr>
          </a:lstStyle>
          <a:p>
            <a:pPr lvl="0"/>
            <a:r>
              <a:rPr lang="en-GB"/>
              <a:t>Click to edit Master text styles</a:t>
            </a:r>
          </a:p>
        </p:txBody>
      </p:sp>
      <p:sp>
        <p:nvSpPr>
          <p:cNvPr id="15" name="Slide Number">
            <a:extLst>
              <a:ext uri="{FF2B5EF4-FFF2-40B4-BE49-F238E27FC236}">
                <a16:creationId xmlns:a16="http://schemas.microsoft.com/office/drawing/2014/main" id="{92102D73-6E6B-690C-6BE4-A043173458EF}"/>
              </a:ext>
            </a:extLst>
          </p:cNvPr>
          <p:cNvSpPr txBox="1"/>
          <p:nvPr userDrawn="1"/>
        </p:nvSpPr>
        <p:spPr bwMode="auto">
          <a:xfrm>
            <a:off x="11776811" y="6524310"/>
            <a:ext cx="248441" cy="138499"/>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EN"/>
            </a:defPPr>
            <a:lvl1pPr marL="0" marR="0" lvl="0" indent="0" defTabSz="914400" eaLnBrk="1" latinLnBrk="0" hangingPunct="1">
              <a:lnSpc>
                <a:spcPct val="90000"/>
              </a:lnSpc>
              <a:buClrTx/>
              <a:buSzTx/>
              <a:buFontTx/>
              <a:buNone/>
              <a:tabLst/>
              <a:defRPr kumimoji="0" sz="900" b="0" i="0" u="none" strike="noStrike" cap="none" spc="0" normalizeH="0" baseline="0">
                <a:ln>
                  <a:noFill/>
                </a:ln>
                <a:effectLst/>
                <a:uLnTx/>
                <a:uFillTx/>
                <a:latin typeface="+mn-lt"/>
              </a:defRPr>
            </a:lvl1pPr>
          </a:lstStyle>
          <a:p>
            <a:pPr lvl="0" algn="l" rtl="0">
              <a:lnSpc>
                <a:spcPct val="100000"/>
              </a:lnSpc>
            </a:pPr>
            <a:fld id="{7AA7B471-74A3-4F5F-8955-6C99E2375CAC}" type="slidenum">
              <a:rPr lang="en-US" sz="900" b="0" noProof="1" smtClean="0">
                <a:solidFill>
                  <a:schemeClr val="tx1"/>
                </a:solidFill>
                <a:latin typeface="+mn-lt"/>
                <a:ea typeface="+mn-ea"/>
                <a:cs typeface="+mn-cs"/>
                <a:sym typeface="+mn-lt"/>
              </a:rPr>
              <a:pPr lvl="0" algn="l" rtl="0">
                <a:lnSpc>
                  <a:spcPct val="100000"/>
                </a:lnSpc>
              </a:pPr>
              <a:t>‹#›</a:t>
            </a:fld>
            <a:endParaRPr lang="en-US" sz="900" b="0" noProof="1">
              <a:solidFill>
                <a:schemeClr val="tx1"/>
              </a:solidFill>
              <a:latin typeface="+mn-lt"/>
              <a:ea typeface="+mn-ea"/>
              <a:cs typeface="+mn-cs"/>
              <a:sym typeface="+mn-lt"/>
            </a:endParaRPr>
          </a:p>
        </p:txBody>
      </p:sp>
      <p:sp>
        <p:nvSpPr>
          <p:cNvPr id="11" name="Content Placeholder 11">
            <a:extLst>
              <a:ext uri="{FF2B5EF4-FFF2-40B4-BE49-F238E27FC236}">
                <a16:creationId xmlns:a16="http://schemas.microsoft.com/office/drawing/2014/main" id="{22DDB1AC-C38F-2A5F-FC5E-C55A6E559F7E}"/>
              </a:ext>
            </a:extLst>
          </p:cNvPr>
          <p:cNvSpPr>
            <a:spLocks noGrp="1"/>
          </p:cNvSpPr>
          <p:nvPr>
            <p:ph sz="quarter" idx="11"/>
          </p:nvPr>
        </p:nvSpPr>
        <p:spPr>
          <a:xfrm>
            <a:off x="407989" y="2024063"/>
            <a:ext cx="11376024" cy="4033837"/>
          </a:xfrm>
          <a:prstGeom prst="rect">
            <a:avLst/>
          </a:prstGeom>
        </p:spPr>
        <p:txBody>
          <a:bodyPr/>
          <a:lstStyle>
            <a:lvl1pPr>
              <a:defRPr>
                <a:latin typeface="+mn-lt"/>
              </a:defRPr>
            </a:lvl1pPr>
            <a:lvl2pPr>
              <a:defRPr>
                <a:latin typeface="+mn-lt"/>
              </a:defRPr>
            </a:lvl2pPr>
            <a:lvl3pPr>
              <a:defRPr>
                <a:latin typeface="+mn-lt"/>
              </a:defRPr>
            </a:lvl3pPr>
            <a:lvl4pPr>
              <a:defRPr>
                <a:latin typeface="+mn-lt"/>
              </a:defRPr>
            </a:lvl4pPr>
          </a:lstStyle>
          <a:p>
            <a:pPr lvl="0"/>
            <a:r>
              <a:rPr lang="en-GB"/>
              <a:t>Click to edit Master text styles</a:t>
            </a:r>
          </a:p>
          <a:p>
            <a:pPr lvl="1"/>
            <a:r>
              <a:rPr lang="en-GB"/>
              <a:t>Second level</a:t>
            </a:r>
          </a:p>
          <a:p>
            <a:pPr lvl="2"/>
            <a:r>
              <a:rPr lang="en-GB"/>
              <a:t>Third level</a:t>
            </a:r>
          </a:p>
          <a:p>
            <a:pPr lvl="3"/>
            <a:r>
              <a:rPr lang="en-GB"/>
              <a:t>Fourth level</a:t>
            </a:r>
          </a:p>
        </p:txBody>
      </p:sp>
      <p:sp>
        <p:nvSpPr>
          <p:cNvPr id="6" name="Title 5">
            <a:extLst>
              <a:ext uri="{FF2B5EF4-FFF2-40B4-BE49-F238E27FC236}">
                <a16:creationId xmlns:a16="http://schemas.microsoft.com/office/drawing/2014/main" id="{887EF658-19A7-2D2B-2E0F-DE923E27D9F0}"/>
              </a:ext>
            </a:extLst>
          </p:cNvPr>
          <p:cNvSpPr>
            <a:spLocks noGrp="1"/>
          </p:cNvSpPr>
          <p:nvPr>
            <p:ph type="title"/>
          </p:nvPr>
        </p:nvSpPr>
        <p:spPr>
          <a:xfrm>
            <a:off x="406800" y="553166"/>
            <a:ext cx="11370011" cy="684000"/>
          </a:xfrm>
        </p:spPr>
        <p:txBody>
          <a:bodyPr vert="horz"/>
          <a:lstStyle/>
          <a:p>
            <a:r>
              <a:rPr lang="en-US"/>
              <a:t>Click to edit Master title style</a:t>
            </a:r>
          </a:p>
        </p:txBody>
      </p:sp>
      <p:sp>
        <p:nvSpPr>
          <p:cNvPr id="9" name="RbReference" hidden="1">
            <a:extLst>
              <a:ext uri="{FF2B5EF4-FFF2-40B4-BE49-F238E27FC236}">
                <a16:creationId xmlns:a16="http://schemas.microsoft.com/office/drawing/2014/main" id="{F7B438BC-597D-60FE-CD42-A1891C8FC105}"/>
              </a:ext>
            </a:extLst>
          </p:cNvPr>
          <p:cNvSpPr>
            <a:spLocks/>
          </p:cNvSpPr>
          <p:nvPr userDrawn="1"/>
        </p:nvSpPr>
        <p:spPr>
          <a:xfrm>
            <a:off x="414000" y="2024062"/>
            <a:ext cx="1138117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rPr>
              <a:t>!! REQUIRED – Reference area !!</a:t>
            </a:r>
          </a:p>
        </p:txBody>
      </p:sp>
    </p:spTree>
    <p:extLst>
      <p:ext uri="{BB962C8B-B14F-4D97-AF65-F5344CB8AC3E}">
        <p14:creationId xmlns:p14="http://schemas.microsoft.com/office/powerpoint/2010/main" val="707652938"/>
      </p:ext>
    </p:extLst>
  </p:cSld>
  <p:clrMapOvr>
    <a:masterClrMapping/>
  </p:clrMapOvr>
  <p:extLst>
    <p:ext uri="{DCECCB84-F9BA-43D5-87BE-67443E8EF086}">
      <p15:sldGuideLst xmlns:p15="http://schemas.microsoft.com/office/powerpoint/2012/main">
        <p15:guide id="2" orient="horz" pos="346">
          <p15:clr>
            <a:srgbClr val="F26B43"/>
          </p15:clr>
        </p15:guide>
        <p15:guide id="3" orient="horz" pos="3974">
          <p15:clr>
            <a:srgbClr val="F26B43"/>
          </p15:clr>
        </p15:guide>
        <p15:guide id="4" orient="horz" pos="3816">
          <p15:clr>
            <a:srgbClr val="A4A3A4"/>
          </p15:clr>
        </p15:guide>
        <p15:guide id="5" orient="horz" pos="4156">
          <p15:clr>
            <a:srgbClr val="A4A3A4"/>
          </p15:clr>
        </p15:guide>
        <p15:guide id="6" orient="horz" pos="4224">
          <p15:clr>
            <a:srgbClr val="A4A3A4"/>
          </p15:clr>
        </p15:guide>
        <p15:guide id="7" orient="horz" pos="1275">
          <p15:clr>
            <a:srgbClr val="A4A3A4"/>
          </p15:clr>
        </p15:guide>
        <p15:guide id="8" orient="horz" pos="119">
          <p15:clr>
            <a:srgbClr val="A4A3A4"/>
          </p15:clr>
        </p15:guide>
        <p15:guide id="9" orient="horz" pos="255">
          <p15:clr>
            <a:srgbClr val="A4A3A4"/>
          </p15:clr>
        </p15:guide>
        <p15:guide id="10" orient="horz" pos="958">
          <p15:clr>
            <a:srgbClr val="F26B43"/>
          </p15:clr>
        </p15:guide>
        <p15:guide id="11"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ayout 17">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FA5C8A2-2CBC-2C17-031C-B9F7564B2500}"/>
              </a:ext>
            </a:extLst>
          </p:cNvPr>
          <p:cNvPicPr>
            <a:picLocks noChangeAspect="1"/>
          </p:cNvPicPr>
          <p:nvPr userDrawn="1"/>
        </p:nvPicPr>
        <p:blipFill>
          <a:blip r:embed="rId3">
            <a:extLst>
              <a:ext uri="{BEBA8EAE-BF5A-486C-A8C5-ECC9F3942E4B}">
                <a14:imgProps xmlns:a14="http://schemas.microsoft.com/office/drawing/2010/main">
                  <a14:imgLayer r:embed="rId4">
                    <a14:imgEffect>
                      <a14:brightnessContrast bright="-40000" contrast="20000"/>
                    </a14:imgEffect>
                  </a14:imgLayer>
                </a14:imgProps>
              </a:ext>
            </a:extLst>
          </a:blip>
          <a:srcRect t="31277" b="31277"/>
          <a:stretch/>
        </p:blipFill>
        <p:spPr>
          <a:xfrm flipH="1">
            <a:off x="-53750" y="-20369"/>
            <a:ext cx="12245749" cy="6878369"/>
          </a:xfrm>
          <a:prstGeom prst="rect">
            <a:avLst/>
          </a:prstGeom>
        </p:spPr>
      </p:pic>
      <p:graphicFrame>
        <p:nvGraphicFramePr>
          <p:cNvPr id="3" name="Object 2" hidden="1">
            <a:extLst>
              <a:ext uri="{FF2B5EF4-FFF2-40B4-BE49-F238E27FC236}">
                <a16:creationId xmlns:a16="http://schemas.microsoft.com/office/drawing/2014/main" id="{2D6A1A97-DC98-4321-8060-8C27E488BC44}"/>
              </a:ext>
            </a:extLst>
          </p:cNvPr>
          <p:cNvGraphicFramePr>
            <a:graphicFrameLocks noChangeAspect="1"/>
          </p:cNvGraphicFramePr>
          <p:nvPr>
            <p:custDataLst>
              <p:tags r:id="rId1"/>
            </p:custDataLst>
            <p:extLst>
              <p:ext uri="{D42A27DB-BD31-4B8C-83A1-F6EECF244321}">
                <p14:modId xmlns:p14="http://schemas.microsoft.com/office/powerpoint/2010/main" val="26012698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592" imgH="591" progId="TCLayout.ActiveDocument.1">
                  <p:embed/>
                </p:oleObj>
              </mc:Choice>
              <mc:Fallback>
                <p:oleObj name="think-cell Slide" r:id="rId5" imgW="592" imgH="591" progId="TCLayout.ActiveDocument.1">
                  <p:embed/>
                  <p:pic>
                    <p:nvPicPr>
                      <p:cNvPr id="3" name="Object 2" hidden="1">
                        <a:extLst>
                          <a:ext uri="{FF2B5EF4-FFF2-40B4-BE49-F238E27FC236}">
                            <a16:creationId xmlns:a16="http://schemas.microsoft.com/office/drawing/2014/main" id="{2D6A1A97-DC98-4321-8060-8C27E488BC44}"/>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RbReference" hidden="1">
            <a:extLst>
              <a:ext uri="{FF2B5EF4-FFF2-40B4-BE49-F238E27FC236}">
                <a16:creationId xmlns:a16="http://schemas.microsoft.com/office/drawing/2014/main" id="{3D73B0FD-E1EC-4559-8244-0B4A95A0ADE0}"/>
              </a:ext>
            </a:extLst>
          </p:cNvPr>
          <p:cNvSpPr>
            <a:spLocks noGrp="1" noRot="1" noMove="1" noResize="1" noEditPoints="1" noAdjustHandles="1" noChangeArrowheads="1" noChangeShapeType="1"/>
          </p:cNvSpPr>
          <p:nvPr/>
        </p:nvSpPr>
        <p:spPr>
          <a:xfrm>
            <a:off x="406799" y="2024064"/>
            <a:ext cx="1137721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latin typeface="+mn-lt"/>
                <a:ea typeface="+mn-ea"/>
                <a:cs typeface="+mn-cs"/>
              </a:rPr>
              <a:t>!! REQUIRED – Reference area !!</a:t>
            </a:r>
          </a:p>
        </p:txBody>
      </p:sp>
      <p:sp>
        <p:nvSpPr>
          <p:cNvPr id="15" name="Parallelogram 14">
            <a:extLst>
              <a:ext uri="{FF2B5EF4-FFF2-40B4-BE49-F238E27FC236}">
                <a16:creationId xmlns:a16="http://schemas.microsoft.com/office/drawing/2014/main" id="{A76CD2C8-2E53-508A-324D-BBAE523F74C9}"/>
              </a:ext>
            </a:extLst>
          </p:cNvPr>
          <p:cNvSpPr/>
          <p:nvPr userDrawn="1"/>
        </p:nvSpPr>
        <p:spPr>
          <a:xfrm>
            <a:off x="10892971" y="503215"/>
            <a:ext cx="1637028" cy="221599"/>
          </a:xfrm>
          <a:prstGeom prst="parallelogram">
            <a:avLst>
              <a:gd name="adj" fmla="val 61641"/>
            </a:avLst>
          </a:prstGeom>
          <a:solidFill>
            <a:srgbClr val="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EFFFF"/>
              </a:solidFill>
              <a:effectLst/>
              <a:uLnTx/>
              <a:uFillTx/>
              <a:latin typeface="+mn-lt"/>
              <a:ea typeface="+mn-ea"/>
              <a:cs typeface="+mn-cs"/>
            </a:endParaRPr>
          </a:p>
        </p:txBody>
      </p:sp>
      <p:pic>
        <p:nvPicPr>
          <p:cNvPr id="16" name="Graphic 15">
            <a:extLst>
              <a:ext uri="{FF2B5EF4-FFF2-40B4-BE49-F238E27FC236}">
                <a16:creationId xmlns:a16="http://schemas.microsoft.com/office/drawing/2014/main" id="{CC40FBFB-9F32-BA6C-79A6-7663D58D1AAC}"/>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10521103" y="527197"/>
            <a:ext cx="1155574" cy="146011"/>
          </a:xfrm>
          <a:prstGeom prst="rect">
            <a:avLst/>
          </a:prstGeom>
        </p:spPr>
      </p:pic>
      <p:sp>
        <p:nvSpPr>
          <p:cNvPr id="17" name="Slide Number">
            <a:extLst>
              <a:ext uri="{FF2B5EF4-FFF2-40B4-BE49-F238E27FC236}">
                <a16:creationId xmlns:a16="http://schemas.microsoft.com/office/drawing/2014/main" id="{45FB7E84-AC70-C7BD-1CDF-57D21E1CFCFF}"/>
              </a:ext>
            </a:extLst>
          </p:cNvPr>
          <p:cNvSpPr txBox="1"/>
          <p:nvPr userDrawn="1"/>
        </p:nvSpPr>
        <p:spPr bwMode="auto">
          <a:xfrm>
            <a:off x="11776811" y="6524310"/>
            <a:ext cx="248441" cy="138499"/>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EN"/>
            </a:defPPr>
            <a:lvl1pPr marL="0" marR="0" lvl="0" indent="0" defTabSz="914400" eaLnBrk="1" latinLnBrk="0" hangingPunct="1">
              <a:lnSpc>
                <a:spcPct val="90000"/>
              </a:lnSpc>
              <a:buClrTx/>
              <a:buSzTx/>
              <a:buFontTx/>
              <a:buNone/>
              <a:tabLst/>
              <a:defRPr kumimoji="0" sz="900" b="0" i="0" u="none" strike="noStrike" cap="none" spc="0" normalizeH="0" baseline="0">
                <a:ln>
                  <a:noFill/>
                </a:ln>
                <a:effectLst/>
                <a:uLnTx/>
                <a:uFillTx/>
                <a:latin typeface="+mn-lt"/>
              </a:defRPr>
            </a:lvl1pPr>
          </a:lstStyle>
          <a:p>
            <a:pPr lvl="0" algn="l" rtl="0">
              <a:lnSpc>
                <a:spcPct val="100000"/>
              </a:lnSpc>
            </a:pPr>
            <a:fld id="{7AA7B471-74A3-4F5F-8955-6C99E2375CAC}" type="slidenum">
              <a:rPr lang="en-US" sz="900" b="0" noProof="1" smtClean="0">
                <a:solidFill>
                  <a:schemeClr val="bg1"/>
                </a:solidFill>
                <a:latin typeface="+mn-lt"/>
                <a:ea typeface="+mn-ea"/>
                <a:cs typeface="+mn-cs"/>
                <a:sym typeface="+mn-lt"/>
              </a:rPr>
              <a:pPr lvl="0" algn="l" rtl="0">
                <a:lnSpc>
                  <a:spcPct val="100000"/>
                </a:lnSpc>
              </a:pPr>
              <a:t>‹#›</a:t>
            </a:fld>
            <a:endParaRPr lang="en-US" sz="900" b="0" noProof="1">
              <a:solidFill>
                <a:schemeClr val="bg1"/>
              </a:solidFill>
              <a:latin typeface="+mn-lt"/>
              <a:ea typeface="+mn-ea"/>
              <a:cs typeface="+mn-cs"/>
              <a:sym typeface="+mn-lt"/>
            </a:endParaRPr>
          </a:p>
        </p:txBody>
      </p:sp>
      <p:sp>
        <p:nvSpPr>
          <p:cNvPr id="6" name="Parallelogram 5">
            <a:extLst>
              <a:ext uri="{FF2B5EF4-FFF2-40B4-BE49-F238E27FC236}">
                <a16:creationId xmlns:a16="http://schemas.microsoft.com/office/drawing/2014/main" id="{0C3CFA1E-88D4-5511-BFD4-3E460C536684}"/>
              </a:ext>
            </a:extLst>
          </p:cNvPr>
          <p:cNvSpPr/>
          <p:nvPr userDrawn="1"/>
        </p:nvSpPr>
        <p:spPr>
          <a:xfrm>
            <a:off x="-1130240" y="1692772"/>
            <a:ext cx="13793295" cy="5193117"/>
          </a:xfrm>
          <a:prstGeom prst="parallelogram">
            <a:avLst>
              <a:gd name="adj" fmla="val 61641"/>
            </a:avLst>
          </a:prstGeom>
          <a:gradFill>
            <a:gsLst>
              <a:gs pos="49000">
                <a:srgbClr val="F8ED70"/>
              </a:gs>
              <a:gs pos="0">
                <a:schemeClr val="accent1"/>
              </a:gs>
              <a:gs pos="100000">
                <a:schemeClr val="accent2"/>
              </a:gs>
            </a:gsLst>
            <a:lin ang="135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7" name="Title Placeholder">
            <a:extLst>
              <a:ext uri="{FF2B5EF4-FFF2-40B4-BE49-F238E27FC236}">
                <a16:creationId xmlns:a16="http://schemas.microsoft.com/office/drawing/2014/main" id="{E8E2618A-6CE0-5035-EBF0-263F9800F782}"/>
              </a:ext>
            </a:extLst>
          </p:cNvPr>
          <p:cNvSpPr>
            <a:spLocks noGrp="1"/>
          </p:cNvSpPr>
          <p:nvPr>
            <p:ph type="title" hasCustomPrompt="1"/>
          </p:nvPr>
        </p:nvSpPr>
        <p:spPr>
          <a:xfrm>
            <a:off x="407986" y="553166"/>
            <a:ext cx="9650414" cy="684000"/>
          </a:xfrm>
          <a:prstGeom prst="rect">
            <a:avLst/>
          </a:prstGeom>
        </p:spPr>
        <p:txBody>
          <a:bodyPr vert="horz" wrap="square" lIns="0" tIns="0" rIns="0" bIns="0" rtlCol="0" anchor="t" anchorCtr="0">
            <a:noAutofit/>
          </a:bodyPr>
          <a:lstStyle>
            <a:lvl1pPr algn="l" defTabSz="1125444" rtl="0" eaLnBrk="1" latinLnBrk="0" hangingPunct="1">
              <a:lnSpc>
                <a:spcPct val="90000"/>
              </a:lnSpc>
              <a:spcBef>
                <a:spcPct val="0"/>
              </a:spcBef>
              <a:buNone/>
              <a:defRPr lang="en-US" sz="2200" b="1" kern="1200" baseline="0" noProof="0" dirty="0">
                <a:solidFill>
                  <a:schemeClr val="bg1"/>
                </a:solidFill>
                <a:latin typeface="+mn-lt"/>
                <a:ea typeface="+mj-ea"/>
                <a:cs typeface="+mj-cs"/>
                <a:sym typeface="+mn-lt"/>
              </a:defRPr>
            </a:lvl1pPr>
          </a:lstStyle>
          <a:p>
            <a:r>
              <a:rPr lang="en-US" noProof="0"/>
              <a:t>Click to edit Action Title</a:t>
            </a:r>
            <a:br>
              <a:rPr lang="en-US" noProof="0"/>
            </a:br>
            <a:r>
              <a:rPr lang="en-US" noProof="0"/>
              <a:t>(max. 2 lines)</a:t>
            </a:r>
          </a:p>
        </p:txBody>
      </p:sp>
      <p:sp>
        <p:nvSpPr>
          <p:cNvPr id="8" name="Content Placeholder 11">
            <a:extLst>
              <a:ext uri="{FF2B5EF4-FFF2-40B4-BE49-F238E27FC236}">
                <a16:creationId xmlns:a16="http://schemas.microsoft.com/office/drawing/2014/main" id="{5829F13C-A755-695E-969C-DCAE644F9A47}"/>
              </a:ext>
            </a:extLst>
          </p:cNvPr>
          <p:cNvSpPr>
            <a:spLocks noGrp="1"/>
          </p:cNvSpPr>
          <p:nvPr>
            <p:ph sz="quarter" idx="11"/>
          </p:nvPr>
        </p:nvSpPr>
        <p:spPr>
          <a:xfrm>
            <a:off x="2363519" y="2024063"/>
            <a:ext cx="6945373" cy="4033837"/>
          </a:xfrm>
          <a:prstGeom prst="rect">
            <a:avLst/>
          </a:prstGeom>
        </p:spPr>
        <p:txBody>
          <a:bodyPr/>
          <a:lstStyle>
            <a:lvl1pPr>
              <a:defRPr>
                <a:latin typeface="+mn-lt"/>
              </a:defRPr>
            </a:lvl1pPr>
            <a:lvl2pPr>
              <a:defRPr>
                <a:latin typeface="+mn-lt"/>
              </a:defRPr>
            </a:lvl2pPr>
            <a:lvl3pPr>
              <a:defRPr>
                <a:latin typeface="+mn-lt"/>
              </a:defRPr>
            </a:lvl3pPr>
            <a:lvl4pPr>
              <a:defRPr>
                <a:latin typeface="+mn-lt"/>
              </a:defRPr>
            </a:lvl4pPr>
          </a:lstStyle>
          <a:p>
            <a:pPr lvl="0"/>
            <a:r>
              <a:rPr lang="en-GB"/>
              <a:t>Click to edit Master text styles</a:t>
            </a:r>
          </a:p>
          <a:p>
            <a:pPr lvl="1"/>
            <a:r>
              <a:rPr lang="en-GB"/>
              <a:t>Second level</a:t>
            </a:r>
          </a:p>
          <a:p>
            <a:pPr lvl="2"/>
            <a:r>
              <a:rPr lang="en-GB"/>
              <a:t>Third level</a:t>
            </a:r>
          </a:p>
          <a:p>
            <a:pPr lvl="3"/>
            <a:r>
              <a:rPr lang="en-GB"/>
              <a:t>Fourth level</a:t>
            </a:r>
          </a:p>
        </p:txBody>
      </p:sp>
      <p:sp>
        <p:nvSpPr>
          <p:cNvPr id="2" name="RbReference" hidden="1">
            <a:extLst>
              <a:ext uri="{FF2B5EF4-FFF2-40B4-BE49-F238E27FC236}">
                <a16:creationId xmlns:a16="http://schemas.microsoft.com/office/drawing/2014/main" id="{EB60093D-9A17-1BCE-4C48-3FB825200D9D}"/>
              </a:ext>
            </a:extLst>
          </p:cNvPr>
          <p:cNvSpPr>
            <a:spLocks/>
          </p:cNvSpPr>
          <p:nvPr userDrawn="1"/>
        </p:nvSpPr>
        <p:spPr>
          <a:xfrm>
            <a:off x="2363518" y="2024062"/>
            <a:ext cx="6945373"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rPr>
              <a:t>!! REQUIRED – Reference area !!</a:t>
            </a:r>
          </a:p>
        </p:txBody>
      </p:sp>
    </p:spTree>
    <p:extLst>
      <p:ext uri="{BB962C8B-B14F-4D97-AF65-F5344CB8AC3E}">
        <p14:creationId xmlns:p14="http://schemas.microsoft.com/office/powerpoint/2010/main" val="891808079"/>
      </p:ext>
    </p:extLst>
  </p:cSld>
  <p:clrMapOvr>
    <a:masterClrMapping/>
  </p:clrMapOvr>
  <p:extLst>
    <p:ext uri="{DCECCB84-F9BA-43D5-87BE-67443E8EF086}">
      <p15:sldGuideLst xmlns:p15="http://schemas.microsoft.com/office/powerpoint/2012/main">
        <p15:guide id="2" orient="horz" pos="346">
          <p15:clr>
            <a:srgbClr val="F26B43"/>
          </p15:clr>
        </p15:guide>
        <p15:guide id="3" orient="horz" pos="3974">
          <p15:clr>
            <a:srgbClr val="F26B43"/>
          </p15:clr>
        </p15:guide>
        <p15:guide id="4" orient="horz" pos="3816">
          <p15:clr>
            <a:srgbClr val="A4A3A4"/>
          </p15:clr>
        </p15:guide>
        <p15:guide id="5" orient="horz" pos="4156">
          <p15:clr>
            <a:srgbClr val="A4A3A4"/>
          </p15:clr>
        </p15:guide>
        <p15:guide id="6" orient="horz" pos="4224">
          <p15:clr>
            <a:srgbClr val="A4A3A4"/>
          </p15:clr>
        </p15:guide>
        <p15:guide id="7" orient="horz" pos="1275">
          <p15:clr>
            <a:srgbClr val="A4A3A4"/>
          </p15:clr>
        </p15:guide>
        <p15:guide id="8" orient="horz" pos="119">
          <p15:clr>
            <a:srgbClr val="A4A3A4"/>
          </p15:clr>
        </p15:guide>
        <p15:guide id="9" orient="horz" pos="255">
          <p15:clr>
            <a:srgbClr val="A4A3A4"/>
          </p15:clr>
        </p15:guide>
        <p15:guide id="10" orient="horz" pos="958">
          <p15:clr>
            <a:srgbClr val="F26B43"/>
          </p15:clr>
        </p15:guide>
        <p15:guide id="11" pos="384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Layout 18">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33FA5A0-6023-5C52-33E9-AA9934B629F8}"/>
              </a:ext>
            </a:extLst>
          </p:cNvPr>
          <p:cNvPicPr>
            <a:picLocks noChangeAspect="1"/>
          </p:cNvPicPr>
          <p:nvPr userDrawn="1"/>
        </p:nvPicPr>
        <p:blipFill>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p:blipFill>
        <p:spPr>
          <a:xfrm>
            <a:off x="0" y="0"/>
            <a:ext cx="12211102" cy="6861842"/>
          </a:xfrm>
          <a:prstGeom prst="rect">
            <a:avLst/>
          </a:prstGeom>
        </p:spPr>
      </p:pic>
      <p:graphicFrame>
        <p:nvGraphicFramePr>
          <p:cNvPr id="3" name="Object 2" hidden="1">
            <a:extLst>
              <a:ext uri="{FF2B5EF4-FFF2-40B4-BE49-F238E27FC236}">
                <a16:creationId xmlns:a16="http://schemas.microsoft.com/office/drawing/2014/main" id="{2D6A1A97-DC98-4321-8060-8C27E488BC44}"/>
              </a:ext>
            </a:extLst>
          </p:cNvPr>
          <p:cNvGraphicFramePr>
            <a:graphicFrameLocks noChangeAspect="1"/>
          </p:cNvGraphicFramePr>
          <p:nvPr>
            <p:custDataLst>
              <p:tags r:id="rId1"/>
            </p:custDataLst>
            <p:extLst>
              <p:ext uri="{D42A27DB-BD31-4B8C-83A1-F6EECF244321}">
                <p14:modId xmlns:p14="http://schemas.microsoft.com/office/powerpoint/2010/main" val="26012698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592" imgH="591" progId="TCLayout.ActiveDocument.1">
                  <p:embed/>
                </p:oleObj>
              </mc:Choice>
              <mc:Fallback>
                <p:oleObj name="think-cell Slide" r:id="rId5" imgW="592" imgH="591" progId="TCLayout.ActiveDocument.1">
                  <p:embed/>
                  <p:pic>
                    <p:nvPicPr>
                      <p:cNvPr id="3" name="Object 2" hidden="1">
                        <a:extLst>
                          <a:ext uri="{FF2B5EF4-FFF2-40B4-BE49-F238E27FC236}">
                            <a16:creationId xmlns:a16="http://schemas.microsoft.com/office/drawing/2014/main" id="{2D6A1A97-DC98-4321-8060-8C27E488BC44}"/>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RbReference" hidden="1">
            <a:extLst>
              <a:ext uri="{FF2B5EF4-FFF2-40B4-BE49-F238E27FC236}">
                <a16:creationId xmlns:a16="http://schemas.microsoft.com/office/drawing/2014/main" id="{3D73B0FD-E1EC-4559-8244-0B4A95A0ADE0}"/>
              </a:ext>
            </a:extLst>
          </p:cNvPr>
          <p:cNvSpPr>
            <a:spLocks noGrp="1" noRot="1" noMove="1" noResize="1" noEditPoints="1" noAdjustHandles="1" noChangeArrowheads="1" noChangeShapeType="1"/>
          </p:cNvSpPr>
          <p:nvPr/>
        </p:nvSpPr>
        <p:spPr>
          <a:xfrm>
            <a:off x="406799" y="2024064"/>
            <a:ext cx="1137721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latin typeface="+mn-lt"/>
                <a:ea typeface="+mn-ea"/>
                <a:cs typeface="+mn-cs"/>
              </a:rPr>
              <a:t>!! REQUIRED – Reference area !!</a:t>
            </a:r>
          </a:p>
        </p:txBody>
      </p:sp>
      <p:sp>
        <p:nvSpPr>
          <p:cNvPr id="15" name="Parallelogram 14">
            <a:extLst>
              <a:ext uri="{FF2B5EF4-FFF2-40B4-BE49-F238E27FC236}">
                <a16:creationId xmlns:a16="http://schemas.microsoft.com/office/drawing/2014/main" id="{A76CD2C8-2E53-508A-324D-BBAE523F74C9}"/>
              </a:ext>
            </a:extLst>
          </p:cNvPr>
          <p:cNvSpPr/>
          <p:nvPr userDrawn="1"/>
        </p:nvSpPr>
        <p:spPr>
          <a:xfrm>
            <a:off x="10892971" y="503215"/>
            <a:ext cx="1637028" cy="221599"/>
          </a:xfrm>
          <a:prstGeom prst="parallelogram">
            <a:avLst>
              <a:gd name="adj" fmla="val 61641"/>
            </a:avLst>
          </a:prstGeom>
          <a:solidFill>
            <a:srgbClr val="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EFFFF"/>
              </a:solidFill>
              <a:effectLst/>
              <a:uLnTx/>
              <a:uFillTx/>
              <a:latin typeface="+mn-lt"/>
              <a:ea typeface="+mn-ea"/>
              <a:cs typeface="+mn-cs"/>
            </a:endParaRPr>
          </a:p>
        </p:txBody>
      </p:sp>
      <p:pic>
        <p:nvPicPr>
          <p:cNvPr id="16" name="Graphic 15">
            <a:extLst>
              <a:ext uri="{FF2B5EF4-FFF2-40B4-BE49-F238E27FC236}">
                <a16:creationId xmlns:a16="http://schemas.microsoft.com/office/drawing/2014/main" id="{CC40FBFB-9F32-BA6C-79A6-7663D58D1AAC}"/>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10521103" y="527197"/>
            <a:ext cx="1155574" cy="146011"/>
          </a:xfrm>
          <a:prstGeom prst="rect">
            <a:avLst/>
          </a:prstGeom>
        </p:spPr>
      </p:pic>
      <p:sp>
        <p:nvSpPr>
          <p:cNvPr id="17" name="Slide Number">
            <a:extLst>
              <a:ext uri="{FF2B5EF4-FFF2-40B4-BE49-F238E27FC236}">
                <a16:creationId xmlns:a16="http://schemas.microsoft.com/office/drawing/2014/main" id="{45FB7E84-AC70-C7BD-1CDF-57D21E1CFCFF}"/>
              </a:ext>
            </a:extLst>
          </p:cNvPr>
          <p:cNvSpPr txBox="1"/>
          <p:nvPr userDrawn="1"/>
        </p:nvSpPr>
        <p:spPr bwMode="auto">
          <a:xfrm>
            <a:off x="11776811" y="6524310"/>
            <a:ext cx="248441" cy="138499"/>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EN"/>
            </a:defPPr>
            <a:lvl1pPr marL="0" marR="0" lvl="0" indent="0" defTabSz="914400" eaLnBrk="1" latinLnBrk="0" hangingPunct="1">
              <a:lnSpc>
                <a:spcPct val="90000"/>
              </a:lnSpc>
              <a:buClrTx/>
              <a:buSzTx/>
              <a:buFontTx/>
              <a:buNone/>
              <a:tabLst/>
              <a:defRPr kumimoji="0" sz="900" b="0" i="0" u="none" strike="noStrike" cap="none" spc="0" normalizeH="0" baseline="0">
                <a:ln>
                  <a:noFill/>
                </a:ln>
                <a:effectLst/>
                <a:uLnTx/>
                <a:uFillTx/>
                <a:latin typeface="+mn-lt"/>
              </a:defRPr>
            </a:lvl1pPr>
          </a:lstStyle>
          <a:p>
            <a:pPr lvl="0" algn="l" rtl="0">
              <a:lnSpc>
                <a:spcPct val="100000"/>
              </a:lnSpc>
            </a:pPr>
            <a:fld id="{7AA7B471-74A3-4F5F-8955-6C99E2375CAC}" type="slidenum">
              <a:rPr lang="en-US" sz="900" b="0" noProof="1" smtClean="0">
                <a:solidFill>
                  <a:schemeClr val="bg1"/>
                </a:solidFill>
                <a:latin typeface="+mn-lt"/>
                <a:ea typeface="+mn-ea"/>
                <a:cs typeface="+mn-cs"/>
                <a:sym typeface="+mn-lt"/>
              </a:rPr>
              <a:pPr lvl="0" algn="l" rtl="0">
                <a:lnSpc>
                  <a:spcPct val="100000"/>
                </a:lnSpc>
              </a:pPr>
              <a:t>‹#›</a:t>
            </a:fld>
            <a:endParaRPr lang="en-US" sz="900" b="0" noProof="1">
              <a:solidFill>
                <a:schemeClr val="bg1"/>
              </a:solidFill>
              <a:latin typeface="+mn-lt"/>
              <a:ea typeface="+mn-ea"/>
              <a:cs typeface="+mn-cs"/>
              <a:sym typeface="+mn-lt"/>
            </a:endParaRPr>
          </a:p>
        </p:txBody>
      </p:sp>
    </p:spTree>
    <p:extLst>
      <p:ext uri="{BB962C8B-B14F-4D97-AF65-F5344CB8AC3E}">
        <p14:creationId xmlns:p14="http://schemas.microsoft.com/office/powerpoint/2010/main" val="1968415254"/>
      </p:ext>
    </p:extLst>
  </p:cSld>
  <p:clrMapOvr>
    <a:masterClrMapping/>
  </p:clrMapOvr>
  <p:extLst>
    <p:ext uri="{DCECCB84-F9BA-43D5-87BE-67443E8EF086}">
      <p15:sldGuideLst xmlns:p15="http://schemas.microsoft.com/office/powerpoint/2012/main">
        <p15:guide id="2" orient="horz" pos="346">
          <p15:clr>
            <a:srgbClr val="F26B43"/>
          </p15:clr>
        </p15:guide>
        <p15:guide id="3" orient="horz" pos="3974">
          <p15:clr>
            <a:srgbClr val="F26B43"/>
          </p15:clr>
        </p15:guide>
        <p15:guide id="4" orient="horz" pos="3816">
          <p15:clr>
            <a:srgbClr val="A4A3A4"/>
          </p15:clr>
        </p15:guide>
        <p15:guide id="5" orient="horz" pos="4156">
          <p15:clr>
            <a:srgbClr val="A4A3A4"/>
          </p15:clr>
        </p15:guide>
        <p15:guide id="6" orient="horz" pos="4224">
          <p15:clr>
            <a:srgbClr val="A4A3A4"/>
          </p15:clr>
        </p15:guide>
        <p15:guide id="7" orient="horz" pos="1275">
          <p15:clr>
            <a:srgbClr val="A4A3A4"/>
          </p15:clr>
        </p15:guide>
        <p15:guide id="8" orient="horz" pos="119">
          <p15:clr>
            <a:srgbClr val="A4A3A4"/>
          </p15:clr>
        </p15:guide>
        <p15:guide id="9" orient="horz" pos="255">
          <p15:clr>
            <a:srgbClr val="A4A3A4"/>
          </p15:clr>
        </p15:guide>
        <p15:guide id="10" orient="horz" pos="958">
          <p15:clr>
            <a:srgbClr val="F26B43"/>
          </p15:clr>
        </p15:guide>
        <p15:guide id="11" pos="384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Layout 19">
    <p:bg>
      <p:bgPr>
        <a:solidFill>
          <a:schemeClr val="tx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16DAEB2-5023-01E0-15AB-28538A8B14BF}"/>
              </a:ext>
            </a:extLst>
          </p:cNvPr>
          <p:cNvPicPr>
            <a:picLocks noChangeAspect="1"/>
          </p:cNvPicPr>
          <p:nvPr userDrawn="1"/>
        </p:nvPicPr>
        <p:blipFill rotWithShape="1">
          <a:blip r:embed="rId3" cstate="screen">
            <a:extLst>
              <a:ext uri="{BEBA8EAE-BF5A-486C-A8C5-ECC9F3942E4B}">
                <a14:imgProps xmlns:a14="http://schemas.microsoft.com/office/drawing/2010/main">
                  <a14:imgLayer r:embed="rId4">
                    <a14:imgEffect>
                      <a14:saturation sat="66000"/>
                    </a14:imgEffect>
                    <a14:imgEffect>
                      <a14:brightnessContrast bright="-20000"/>
                    </a14:imgEffect>
                  </a14:imgLayer>
                </a14:imgProps>
              </a:ext>
              <a:ext uri="{28A0092B-C50C-407E-A947-70E740481C1C}">
                <a14:useLocalDpi xmlns:a14="http://schemas.microsoft.com/office/drawing/2010/main"/>
              </a:ext>
            </a:extLst>
          </a:blip>
          <a:srcRect/>
          <a:stretch/>
        </p:blipFill>
        <p:spPr>
          <a:xfrm>
            <a:off x="0" y="0"/>
            <a:ext cx="12192000" cy="6858000"/>
          </a:xfrm>
          <a:prstGeom prst="rect">
            <a:avLst/>
          </a:prstGeom>
        </p:spPr>
      </p:pic>
      <p:graphicFrame>
        <p:nvGraphicFramePr>
          <p:cNvPr id="3" name="Object 2" hidden="1">
            <a:extLst>
              <a:ext uri="{FF2B5EF4-FFF2-40B4-BE49-F238E27FC236}">
                <a16:creationId xmlns:a16="http://schemas.microsoft.com/office/drawing/2014/main" id="{2D6A1A97-DC98-4321-8060-8C27E488BC44}"/>
              </a:ext>
            </a:extLst>
          </p:cNvPr>
          <p:cNvGraphicFramePr>
            <a:graphicFrameLocks noChangeAspect="1"/>
          </p:cNvGraphicFramePr>
          <p:nvPr>
            <p:custDataLst>
              <p:tags r:id="rId1"/>
            </p:custDataLst>
            <p:extLst>
              <p:ext uri="{D42A27DB-BD31-4B8C-83A1-F6EECF244321}">
                <p14:modId xmlns:p14="http://schemas.microsoft.com/office/powerpoint/2010/main" val="26012698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592" imgH="591" progId="TCLayout.ActiveDocument.1">
                  <p:embed/>
                </p:oleObj>
              </mc:Choice>
              <mc:Fallback>
                <p:oleObj name="think-cell Slide" r:id="rId5" imgW="592" imgH="591" progId="TCLayout.ActiveDocument.1">
                  <p:embed/>
                  <p:pic>
                    <p:nvPicPr>
                      <p:cNvPr id="3" name="Object 2" hidden="1">
                        <a:extLst>
                          <a:ext uri="{FF2B5EF4-FFF2-40B4-BE49-F238E27FC236}">
                            <a16:creationId xmlns:a16="http://schemas.microsoft.com/office/drawing/2014/main" id="{2D6A1A97-DC98-4321-8060-8C27E488BC44}"/>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RbReference" hidden="1">
            <a:extLst>
              <a:ext uri="{FF2B5EF4-FFF2-40B4-BE49-F238E27FC236}">
                <a16:creationId xmlns:a16="http://schemas.microsoft.com/office/drawing/2014/main" id="{3D73B0FD-E1EC-4559-8244-0B4A95A0ADE0}"/>
              </a:ext>
            </a:extLst>
          </p:cNvPr>
          <p:cNvSpPr>
            <a:spLocks noGrp="1" noRot="1" noMove="1" noResize="1" noEditPoints="1" noAdjustHandles="1" noChangeArrowheads="1" noChangeShapeType="1"/>
          </p:cNvSpPr>
          <p:nvPr/>
        </p:nvSpPr>
        <p:spPr>
          <a:xfrm>
            <a:off x="406799" y="2024064"/>
            <a:ext cx="1137721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latin typeface="+mn-lt"/>
                <a:ea typeface="+mn-ea"/>
                <a:cs typeface="+mn-cs"/>
              </a:rPr>
              <a:t>!! REQUIRED – Reference area !!</a:t>
            </a:r>
          </a:p>
        </p:txBody>
      </p:sp>
      <p:sp>
        <p:nvSpPr>
          <p:cNvPr id="15" name="Parallelogram 14">
            <a:extLst>
              <a:ext uri="{FF2B5EF4-FFF2-40B4-BE49-F238E27FC236}">
                <a16:creationId xmlns:a16="http://schemas.microsoft.com/office/drawing/2014/main" id="{A76CD2C8-2E53-508A-324D-BBAE523F74C9}"/>
              </a:ext>
            </a:extLst>
          </p:cNvPr>
          <p:cNvSpPr/>
          <p:nvPr userDrawn="1"/>
        </p:nvSpPr>
        <p:spPr>
          <a:xfrm>
            <a:off x="10892971" y="503215"/>
            <a:ext cx="1637028" cy="221599"/>
          </a:xfrm>
          <a:prstGeom prst="parallelogram">
            <a:avLst>
              <a:gd name="adj" fmla="val 61641"/>
            </a:avLst>
          </a:prstGeom>
          <a:solidFill>
            <a:srgbClr val="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EFFFF"/>
              </a:solidFill>
              <a:effectLst/>
              <a:uLnTx/>
              <a:uFillTx/>
              <a:latin typeface="+mn-lt"/>
              <a:ea typeface="+mn-ea"/>
              <a:cs typeface="+mn-cs"/>
            </a:endParaRPr>
          </a:p>
        </p:txBody>
      </p:sp>
      <p:pic>
        <p:nvPicPr>
          <p:cNvPr id="16" name="Graphic 15">
            <a:extLst>
              <a:ext uri="{FF2B5EF4-FFF2-40B4-BE49-F238E27FC236}">
                <a16:creationId xmlns:a16="http://schemas.microsoft.com/office/drawing/2014/main" id="{CC40FBFB-9F32-BA6C-79A6-7663D58D1AAC}"/>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10521103" y="527197"/>
            <a:ext cx="1155574" cy="146011"/>
          </a:xfrm>
          <a:prstGeom prst="rect">
            <a:avLst/>
          </a:prstGeom>
        </p:spPr>
      </p:pic>
      <p:sp>
        <p:nvSpPr>
          <p:cNvPr id="17" name="Slide Number">
            <a:extLst>
              <a:ext uri="{FF2B5EF4-FFF2-40B4-BE49-F238E27FC236}">
                <a16:creationId xmlns:a16="http://schemas.microsoft.com/office/drawing/2014/main" id="{45FB7E84-AC70-C7BD-1CDF-57D21E1CFCFF}"/>
              </a:ext>
            </a:extLst>
          </p:cNvPr>
          <p:cNvSpPr txBox="1"/>
          <p:nvPr userDrawn="1"/>
        </p:nvSpPr>
        <p:spPr bwMode="auto">
          <a:xfrm>
            <a:off x="11776811" y="6524310"/>
            <a:ext cx="248441" cy="138499"/>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EN"/>
            </a:defPPr>
            <a:lvl1pPr marL="0" marR="0" lvl="0" indent="0" defTabSz="914400" eaLnBrk="1" latinLnBrk="0" hangingPunct="1">
              <a:lnSpc>
                <a:spcPct val="90000"/>
              </a:lnSpc>
              <a:buClrTx/>
              <a:buSzTx/>
              <a:buFontTx/>
              <a:buNone/>
              <a:tabLst/>
              <a:defRPr kumimoji="0" sz="900" b="0" i="0" u="none" strike="noStrike" cap="none" spc="0" normalizeH="0" baseline="0">
                <a:ln>
                  <a:noFill/>
                </a:ln>
                <a:effectLst/>
                <a:uLnTx/>
                <a:uFillTx/>
                <a:latin typeface="+mn-lt"/>
              </a:defRPr>
            </a:lvl1pPr>
          </a:lstStyle>
          <a:p>
            <a:pPr lvl="0" algn="l" rtl="0">
              <a:lnSpc>
                <a:spcPct val="100000"/>
              </a:lnSpc>
            </a:pPr>
            <a:fld id="{7AA7B471-74A3-4F5F-8955-6C99E2375CAC}" type="slidenum">
              <a:rPr lang="en-US" sz="900" b="0" noProof="1" smtClean="0">
                <a:solidFill>
                  <a:schemeClr val="bg1"/>
                </a:solidFill>
                <a:latin typeface="+mn-lt"/>
                <a:ea typeface="+mn-ea"/>
                <a:cs typeface="+mn-cs"/>
                <a:sym typeface="+mn-lt"/>
              </a:rPr>
              <a:pPr lvl="0" algn="l" rtl="0">
                <a:lnSpc>
                  <a:spcPct val="100000"/>
                </a:lnSpc>
              </a:pPr>
              <a:t>‹#›</a:t>
            </a:fld>
            <a:endParaRPr lang="en-US" sz="900" b="0" noProof="1">
              <a:solidFill>
                <a:schemeClr val="bg1"/>
              </a:solidFill>
              <a:latin typeface="+mn-lt"/>
              <a:ea typeface="+mn-ea"/>
              <a:cs typeface="+mn-cs"/>
              <a:sym typeface="+mn-lt"/>
            </a:endParaRPr>
          </a:p>
        </p:txBody>
      </p:sp>
    </p:spTree>
    <p:extLst>
      <p:ext uri="{BB962C8B-B14F-4D97-AF65-F5344CB8AC3E}">
        <p14:creationId xmlns:p14="http://schemas.microsoft.com/office/powerpoint/2010/main" val="1865329021"/>
      </p:ext>
    </p:extLst>
  </p:cSld>
  <p:clrMapOvr>
    <a:masterClrMapping/>
  </p:clrMapOvr>
  <p:extLst>
    <p:ext uri="{DCECCB84-F9BA-43D5-87BE-67443E8EF086}">
      <p15:sldGuideLst xmlns:p15="http://schemas.microsoft.com/office/powerpoint/2012/main">
        <p15:guide id="2" orient="horz" pos="346">
          <p15:clr>
            <a:srgbClr val="F26B43"/>
          </p15:clr>
        </p15:guide>
        <p15:guide id="3" orient="horz" pos="3974">
          <p15:clr>
            <a:srgbClr val="F26B43"/>
          </p15:clr>
        </p15:guide>
        <p15:guide id="4" orient="horz" pos="3816">
          <p15:clr>
            <a:srgbClr val="A4A3A4"/>
          </p15:clr>
        </p15:guide>
        <p15:guide id="5" orient="horz" pos="4156">
          <p15:clr>
            <a:srgbClr val="A4A3A4"/>
          </p15:clr>
        </p15:guide>
        <p15:guide id="6" orient="horz" pos="4224">
          <p15:clr>
            <a:srgbClr val="A4A3A4"/>
          </p15:clr>
        </p15:guide>
        <p15:guide id="7" orient="horz" pos="1275">
          <p15:clr>
            <a:srgbClr val="A4A3A4"/>
          </p15:clr>
        </p15:guide>
        <p15:guide id="8" orient="horz" pos="119">
          <p15:clr>
            <a:srgbClr val="A4A3A4"/>
          </p15:clr>
        </p15:guide>
        <p15:guide id="9" orient="horz" pos="255">
          <p15:clr>
            <a:srgbClr val="A4A3A4"/>
          </p15:clr>
        </p15:guide>
        <p15:guide id="10" orient="horz" pos="958">
          <p15:clr>
            <a:srgbClr val="F26B43"/>
          </p15:clr>
        </p15:guide>
        <p15:guide id="11" pos="384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2D6A1A97-DC98-4321-8060-8C27E488BC44}"/>
              </a:ext>
            </a:extLst>
          </p:cNvPr>
          <p:cNvGraphicFramePr>
            <a:graphicFrameLocks noChangeAspect="1"/>
          </p:cNvGraphicFramePr>
          <p:nvPr>
            <p:custDataLst>
              <p:tags r:id="rId1"/>
            </p:custDataLst>
            <p:extLst>
              <p:ext uri="{D42A27DB-BD31-4B8C-83A1-F6EECF244321}">
                <p14:modId xmlns:p14="http://schemas.microsoft.com/office/powerpoint/2010/main" val="26012698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92" imgH="591" progId="TCLayout.ActiveDocument.1">
                  <p:embed/>
                </p:oleObj>
              </mc:Choice>
              <mc:Fallback>
                <p:oleObj name="think-cell Slide" r:id="rId3" imgW="592" imgH="591" progId="TCLayout.ActiveDocument.1">
                  <p:embed/>
                  <p:pic>
                    <p:nvPicPr>
                      <p:cNvPr id="3" name="Object 2" hidden="1">
                        <a:extLst>
                          <a:ext uri="{FF2B5EF4-FFF2-40B4-BE49-F238E27FC236}">
                            <a16:creationId xmlns:a16="http://schemas.microsoft.com/office/drawing/2014/main" id="{2D6A1A97-DC98-4321-8060-8C27E488BC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RbReference" hidden="1">
            <a:extLst>
              <a:ext uri="{FF2B5EF4-FFF2-40B4-BE49-F238E27FC236}">
                <a16:creationId xmlns:a16="http://schemas.microsoft.com/office/drawing/2014/main" id="{3D73B0FD-E1EC-4559-8244-0B4A95A0ADE0}"/>
              </a:ext>
            </a:extLst>
          </p:cNvPr>
          <p:cNvSpPr>
            <a:spLocks noGrp="1" noRot="1" noMove="1" noResize="1" noEditPoints="1" noAdjustHandles="1" noChangeArrowheads="1" noChangeShapeType="1"/>
          </p:cNvSpPr>
          <p:nvPr/>
        </p:nvSpPr>
        <p:spPr>
          <a:xfrm>
            <a:off x="406799" y="2024064"/>
            <a:ext cx="1137721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latin typeface="+mn-lt"/>
                <a:ea typeface="+mn-ea"/>
                <a:cs typeface="+mn-cs"/>
              </a:rPr>
              <a:t>!! REQUIRED – Reference area !!</a:t>
            </a:r>
          </a:p>
        </p:txBody>
      </p:sp>
    </p:spTree>
    <p:extLst>
      <p:ext uri="{BB962C8B-B14F-4D97-AF65-F5344CB8AC3E}">
        <p14:creationId xmlns:p14="http://schemas.microsoft.com/office/powerpoint/2010/main" val="586879958"/>
      </p:ext>
    </p:extLst>
  </p:cSld>
  <p:clrMapOvr>
    <a:masterClrMapping/>
  </p:clrMapOvr>
  <p:extLst>
    <p:ext uri="{DCECCB84-F9BA-43D5-87BE-67443E8EF086}">
      <p15:sldGuideLst xmlns:p15="http://schemas.microsoft.com/office/powerpoint/2012/main">
        <p15:guide id="2" orient="horz" pos="346">
          <p15:clr>
            <a:srgbClr val="F26B43"/>
          </p15:clr>
        </p15:guide>
        <p15:guide id="3" orient="horz" pos="3974">
          <p15:clr>
            <a:srgbClr val="F26B43"/>
          </p15:clr>
        </p15:guide>
        <p15:guide id="4" orient="horz" pos="3816">
          <p15:clr>
            <a:srgbClr val="A4A3A4"/>
          </p15:clr>
        </p15:guide>
        <p15:guide id="5" orient="horz" pos="4156">
          <p15:clr>
            <a:srgbClr val="A4A3A4"/>
          </p15:clr>
        </p15:guide>
        <p15:guide id="6" orient="horz" pos="4224">
          <p15:clr>
            <a:srgbClr val="A4A3A4"/>
          </p15:clr>
        </p15:guide>
        <p15:guide id="7" orient="horz" pos="1275">
          <p15:clr>
            <a:srgbClr val="A4A3A4"/>
          </p15:clr>
        </p15:guide>
        <p15:guide id="8" orient="horz" pos="119">
          <p15:clr>
            <a:srgbClr val="A4A3A4"/>
          </p15:clr>
        </p15:guide>
        <p15:guide id="9" orient="horz" pos="255">
          <p15:clr>
            <a:srgbClr val="A4A3A4"/>
          </p15:clr>
        </p15:guide>
        <p15:guide id="10" orient="horz" pos="958">
          <p15:clr>
            <a:srgbClr val="F26B43"/>
          </p15:clr>
        </p15:guide>
        <p15:guide id="11"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cSld name="Title sidebar">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A5F18748-0481-4E58-83F5-F730B3180A64}"/>
              </a:ext>
            </a:extLst>
          </p:cNvPr>
          <p:cNvGraphicFramePr>
            <a:graphicFrameLocks noChangeAspect="1"/>
          </p:cNvGraphicFramePr>
          <p:nvPr>
            <p:custDataLst>
              <p:tags r:id="rId1"/>
            </p:custDataLst>
            <p:extLst>
              <p:ext uri="{D42A27DB-BD31-4B8C-83A1-F6EECF244321}">
                <p14:modId xmlns:p14="http://schemas.microsoft.com/office/powerpoint/2010/main" val="5583564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92" imgH="591" progId="TCLayout.ActiveDocument.1">
                  <p:embed/>
                </p:oleObj>
              </mc:Choice>
              <mc:Fallback>
                <p:oleObj name="think-cell Slide" r:id="rId3" imgW="592" imgH="591" progId="TCLayout.ActiveDocument.1">
                  <p:embed/>
                  <p:pic>
                    <p:nvPicPr>
                      <p:cNvPr id="3" name="Object 2" hidden="1">
                        <a:extLst>
                          <a:ext uri="{FF2B5EF4-FFF2-40B4-BE49-F238E27FC236}">
                            <a16:creationId xmlns:a16="http://schemas.microsoft.com/office/drawing/2014/main" id="{A5F18748-0481-4E58-83F5-F730B3180A6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RbReference" hidden="1">
            <a:extLst>
              <a:ext uri="{FF2B5EF4-FFF2-40B4-BE49-F238E27FC236}">
                <a16:creationId xmlns:a16="http://schemas.microsoft.com/office/drawing/2014/main" id="{FF71EFB0-13F1-40FB-96A7-3F061628DB5E}"/>
              </a:ext>
            </a:extLst>
          </p:cNvPr>
          <p:cNvSpPr>
            <a:spLocks noGrp="1" noRot="1" noMove="1" noResize="1" noEditPoints="1" noAdjustHandles="1" noChangeArrowheads="1" noChangeShapeType="1"/>
          </p:cNvSpPr>
          <p:nvPr/>
        </p:nvSpPr>
        <p:spPr>
          <a:xfrm>
            <a:off x="407990" y="2024064"/>
            <a:ext cx="8208961"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latin typeface="+mn-lt"/>
                <a:ea typeface="+mn-ea"/>
                <a:cs typeface="+mn-cs"/>
              </a:rPr>
              <a:t>!! REQUIRED – Reference area !!</a:t>
            </a:r>
          </a:p>
        </p:txBody>
      </p:sp>
      <p:grpSp>
        <p:nvGrpSpPr>
          <p:cNvPr id="4" name="RbPattern">
            <a:extLst>
              <a:ext uri="{FF2B5EF4-FFF2-40B4-BE49-F238E27FC236}">
                <a16:creationId xmlns:a16="http://schemas.microsoft.com/office/drawing/2014/main" id="{B52D7C24-C959-E9FC-8653-91E7FD77D7D7}"/>
              </a:ext>
            </a:extLst>
          </p:cNvPr>
          <p:cNvGrpSpPr>
            <a:grpSpLocks noGrp="1" noUngrp="1" noRot="1" noMove="1" noResize="1"/>
          </p:cNvGrpSpPr>
          <p:nvPr/>
        </p:nvGrpSpPr>
        <p:grpSpPr>
          <a:xfrm>
            <a:off x="8975725" y="0"/>
            <a:ext cx="3216276" cy="6858000"/>
            <a:chOff x="8975725" y="0"/>
            <a:chExt cx="3216276" cy="6858000"/>
          </a:xfrm>
        </p:grpSpPr>
        <p:sp>
          <p:nvSpPr>
            <p:cNvPr id="7" name="RbPattern02">
              <a:extLst>
                <a:ext uri="{FF2B5EF4-FFF2-40B4-BE49-F238E27FC236}">
                  <a16:creationId xmlns:a16="http://schemas.microsoft.com/office/drawing/2014/main" id="{7189BBA5-E1BE-4372-B20F-5860F9E01309}"/>
                </a:ext>
              </a:extLst>
            </p:cNvPr>
            <p:cNvSpPr>
              <a:spLocks noGrp="1" noRot="1" noMove="1" noResize="1" noEditPoints="1" noAdjustHandles="1" noChangeArrowheads="1" noChangeShapeType="1"/>
            </p:cNvSpPr>
            <p:nvPr/>
          </p:nvSpPr>
          <p:spPr>
            <a:xfrm>
              <a:off x="8975725" y="0"/>
              <a:ext cx="3216276" cy="6858000"/>
            </a:xfrm>
            <a:prstGeom prst="rect">
              <a:avLst/>
            </a:prstGeom>
            <a:gradFill flip="none" rotWithShape="1">
              <a:gsLst>
                <a:gs pos="0">
                  <a:schemeClr val="accent4"/>
                </a:gs>
                <a:gs pos="70000">
                  <a:schemeClr val="accent5"/>
                </a:gs>
                <a:gs pos="32000">
                  <a:schemeClr val="accent5"/>
                </a:gs>
              </a:gsLst>
              <a:lin ang="5400000" scaled="1"/>
              <a:tileRect/>
            </a:gradFill>
            <a:ln w="40726" cap="flat">
              <a:noFill/>
              <a:prstDash val="solid"/>
              <a:miter/>
            </a:ln>
          </p:spPr>
          <p:txBody>
            <a:bodyPr rot="0" spcFirstLastPara="0" vertOverflow="overflow" horzOverflow="overflow" vert="horz" wrap="square" lIns="1800000" tIns="1440000" rIns="360000" bIns="360000" numCol="1" spcCol="0" rtlCol="0" fromWordArt="0" anchor="ctr" anchorCtr="0" forceAA="0" compatLnSpc="1">
              <a:prstTxWarp prst="textNoShape">
                <a:avLst/>
              </a:prstTxWarp>
              <a:noAutofit/>
            </a:bodyPr>
            <a:lstStyle/>
            <a:p>
              <a:pPr lvl="0" defTabSz="1125444" rtl="0">
                <a:lnSpc>
                  <a:spcPct val="90000"/>
                </a:lnSpc>
                <a:spcBef>
                  <a:spcPts val="0"/>
                </a:spcBef>
              </a:pPr>
              <a:endParaRPr lang="en-US" sz="1200" b="0">
                <a:solidFill>
                  <a:srgbClr val="FFFFFF"/>
                </a:solidFill>
                <a:latin typeface="+mn-lt"/>
                <a:ea typeface="+mn-ea"/>
                <a:cs typeface="+mn-cs"/>
                <a:sym typeface="+mn-lt"/>
              </a:endParaRPr>
            </a:p>
          </p:txBody>
        </p:sp>
        <p:sp>
          <p:nvSpPr>
            <p:cNvPr id="2" name="RbPattern01">
              <a:extLst>
                <a:ext uri="{FF2B5EF4-FFF2-40B4-BE49-F238E27FC236}">
                  <a16:creationId xmlns:a16="http://schemas.microsoft.com/office/drawing/2014/main" id="{2026C859-0697-8C58-F852-5A56B2FDB527}"/>
                </a:ext>
              </a:extLst>
            </p:cNvPr>
            <p:cNvSpPr>
              <a:spLocks noGrp="1" noRot="1" noMove="1" noResize="1" noEditPoints="1" noAdjustHandles="1" noChangeArrowheads="1" noChangeShapeType="1"/>
            </p:cNvSpPr>
            <p:nvPr/>
          </p:nvSpPr>
          <p:spPr>
            <a:xfrm>
              <a:off x="8977200" y="0"/>
              <a:ext cx="3214800" cy="3214812"/>
            </a:xfrm>
            <a:custGeom>
              <a:avLst/>
              <a:gdLst>
                <a:gd name="connsiteX0" fmla="*/ 1782032 w 1782032"/>
                <a:gd name="connsiteY0" fmla="*/ 0 h 1782032"/>
                <a:gd name="connsiteX1" fmla="*/ 1782032 w 1782032"/>
                <a:gd name="connsiteY1" fmla="*/ 1782032 h 1782032"/>
                <a:gd name="connsiteX2" fmla="*/ 0 w 1782032"/>
                <a:gd name="connsiteY2" fmla="*/ 1782032 h 1782032"/>
                <a:gd name="connsiteX3" fmla="*/ 1782032 w 1782032"/>
                <a:gd name="connsiteY3" fmla="*/ 0 h 1782032"/>
              </a:gdLst>
              <a:ahLst/>
              <a:cxnLst>
                <a:cxn ang="0">
                  <a:pos x="connsiteX0" y="connsiteY0"/>
                </a:cxn>
                <a:cxn ang="0">
                  <a:pos x="connsiteX1" y="connsiteY1"/>
                </a:cxn>
                <a:cxn ang="0">
                  <a:pos x="connsiteX2" y="connsiteY2"/>
                </a:cxn>
                <a:cxn ang="0">
                  <a:pos x="connsiteX3" y="connsiteY3"/>
                </a:cxn>
              </a:cxnLst>
              <a:rect l="l" t="t" r="r" b="b"/>
              <a:pathLst>
                <a:path w="1782032" h="1782032">
                  <a:moveTo>
                    <a:pt x="1782032" y="0"/>
                  </a:moveTo>
                  <a:lnTo>
                    <a:pt x="1782032" y="1782032"/>
                  </a:lnTo>
                  <a:lnTo>
                    <a:pt x="0" y="1782032"/>
                  </a:lnTo>
                  <a:cubicBezTo>
                    <a:pt x="0" y="797814"/>
                    <a:pt x="797814" y="0"/>
                    <a:pt x="1782032" y="0"/>
                  </a:cubicBezTo>
                  <a:close/>
                </a:path>
              </a:pathLst>
            </a:custGeom>
            <a:gradFill flip="none" rotWithShape="1">
              <a:gsLst>
                <a:gs pos="0">
                  <a:schemeClr val="accent4"/>
                </a:gs>
                <a:gs pos="69000">
                  <a:schemeClr val="accent4">
                    <a:alpha val="0"/>
                  </a:schemeClr>
                </a:gs>
              </a:gsLst>
              <a:path path="circle">
                <a:fillToRect r="100000" b="100000"/>
              </a:path>
              <a:tileRect l="-100000" t="-100000"/>
            </a:gradFill>
            <a:ln w="40726" cap="flat">
              <a:noFill/>
              <a:prstDash val="solid"/>
              <a:miter/>
            </a:ln>
          </p:spPr>
          <p:txBody>
            <a:bodyPr rot="0" spcFirstLastPara="0" vertOverflow="overflow" horzOverflow="overflow" vert="horz" wrap="square" lIns="1800000" tIns="1440000" rIns="360000" bIns="360000" numCol="1" spcCol="0" rtlCol="0" fromWordArt="0" anchor="ctr" anchorCtr="0" forceAA="0" compatLnSpc="1">
              <a:prstTxWarp prst="textNoShape">
                <a:avLst/>
              </a:prstTxWarp>
              <a:noAutofit/>
            </a:bodyPr>
            <a:lstStyle/>
            <a:p>
              <a:pPr lvl="0" defTabSz="1125444" rtl="0">
                <a:lnSpc>
                  <a:spcPct val="90000"/>
                </a:lnSpc>
                <a:spcBef>
                  <a:spcPts val="0"/>
                </a:spcBef>
              </a:pPr>
              <a:endParaRPr lang="en-US" b="0">
                <a:solidFill>
                  <a:srgbClr val="FFFFFF"/>
                </a:solidFill>
                <a:latin typeface="+mn-lt"/>
                <a:ea typeface="+mn-ea"/>
                <a:cs typeface="+mn-cs"/>
              </a:endParaRPr>
            </a:p>
          </p:txBody>
        </p:sp>
      </p:grpSp>
      <p:sp>
        <p:nvSpPr>
          <p:cNvPr id="23" name="Title Placeholder">
            <a:extLst>
              <a:ext uri="{FF2B5EF4-FFF2-40B4-BE49-F238E27FC236}">
                <a16:creationId xmlns:a16="http://schemas.microsoft.com/office/drawing/2014/main" id="{2013EFE3-6784-4E81-AA9F-4D00DEA03E6E}"/>
              </a:ext>
            </a:extLst>
          </p:cNvPr>
          <p:cNvSpPr>
            <a:spLocks noGrp="1"/>
          </p:cNvSpPr>
          <p:nvPr>
            <p:ph type="title" hasCustomPrompt="1"/>
          </p:nvPr>
        </p:nvSpPr>
        <p:spPr>
          <a:xfrm>
            <a:off x="407990" y="553166"/>
            <a:ext cx="8208961" cy="684000"/>
          </a:xfrm>
          <a:prstGeom prst="rect">
            <a:avLst/>
          </a:prstGeom>
        </p:spPr>
        <p:txBody>
          <a:bodyPr vert="horz" wrap="square" lIns="0" tIns="0" rIns="0" bIns="0" rtlCol="0" anchor="t" anchorCtr="0">
            <a:noAutofit/>
          </a:bodyPr>
          <a:lstStyle>
            <a:lvl1pPr algn="l" defTabSz="1125444" rtl="0" eaLnBrk="1" latinLnBrk="0" hangingPunct="1">
              <a:lnSpc>
                <a:spcPct val="100000"/>
              </a:lnSpc>
              <a:spcBef>
                <a:spcPct val="0"/>
              </a:spcBef>
              <a:buNone/>
              <a:defRPr lang="en-US" sz="2200" b="1" kern="1200" baseline="0" noProof="0" dirty="0">
                <a:solidFill>
                  <a:schemeClr val="tx1"/>
                </a:solidFill>
                <a:latin typeface="+mj-lt"/>
                <a:ea typeface="+mj-ea"/>
                <a:cs typeface="+mj-cs"/>
                <a:sym typeface="+mn-lt"/>
              </a:defRPr>
            </a:lvl1pPr>
          </a:lstStyle>
          <a:p>
            <a:r>
              <a:rPr lang="en-US" noProof="0"/>
              <a:t>Click to edit Action Title</a:t>
            </a:r>
            <a:br>
              <a:rPr lang="en-US" noProof="0"/>
            </a:br>
            <a:r>
              <a:rPr lang="en-US" noProof="0"/>
              <a:t>(max. 2 lines)</a:t>
            </a:r>
          </a:p>
        </p:txBody>
      </p:sp>
      <p:sp>
        <p:nvSpPr>
          <p:cNvPr id="5" name="Slide Number">
            <a:extLst>
              <a:ext uri="{FF2B5EF4-FFF2-40B4-BE49-F238E27FC236}">
                <a16:creationId xmlns:a16="http://schemas.microsoft.com/office/drawing/2014/main" id="{485BCF08-3A0D-1F67-341B-FBE165EF0B51}"/>
              </a:ext>
            </a:extLst>
          </p:cNvPr>
          <p:cNvSpPr txBox="1">
            <a:spLocks noGrp="1" noRot="1" noMove="1" noResize="1" noEditPoints="1" noAdjustHandles="1" noChangeArrowheads="1" noChangeShapeType="1"/>
          </p:cNvSpPr>
          <p:nvPr/>
        </p:nvSpPr>
        <p:spPr bwMode="auto">
          <a:xfrm>
            <a:off x="11879260" y="6715773"/>
            <a:ext cx="248441" cy="123111"/>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EN"/>
            </a:defPPr>
            <a:lvl1pPr marL="0" marR="0" lvl="0" indent="0" defTabSz="914400" eaLnBrk="1" latinLnBrk="0" hangingPunct="1">
              <a:lnSpc>
                <a:spcPct val="90000"/>
              </a:lnSpc>
              <a:buClrTx/>
              <a:buSzTx/>
              <a:buFontTx/>
              <a:buNone/>
              <a:tabLst/>
              <a:defRPr kumimoji="0" sz="900" b="0" i="0" u="none" strike="noStrike" cap="none" spc="0" normalizeH="0" baseline="0">
                <a:ln>
                  <a:noFill/>
                </a:ln>
                <a:effectLst/>
                <a:uLnTx/>
                <a:uFillTx/>
                <a:latin typeface="+mn-lt"/>
              </a:defRPr>
            </a:lvl1pPr>
          </a:lstStyle>
          <a:p>
            <a:pPr lvl="0" algn="l" rtl="0">
              <a:lnSpc>
                <a:spcPct val="100000"/>
              </a:lnSpc>
            </a:pPr>
            <a:fld id="{7AA7B471-74A3-4F5F-8955-6C99E2375CAC}" type="slidenum">
              <a:rPr lang="en-US" sz="800" b="0" noProof="1" smtClean="0">
                <a:solidFill>
                  <a:schemeClr val="bg1"/>
                </a:solidFill>
                <a:latin typeface="+mn-lt"/>
                <a:ea typeface="+mn-ea"/>
                <a:cs typeface="+mn-cs"/>
                <a:sym typeface="+mn-lt"/>
              </a:rPr>
              <a:pPr lvl="0" algn="l" rtl="0">
                <a:lnSpc>
                  <a:spcPct val="100000"/>
                </a:lnSpc>
              </a:pPr>
              <a:t>‹#›</a:t>
            </a:fld>
            <a:endParaRPr lang="en-US" sz="800" b="0" noProof="1">
              <a:solidFill>
                <a:schemeClr val="bg1"/>
              </a:solidFill>
              <a:latin typeface="+mn-lt"/>
              <a:ea typeface="+mn-ea"/>
              <a:cs typeface="+mn-cs"/>
              <a:sym typeface="+mn-lt"/>
            </a:endParaRPr>
          </a:p>
        </p:txBody>
      </p:sp>
      <p:sp>
        <p:nvSpPr>
          <p:cNvPr id="6" name="Copyright">
            <a:extLst>
              <a:ext uri="{FF2B5EF4-FFF2-40B4-BE49-F238E27FC236}">
                <a16:creationId xmlns:a16="http://schemas.microsoft.com/office/drawing/2014/main" id="{9986F3DB-CD25-CB5B-3EE3-22D365A68656}"/>
              </a:ext>
            </a:extLst>
          </p:cNvPr>
          <p:cNvSpPr txBox="1">
            <a:spLocks noGrp="1" noRot="1" noMove="1" noResize="1" noEditPoints="1" noAdjustHandles="1" noChangeArrowheads="1" noChangeShapeType="1"/>
          </p:cNvSpPr>
          <p:nvPr/>
        </p:nvSpPr>
        <p:spPr>
          <a:xfrm>
            <a:off x="10795612" y="6715773"/>
            <a:ext cx="897918" cy="123111"/>
          </a:xfrm>
          <a:prstGeom prst="rect">
            <a:avLst/>
          </a:prstGeom>
          <a:noFill/>
          <a:ln w="9525">
            <a:noFill/>
          </a:ln>
        </p:spPr>
        <p:txBody>
          <a:bodyPr vert="horz" wrap="square" lIns="0" tIns="0" rIns="0" bIns="0" rtlCol="0">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800" b="0" i="0" u="none" strike="noStrike" kern="1200" cap="none" spc="0" normalizeH="0" baseline="0">
                <a:ln>
                  <a:noFill/>
                </a:ln>
                <a:solidFill>
                  <a:schemeClr val="bg1"/>
                </a:solidFill>
                <a:effectLst/>
                <a:uLnTx/>
                <a:uFillTx/>
                <a:latin typeface="+mn-lt"/>
                <a:ea typeface="+mn-ea"/>
                <a:cs typeface="+mn-cs"/>
                <a:sym typeface="+mn-lt"/>
              </a:rPr>
              <a:t>Roland Berger</a:t>
            </a:r>
          </a:p>
        </p:txBody>
      </p:sp>
      <p:sp>
        <p:nvSpPr>
          <p:cNvPr id="8" name="Slide Number Line">
            <a:extLst>
              <a:ext uri="{FF2B5EF4-FFF2-40B4-BE49-F238E27FC236}">
                <a16:creationId xmlns:a16="http://schemas.microsoft.com/office/drawing/2014/main" id="{0110452D-8906-4E0E-5C06-B958BC73C214}"/>
              </a:ext>
            </a:extLst>
          </p:cNvPr>
          <p:cNvSpPr txBox="1">
            <a:spLocks noGrp="1" noRot="1" noMove="1" noResize="1" noEditPoints="1" noAdjustHandles="1" noChangeArrowheads="1" noChangeShapeType="1"/>
          </p:cNvSpPr>
          <p:nvPr/>
        </p:nvSpPr>
        <p:spPr>
          <a:xfrm>
            <a:off x="11693530" y="6715773"/>
            <a:ext cx="185730" cy="123111"/>
          </a:xfrm>
          <a:prstGeom prst="rect">
            <a:avLst/>
          </a:prstGeom>
          <a:noFill/>
          <a:ln w="9525">
            <a:noFill/>
          </a:ln>
        </p:spPr>
        <p:txBody>
          <a:bodyPr vert="horz"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800" b="0" i="0" u="none" strike="noStrike" kern="1200" cap="none" spc="0" normalizeH="0" baseline="0">
                <a:ln>
                  <a:noFill/>
                </a:ln>
                <a:solidFill>
                  <a:schemeClr val="bg1"/>
                </a:solidFill>
                <a:effectLst/>
                <a:uLnTx/>
                <a:uFillTx/>
                <a:latin typeface="+mn-lt"/>
                <a:ea typeface="+mn-ea"/>
                <a:cs typeface="+mn-cs"/>
                <a:sym typeface="+mn-lt"/>
              </a:rPr>
              <a:t>|</a:t>
            </a:r>
          </a:p>
        </p:txBody>
      </p:sp>
    </p:spTree>
    <p:extLst>
      <p:ext uri="{BB962C8B-B14F-4D97-AF65-F5344CB8AC3E}">
        <p14:creationId xmlns:p14="http://schemas.microsoft.com/office/powerpoint/2010/main" val="4051744905"/>
      </p:ext>
    </p:extLst>
  </p:cSld>
  <p:clrMapOvr>
    <a:masterClrMapping/>
  </p:clrMapOvr>
  <p:extLst>
    <p:ext uri="{DCECCB84-F9BA-43D5-87BE-67443E8EF086}">
      <p15:sldGuideLst xmlns:p15="http://schemas.microsoft.com/office/powerpoint/2012/main">
        <p15:guide id="1" pos="5428">
          <p15:clr>
            <a:srgbClr val="F26B43"/>
          </p15:clr>
        </p15:guide>
        <p15:guide id="2" orient="horz" pos="958">
          <p15:clr>
            <a:srgbClr val="F26B43"/>
          </p15:clr>
        </p15:guide>
        <p15:guide id="3" orient="horz" pos="3974">
          <p15:clr>
            <a:srgbClr val="F26B43"/>
          </p15:clr>
        </p15:guide>
        <p15:guide id="4" orient="horz" pos="119">
          <p15:clr>
            <a:srgbClr val="A4A3A4"/>
          </p15:clr>
        </p15:guide>
        <p15:guide id="5" orient="horz" pos="255">
          <p15:clr>
            <a:srgbClr val="A4A3A4"/>
          </p15:clr>
        </p15:guide>
        <p15:guide id="6" orient="horz" pos="346">
          <p15:clr>
            <a:srgbClr val="F26B43"/>
          </p15:clr>
        </p15:guide>
        <p15:guide id="7" orient="horz" pos="1275">
          <p15:clr>
            <a:srgbClr val="A4A3A4"/>
          </p15:clr>
        </p15:guide>
        <p15:guide id="8" orient="horz" pos="3816">
          <p15:clr>
            <a:srgbClr val="A4A3A4"/>
          </p15:clr>
        </p15:guide>
        <p15:guide id="9" orient="horz" pos="4156">
          <p15:clr>
            <a:srgbClr val="A4A3A4"/>
          </p15:clr>
        </p15:guide>
        <p15:guide id="10" orient="horz" pos="4224">
          <p15:clr>
            <a:srgbClr val="A4A3A4"/>
          </p15:clr>
        </p15:guide>
        <p15:guide id="11" pos="5654">
          <p15:clr>
            <a:srgbClr val="F26B43"/>
          </p15:clr>
        </p15:guide>
        <p15:guide id="12" pos="5881">
          <p15:clr>
            <a:srgbClr val="F26B43"/>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_Layout_09">
    <p:bg>
      <p:bgPr>
        <a:solidFill>
          <a:schemeClr val="bg1"/>
        </a:solidFill>
        <a:effectLst/>
      </p:bgPr>
    </p:bg>
    <p:spTree>
      <p:nvGrpSpPr>
        <p:cNvPr id="1" name=""/>
        <p:cNvGrpSpPr/>
        <p:nvPr/>
      </p:nvGrpSpPr>
      <p:grpSpPr>
        <a:xfrm>
          <a:off x="0" y="0"/>
          <a:ext cx="0" cy="0"/>
          <a:chOff x="0" y="0"/>
          <a:chExt cx="0" cy="0"/>
        </a:xfrm>
      </p:grpSpPr>
      <p:sp>
        <p:nvSpPr>
          <p:cNvPr id="6" name="Parallelogram 5">
            <a:extLst>
              <a:ext uri="{FF2B5EF4-FFF2-40B4-BE49-F238E27FC236}">
                <a16:creationId xmlns:a16="http://schemas.microsoft.com/office/drawing/2014/main" id="{CD420ACF-3FBF-9D6D-C4AD-8500F87DA0C9}"/>
              </a:ext>
            </a:extLst>
          </p:cNvPr>
          <p:cNvSpPr/>
          <p:nvPr userDrawn="1"/>
        </p:nvSpPr>
        <p:spPr>
          <a:xfrm>
            <a:off x="-1008964" y="1818533"/>
            <a:ext cx="16338611" cy="5039467"/>
          </a:xfrm>
          <a:prstGeom prst="parallelogram">
            <a:avLst>
              <a:gd name="adj" fmla="val 61641"/>
            </a:avLst>
          </a:prstGeom>
          <a:solidFill>
            <a:schemeClr val="accent1">
              <a:alpha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ct val="90000"/>
              </a:lnSpc>
              <a:spcBef>
                <a:spcPts val="400"/>
              </a:spcBef>
              <a:buSzPct val="100000"/>
            </a:pPr>
            <a:endParaRPr lang="en-US" sz="1200">
              <a:solidFill>
                <a:schemeClr val="tx1"/>
              </a:solidFill>
              <a:latin typeface="+mn-lt"/>
              <a:sym typeface="+mn-lt"/>
            </a:endParaRPr>
          </a:p>
        </p:txBody>
      </p:sp>
      <p:graphicFrame>
        <p:nvGraphicFramePr>
          <p:cNvPr id="3" name="Object 2" hidden="1">
            <a:extLst>
              <a:ext uri="{FF2B5EF4-FFF2-40B4-BE49-F238E27FC236}">
                <a16:creationId xmlns:a16="http://schemas.microsoft.com/office/drawing/2014/main" id="{2D6A1A97-DC98-4321-8060-8C27E488BC44}"/>
              </a:ext>
            </a:extLst>
          </p:cNvPr>
          <p:cNvGraphicFramePr>
            <a:graphicFrameLocks noChangeAspect="1"/>
          </p:cNvGraphicFramePr>
          <p:nvPr>
            <p:custDataLst>
              <p:tags r:id="rId1"/>
            </p:custDataLst>
            <p:extLst>
              <p:ext uri="{D42A27DB-BD31-4B8C-83A1-F6EECF244321}">
                <p14:modId xmlns:p14="http://schemas.microsoft.com/office/powerpoint/2010/main" val="4344638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92" imgH="591" progId="TCLayout.ActiveDocument.1">
                  <p:embed/>
                </p:oleObj>
              </mc:Choice>
              <mc:Fallback>
                <p:oleObj name="think-cell Slide" r:id="rId3" imgW="592" imgH="591" progId="TCLayout.ActiveDocument.1">
                  <p:embed/>
                  <p:pic>
                    <p:nvPicPr>
                      <p:cNvPr id="3" name="Object 2" hidden="1">
                        <a:extLst>
                          <a:ext uri="{FF2B5EF4-FFF2-40B4-BE49-F238E27FC236}">
                            <a16:creationId xmlns:a16="http://schemas.microsoft.com/office/drawing/2014/main" id="{2D6A1A97-DC98-4321-8060-8C27E488BC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RbReference" hidden="1">
            <a:extLst>
              <a:ext uri="{FF2B5EF4-FFF2-40B4-BE49-F238E27FC236}">
                <a16:creationId xmlns:a16="http://schemas.microsoft.com/office/drawing/2014/main" id="{3D73B0FD-E1EC-4559-8244-0B4A95A0ADE0}"/>
              </a:ext>
            </a:extLst>
          </p:cNvPr>
          <p:cNvSpPr>
            <a:spLocks noGrp="1" noRot="1" noMove="1" noResize="1" noEditPoints="1" noAdjustHandles="1" noChangeArrowheads="1" noChangeShapeType="1"/>
          </p:cNvSpPr>
          <p:nvPr/>
        </p:nvSpPr>
        <p:spPr>
          <a:xfrm>
            <a:off x="406799" y="2024064"/>
            <a:ext cx="11377214"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latin typeface="+mn-lt"/>
                <a:ea typeface="+mn-ea"/>
                <a:cs typeface="+mn-cs"/>
              </a:rPr>
              <a:t>!! REQUIRED – Reference area !!</a:t>
            </a:r>
          </a:p>
        </p:txBody>
      </p:sp>
      <p:sp>
        <p:nvSpPr>
          <p:cNvPr id="2" name="Parallelogram 1">
            <a:extLst>
              <a:ext uri="{FF2B5EF4-FFF2-40B4-BE49-F238E27FC236}">
                <a16:creationId xmlns:a16="http://schemas.microsoft.com/office/drawing/2014/main" id="{BDC328DD-C8FE-153E-7B08-8A24AF9A9D24}"/>
              </a:ext>
            </a:extLst>
          </p:cNvPr>
          <p:cNvSpPr/>
          <p:nvPr userDrawn="1"/>
        </p:nvSpPr>
        <p:spPr>
          <a:xfrm>
            <a:off x="10892971" y="503215"/>
            <a:ext cx="1637028" cy="221599"/>
          </a:xfrm>
          <a:prstGeom prst="parallelogram">
            <a:avLst>
              <a:gd name="adj" fmla="val 61641"/>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pic>
        <p:nvPicPr>
          <p:cNvPr id="5" name="Graphic 4">
            <a:extLst>
              <a:ext uri="{FF2B5EF4-FFF2-40B4-BE49-F238E27FC236}">
                <a16:creationId xmlns:a16="http://schemas.microsoft.com/office/drawing/2014/main" id="{E17833DF-8681-46C1-1750-A50C9A7079B4}"/>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521103" y="527197"/>
            <a:ext cx="1155574" cy="146011"/>
          </a:xfrm>
          <a:prstGeom prst="rect">
            <a:avLst/>
          </a:prstGeom>
        </p:spPr>
      </p:pic>
      <p:sp>
        <p:nvSpPr>
          <p:cNvPr id="11" name="Slide Number">
            <a:extLst>
              <a:ext uri="{FF2B5EF4-FFF2-40B4-BE49-F238E27FC236}">
                <a16:creationId xmlns:a16="http://schemas.microsoft.com/office/drawing/2014/main" id="{257BABC3-2B7B-17E0-0724-692306E7BF57}"/>
              </a:ext>
            </a:extLst>
          </p:cNvPr>
          <p:cNvSpPr txBox="1"/>
          <p:nvPr userDrawn="1"/>
        </p:nvSpPr>
        <p:spPr bwMode="auto">
          <a:xfrm>
            <a:off x="11776811" y="6524310"/>
            <a:ext cx="248441" cy="138499"/>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EN"/>
            </a:defPPr>
            <a:lvl1pPr marL="0" marR="0" lvl="0" indent="0" defTabSz="914400" eaLnBrk="1" latinLnBrk="0" hangingPunct="1">
              <a:lnSpc>
                <a:spcPct val="90000"/>
              </a:lnSpc>
              <a:buClrTx/>
              <a:buSzTx/>
              <a:buFontTx/>
              <a:buNone/>
              <a:tabLst/>
              <a:defRPr kumimoji="0" sz="900" b="0" i="0" u="none" strike="noStrike" cap="none" spc="0" normalizeH="0" baseline="0">
                <a:ln>
                  <a:noFill/>
                </a:ln>
                <a:effectLst/>
                <a:uLnTx/>
                <a:uFillTx/>
                <a:latin typeface="+mn-lt"/>
              </a:defRPr>
            </a:lvl1pPr>
          </a:lstStyle>
          <a:p>
            <a:pPr lvl="0" algn="l" rtl="0">
              <a:lnSpc>
                <a:spcPct val="100000"/>
              </a:lnSpc>
            </a:pPr>
            <a:fld id="{7AA7B471-74A3-4F5F-8955-6C99E2375CAC}" type="slidenum">
              <a:rPr lang="en-US" sz="900" b="0" noProof="1" smtClean="0">
                <a:solidFill>
                  <a:schemeClr val="tx1"/>
                </a:solidFill>
                <a:latin typeface="+mn-lt"/>
                <a:ea typeface="+mn-ea"/>
                <a:cs typeface="+mn-cs"/>
                <a:sym typeface="+mn-lt"/>
              </a:rPr>
              <a:pPr lvl="0" algn="l" rtl="0">
                <a:lnSpc>
                  <a:spcPct val="100000"/>
                </a:lnSpc>
              </a:pPr>
              <a:t>‹#›</a:t>
            </a:fld>
            <a:endParaRPr lang="en-US" sz="900" b="0" noProof="1">
              <a:solidFill>
                <a:schemeClr val="tx1"/>
              </a:solidFill>
              <a:latin typeface="+mn-lt"/>
              <a:ea typeface="+mn-ea"/>
              <a:cs typeface="+mn-cs"/>
              <a:sym typeface="+mn-lt"/>
            </a:endParaRPr>
          </a:p>
        </p:txBody>
      </p:sp>
      <p:sp>
        <p:nvSpPr>
          <p:cNvPr id="7" name="Text Placeholder 7">
            <a:extLst>
              <a:ext uri="{FF2B5EF4-FFF2-40B4-BE49-F238E27FC236}">
                <a16:creationId xmlns:a16="http://schemas.microsoft.com/office/drawing/2014/main" id="{29FBF117-EBF9-AEBD-0406-9A2BBCE3DAFB}"/>
              </a:ext>
            </a:extLst>
          </p:cNvPr>
          <p:cNvSpPr>
            <a:spLocks noGrp="1"/>
          </p:cNvSpPr>
          <p:nvPr>
            <p:ph type="body" sz="quarter" idx="10"/>
          </p:nvPr>
        </p:nvSpPr>
        <p:spPr>
          <a:xfrm>
            <a:off x="407988" y="1347260"/>
            <a:ext cx="11370011" cy="328613"/>
          </a:xfrm>
          <a:prstGeom prst="rect">
            <a:avLst/>
          </a:prstGeom>
        </p:spPr>
        <p:txBody>
          <a:bodyPr>
            <a:noAutofit/>
          </a:bodyPr>
          <a:lstStyle>
            <a:lvl1pPr>
              <a:lnSpc>
                <a:spcPct val="90000"/>
              </a:lnSpc>
              <a:defRPr sz="1600">
                <a:latin typeface="+mn-lt"/>
              </a:defRPr>
            </a:lvl1pPr>
            <a:lvl2pPr>
              <a:defRPr sz="1600"/>
            </a:lvl2pPr>
            <a:lvl3pPr>
              <a:defRPr sz="1600"/>
            </a:lvl3pPr>
            <a:lvl4pPr>
              <a:defRPr sz="1600"/>
            </a:lvl4pPr>
            <a:lvl5pPr>
              <a:defRPr sz="1600"/>
            </a:lvl5pPr>
          </a:lstStyle>
          <a:p>
            <a:pPr lvl="0"/>
            <a:r>
              <a:rPr lang="en-GB"/>
              <a:t>Click to edit Master text styles</a:t>
            </a:r>
          </a:p>
        </p:txBody>
      </p:sp>
      <p:sp>
        <p:nvSpPr>
          <p:cNvPr id="8" name="Title 7">
            <a:extLst>
              <a:ext uri="{FF2B5EF4-FFF2-40B4-BE49-F238E27FC236}">
                <a16:creationId xmlns:a16="http://schemas.microsoft.com/office/drawing/2014/main" id="{68811543-FD89-7864-24AD-63632034B74E}"/>
              </a:ext>
            </a:extLst>
          </p:cNvPr>
          <p:cNvSpPr>
            <a:spLocks noGrp="1"/>
          </p:cNvSpPr>
          <p:nvPr>
            <p:ph type="title"/>
          </p:nvPr>
        </p:nvSpPr>
        <p:spPr>
          <a:xfrm>
            <a:off x="406800" y="553166"/>
            <a:ext cx="11370011" cy="684000"/>
          </a:xfrm>
        </p:spPr>
        <p:txBody>
          <a:bodyPr vert="horz"/>
          <a:lstStyle/>
          <a:p>
            <a:r>
              <a:rPr lang="en-US"/>
              <a:t>Click to edit Master title style</a:t>
            </a:r>
          </a:p>
        </p:txBody>
      </p:sp>
      <p:sp>
        <p:nvSpPr>
          <p:cNvPr id="13" name="RbReference" hidden="1">
            <a:extLst>
              <a:ext uri="{FF2B5EF4-FFF2-40B4-BE49-F238E27FC236}">
                <a16:creationId xmlns:a16="http://schemas.microsoft.com/office/drawing/2014/main" id="{A2A1A034-DAFE-2E30-E389-6D285EFD1872}"/>
              </a:ext>
            </a:extLst>
          </p:cNvPr>
          <p:cNvSpPr>
            <a:spLocks/>
          </p:cNvSpPr>
          <p:nvPr userDrawn="1"/>
        </p:nvSpPr>
        <p:spPr>
          <a:xfrm>
            <a:off x="2118512" y="2024062"/>
            <a:ext cx="9676662" cy="4033837"/>
          </a:xfrm>
          <a:prstGeom prst="rect">
            <a:avLst/>
          </a:prstGeom>
          <a:solidFill>
            <a:srgbClr val="E2262D">
              <a:alpha val="25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72000" bIns="0" numCol="1" spcCol="0" rtlCol="0" fromWordArt="0" anchor="t" anchorCtr="0" forceAA="0" compatLnSpc="1">
            <a:prstTxWarp prst="textNoShape">
              <a:avLst/>
            </a:prstTxWarp>
            <a:noAutofit/>
          </a:bodyPr>
          <a:lstStyle/>
          <a:p>
            <a:pPr lvl="0" algn="r"/>
            <a:r>
              <a:rPr lang="en-US" sz="1400">
                <a:solidFill>
                  <a:srgbClr val="E2262D"/>
                </a:solidFill>
              </a:rPr>
              <a:t>!! REQUIRED – Reference area !!</a:t>
            </a:r>
          </a:p>
        </p:txBody>
      </p:sp>
    </p:spTree>
    <p:extLst>
      <p:ext uri="{BB962C8B-B14F-4D97-AF65-F5344CB8AC3E}">
        <p14:creationId xmlns:p14="http://schemas.microsoft.com/office/powerpoint/2010/main" val="838374968"/>
      </p:ext>
    </p:extLst>
  </p:cSld>
  <p:clrMapOvr>
    <a:masterClrMapping/>
  </p:clrMapOvr>
  <p:extLst>
    <p:ext uri="{DCECCB84-F9BA-43D5-87BE-67443E8EF086}">
      <p15:sldGuideLst xmlns:p15="http://schemas.microsoft.com/office/powerpoint/2012/main">
        <p15:guide id="2" orient="horz" pos="346">
          <p15:clr>
            <a:srgbClr val="F26B43"/>
          </p15:clr>
        </p15:guide>
        <p15:guide id="3" orient="horz" pos="3974">
          <p15:clr>
            <a:srgbClr val="F26B43"/>
          </p15:clr>
        </p15:guide>
        <p15:guide id="4" orient="horz" pos="3816">
          <p15:clr>
            <a:srgbClr val="A4A3A4"/>
          </p15:clr>
        </p15:guide>
        <p15:guide id="5" orient="horz" pos="4156">
          <p15:clr>
            <a:srgbClr val="A4A3A4"/>
          </p15:clr>
        </p15:guide>
        <p15:guide id="6" orient="horz" pos="4224">
          <p15:clr>
            <a:srgbClr val="A4A3A4"/>
          </p15:clr>
        </p15:guide>
        <p15:guide id="7" orient="horz" pos="1275">
          <p15:clr>
            <a:srgbClr val="A4A3A4"/>
          </p15:clr>
        </p15:guide>
        <p15:guide id="8" orient="horz" pos="119">
          <p15:clr>
            <a:srgbClr val="A4A3A4"/>
          </p15:clr>
        </p15:guide>
        <p15:guide id="9" orient="horz" pos="255">
          <p15:clr>
            <a:srgbClr val="A4A3A4"/>
          </p15:clr>
        </p15:guide>
        <p15:guide id="10" orient="horz" pos="958">
          <p15:clr>
            <a:srgbClr val="F26B43"/>
          </p15:clr>
        </p15:guide>
        <p15:guide id="11"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626AEF5-A530-F741-AA2F-8C0CFA641A0E}"/>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cxnSp>
        <p:nvCxnSpPr>
          <p:cNvPr id="7" name="Straight Connector 6">
            <a:extLst>
              <a:ext uri="{FF2B5EF4-FFF2-40B4-BE49-F238E27FC236}">
                <a16:creationId xmlns:a16="http://schemas.microsoft.com/office/drawing/2014/main" id="{362B7C8E-F321-D247-975B-9145B25372D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8" name="Title 1">
            <a:extLst>
              <a:ext uri="{FF2B5EF4-FFF2-40B4-BE49-F238E27FC236}">
                <a16:creationId xmlns:a16="http://schemas.microsoft.com/office/drawing/2014/main" id="{959EBC31-6185-B644-A74F-9DEA98A26226}"/>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Title</a:t>
            </a:r>
            <a:endParaRPr lang="en-US" dirty="0"/>
          </a:p>
        </p:txBody>
      </p:sp>
      <p:sp>
        <p:nvSpPr>
          <p:cNvPr id="11" name="Footer Placeholder 4">
            <a:extLst>
              <a:ext uri="{FF2B5EF4-FFF2-40B4-BE49-F238E27FC236}">
                <a16:creationId xmlns:a16="http://schemas.microsoft.com/office/drawing/2014/main" id="{6A8398A9-741C-FC40-9DDC-44B0CEFCBF22}"/>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2" name="Date Placeholder 3">
            <a:extLst>
              <a:ext uri="{FF2B5EF4-FFF2-40B4-BE49-F238E27FC236}">
                <a16:creationId xmlns:a16="http://schemas.microsoft.com/office/drawing/2014/main" id="{ADB08635-3CC6-6848-8C41-1E3FE6A48A22}"/>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5E54885-F5DD-8145-A519-454713646F3E}" type="datetime4">
              <a:rPr lang="en-GB" smtClean="0"/>
              <a:t>02 October 2024</a:t>
            </a:fld>
            <a:r>
              <a:rPr lang="en-GB" dirty="0"/>
              <a:t>  </a:t>
            </a:r>
            <a:r>
              <a:rPr lang="en-GB" dirty="0">
                <a:solidFill>
                  <a:srgbClr val="00B0F0"/>
                </a:solidFill>
              </a:rPr>
              <a:t>|</a:t>
            </a:r>
            <a:endParaRPr lang="en-US" dirty="0">
              <a:solidFill>
                <a:srgbClr val="00B0F0"/>
              </a:solidFill>
            </a:endParaRPr>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491333" y="6206582"/>
            <a:ext cx="1428022" cy="424079"/>
          </a:xfrm>
          <a:prstGeom prst="rect">
            <a:avLst/>
          </a:prstGeom>
        </p:spPr>
      </p:pic>
    </p:spTree>
    <p:extLst>
      <p:ext uri="{BB962C8B-B14F-4D97-AF65-F5344CB8AC3E}">
        <p14:creationId xmlns:p14="http://schemas.microsoft.com/office/powerpoint/2010/main" val="19241112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pic>
        <p:nvPicPr>
          <p:cNvPr id="11" name="Picture 10" descr="Chart, radar chart&#10;&#10;Description automatically generated">
            <a:extLst>
              <a:ext uri="{FF2B5EF4-FFF2-40B4-BE49-F238E27FC236}">
                <a16:creationId xmlns:a16="http://schemas.microsoft.com/office/drawing/2014/main" id="{31F316A6-F980-AD4C-B687-8F364722C39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19482"/>
          <a:stretch/>
        </p:blipFill>
        <p:spPr>
          <a:xfrm>
            <a:off x="0" y="0"/>
            <a:ext cx="12192000" cy="2679153"/>
          </a:xfrm>
          <a:prstGeom prst="rect">
            <a:avLst/>
          </a:prstGeom>
        </p:spPr>
      </p:pic>
      <p:sp>
        <p:nvSpPr>
          <p:cNvPr id="2" name="Title 1">
            <a:extLst>
              <a:ext uri="{FF2B5EF4-FFF2-40B4-BE49-F238E27FC236}">
                <a16:creationId xmlns:a16="http://schemas.microsoft.com/office/drawing/2014/main" id="{8B16B90F-314C-E340-AEE8-82B1738D6E0D}"/>
              </a:ext>
            </a:extLst>
          </p:cNvPr>
          <p:cNvSpPr>
            <a:spLocks noGrp="1"/>
          </p:cNvSpPr>
          <p:nvPr>
            <p:ph type="title" hasCustomPrompt="1"/>
          </p:nvPr>
        </p:nvSpPr>
        <p:spPr>
          <a:xfrm>
            <a:off x="3222089" y="2882687"/>
            <a:ext cx="8100848" cy="591316"/>
          </a:xfrm>
          <a:prstGeom prst="rect">
            <a:avLst/>
          </a:prstGeom>
        </p:spPr>
        <p:txBody>
          <a:bodyPr/>
          <a:lstStyle>
            <a:lvl1pPr algn="l">
              <a:defRPr/>
            </a:lvl1pPr>
          </a:lstStyle>
          <a:p>
            <a:r>
              <a:rPr lang="en-GB" dirty="0"/>
              <a:t>Section title</a:t>
            </a:r>
            <a:endParaRPr lang="en-US" dirty="0"/>
          </a:p>
        </p:txBody>
      </p:sp>
      <p:sp>
        <p:nvSpPr>
          <p:cNvPr id="7" name="Slide Number Placeholder 6">
            <a:extLst>
              <a:ext uri="{FF2B5EF4-FFF2-40B4-BE49-F238E27FC236}">
                <a16:creationId xmlns:a16="http://schemas.microsoft.com/office/drawing/2014/main" id="{9DF05941-0B65-1248-AFE9-42645E4B7F9A}"/>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12" name="Subtitle 2">
            <a:extLst>
              <a:ext uri="{FF2B5EF4-FFF2-40B4-BE49-F238E27FC236}">
                <a16:creationId xmlns:a16="http://schemas.microsoft.com/office/drawing/2014/main" id="{C697C498-ED0F-D24F-8FB3-1FE15A02145B}"/>
              </a:ext>
            </a:extLst>
          </p:cNvPr>
          <p:cNvSpPr>
            <a:spLocks noGrp="1"/>
          </p:cNvSpPr>
          <p:nvPr>
            <p:ph type="subTitle" idx="1" hasCustomPrompt="1"/>
          </p:nvPr>
        </p:nvSpPr>
        <p:spPr>
          <a:xfrm>
            <a:off x="3213221" y="3474003"/>
            <a:ext cx="6904311"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Subtitle</a:t>
            </a:r>
            <a:endParaRPr lang="en-US" dirty="0"/>
          </a:p>
        </p:txBody>
      </p:sp>
      <p:cxnSp>
        <p:nvCxnSpPr>
          <p:cNvPr id="9" name="Straight Connector 8">
            <a:extLst>
              <a:ext uri="{FF2B5EF4-FFF2-40B4-BE49-F238E27FC236}">
                <a16:creationId xmlns:a16="http://schemas.microsoft.com/office/drawing/2014/main" id="{4FC90D83-897C-3345-A180-172DA635E408}"/>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4" name="Footer Placeholder 4">
            <a:extLst>
              <a:ext uri="{FF2B5EF4-FFF2-40B4-BE49-F238E27FC236}">
                <a16:creationId xmlns:a16="http://schemas.microsoft.com/office/drawing/2014/main" id="{A4B713B4-61FF-C749-B1DA-C150D5E97194}"/>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5" name="Date Placeholder 3">
            <a:extLst>
              <a:ext uri="{FF2B5EF4-FFF2-40B4-BE49-F238E27FC236}">
                <a16:creationId xmlns:a16="http://schemas.microsoft.com/office/drawing/2014/main" id="{9E77C1C7-5EE9-F94D-B566-95F391AE83DE}"/>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5F039502-76C8-E243-BC8B-2F8912574CFF}" type="datetime4">
              <a:rPr lang="en-GB" smtClean="0"/>
              <a:t>02 October 2024</a:t>
            </a:fld>
            <a:r>
              <a:rPr lang="en-GB" dirty="0"/>
              <a:t>  </a:t>
            </a:r>
            <a:r>
              <a:rPr lang="en-GB" dirty="0">
                <a:solidFill>
                  <a:srgbClr val="00B0F0"/>
                </a:solidFill>
              </a:rPr>
              <a:t>|</a:t>
            </a:r>
            <a:endParaRPr lang="en-US" dirty="0">
              <a:solidFill>
                <a:srgbClr val="00B0F0"/>
              </a:solidFill>
            </a:endParaRPr>
          </a:p>
        </p:txBody>
      </p:sp>
      <p:pic>
        <p:nvPicPr>
          <p:cNvPr id="10" name="Picture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491333" y="6206582"/>
            <a:ext cx="1428022" cy="424079"/>
          </a:xfrm>
          <a:prstGeom prst="rect">
            <a:avLst/>
          </a:prstGeom>
        </p:spPr>
      </p:pic>
    </p:spTree>
    <p:extLst>
      <p:ext uri="{BB962C8B-B14F-4D97-AF65-F5344CB8AC3E}">
        <p14:creationId xmlns:p14="http://schemas.microsoft.com/office/powerpoint/2010/main" val="3225165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3" name="Picture 2" descr="A picture containing background pattern&#10;&#10;Description automatically generated">
            <a:extLst>
              <a:ext uri="{FF2B5EF4-FFF2-40B4-BE49-F238E27FC236}">
                <a16:creationId xmlns:a16="http://schemas.microsoft.com/office/drawing/2014/main" id="{AB892FBF-A671-0A4E-9A94-3AAB40FB6A0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5211" t="1085" r="16983" b="2258"/>
          <a:stretch/>
        </p:blipFill>
        <p:spPr>
          <a:xfrm>
            <a:off x="0" y="0"/>
            <a:ext cx="6972299" cy="6858000"/>
          </a:xfrm>
          <a:prstGeom prst="rect">
            <a:avLst/>
          </a:prstGeom>
        </p:spPr>
      </p:pic>
      <p:pic>
        <p:nvPicPr>
          <p:cNvPr id="8" name="Picture 7" descr="Background pattern&#10;&#10;Description automatically generated with medium confidence">
            <a:extLst>
              <a:ext uri="{FF2B5EF4-FFF2-40B4-BE49-F238E27FC236}">
                <a16:creationId xmlns:a16="http://schemas.microsoft.com/office/drawing/2014/main" id="{D6715421-AF91-A54B-9090-1BE8E17ABEFE}"/>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l="23889" t="15897" b="50000"/>
          <a:stretch/>
        </p:blipFill>
        <p:spPr>
          <a:xfrm>
            <a:off x="6996113" y="4529755"/>
            <a:ext cx="5219700" cy="2338755"/>
          </a:xfrm>
          <a:prstGeom prst="rect">
            <a:avLst/>
          </a:prstGeom>
        </p:spPr>
      </p:pic>
      <p:pic>
        <p:nvPicPr>
          <p:cNvPr id="9" name="Picture 8" descr="Background pattern&#10;&#10;Description automatically generated with medium confidence">
            <a:extLst>
              <a:ext uri="{FF2B5EF4-FFF2-40B4-BE49-F238E27FC236}">
                <a16:creationId xmlns:a16="http://schemas.microsoft.com/office/drawing/2014/main" id="{E93CA0D2-49A0-154F-A650-021347526F98}"/>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l="23889" t="17792" b="50608"/>
          <a:stretch/>
        </p:blipFill>
        <p:spPr>
          <a:xfrm flipV="1">
            <a:off x="6972300" y="0"/>
            <a:ext cx="5219700" cy="2167196"/>
          </a:xfrm>
          <a:prstGeom prst="rect">
            <a:avLst/>
          </a:prstGeom>
        </p:spPr>
      </p:pic>
      <p:sp>
        <p:nvSpPr>
          <p:cNvPr id="10" name="Rectangle 9">
            <a:extLst>
              <a:ext uri="{FF2B5EF4-FFF2-40B4-BE49-F238E27FC236}">
                <a16:creationId xmlns:a16="http://schemas.microsoft.com/office/drawing/2014/main" id="{EF10864D-6503-DF42-9F59-495F46BB7DF3}"/>
              </a:ext>
            </a:extLst>
          </p:cNvPr>
          <p:cNvSpPr/>
          <p:nvPr userDrawn="1"/>
        </p:nvSpPr>
        <p:spPr>
          <a:xfrm>
            <a:off x="0" y="2167197"/>
            <a:ext cx="6972300" cy="2481943"/>
          </a:xfrm>
          <a:prstGeom prst="rect">
            <a:avLst/>
          </a:prstGeom>
          <a:gradFill flip="none" rotWithShape="1">
            <a:gsLst>
              <a:gs pos="0">
                <a:srgbClr val="00B1C3">
                  <a:alpha val="5475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descr="A picture containing graphical user interface&#10;&#10;Description automatically generated">
            <a:extLst>
              <a:ext uri="{FF2B5EF4-FFF2-40B4-BE49-F238E27FC236}">
                <a16:creationId xmlns:a16="http://schemas.microsoft.com/office/drawing/2014/main" id="{3196B5A1-AE7E-FE4F-A4C1-F02145458D3B}"/>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7820025" y="2898952"/>
            <a:ext cx="3524249" cy="1143423"/>
          </a:xfrm>
          <a:prstGeom prst="rect">
            <a:avLst/>
          </a:prstGeom>
        </p:spPr>
      </p:pic>
      <p:sp>
        <p:nvSpPr>
          <p:cNvPr id="12" name="Title 1">
            <a:extLst>
              <a:ext uri="{FF2B5EF4-FFF2-40B4-BE49-F238E27FC236}">
                <a16:creationId xmlns:a16="http://schemas.microsoft.com/office/drawing/2014/main" id="{9E04DBDF-6B43-964D-958D-33027DC65199}"/>
              </a:ext>
            </a:extLst>
          </p:cNvPr>
          <p:cNvSpPr>
            <a:spLocks noGrp="1"/>
          </p:cNvSpPr>
          <p:nvPr>
            <p:ph type="ctrTitle" hasCustomPrompt="1"/>
          </p:nvPr>
        </p:nvSpPr>
        <p:spPr>
          <a:xfrm>
            <a:off x="355983" y="2701110"/>
            <a:ext cx="6640129" cy="570516"/>
          </a:xfrm>
          <a:prstGeom prst="rect">
            <a:avLst/>
          </a:prstGeom>
        </p:spPr>
        <p:txBody>
          <a:bodyPr anchor="t">
            <a:normAutofit/>
          </a:bodyPr>
          <a:lstStyle>
            <a:lvl1pPr algn="l">
              <a:defRPr sz="3600">
                <a:solidFill>
                  <a:schemeClr val="bg1"/>
                </a:solidFill>
                <a:latin typeface="+mn-lt"/>
              </a:defRPr>
            </a:lvl1pPr>
          </a:lstStyle>
          <a:p>
            <a:r>
              <a:rPr lang="en-GB" dirty="0"/>
              <a:t>Cover title or headline</a:t>
            </a:r>
            <a:endParaRPr lang="en-US" dirty="0"/>
          </a:p>
        </p:txBody>
      </p:sp>
      <p:sp>
        <p:nvSpPr>
          <p:cNvPr id="13" name="Subtitle 2">
            <a:extLst>
              <a:ext uri="{FF2B5EF4-FFF2-40B4-BE49-F238E27FC236}">
                <a16:creationId xmlns:a16="http://schemas.microsoft.com/office/drawing/2014/main" id="{5319436B-0831-5A44-8E40-7E78F324F84A}"/>
              </a:ext>
            </a:extLst>
          </p:cNvPr>
          <p:cNvSpPr>
            <a:spLocks noGrp="1"/>
          </p:cNvSpPr>
          <p:nvPr>
            <p:ph type="subTitle" idx="1" hasCustomPrompt="1"/>
          </p:nvPr>
        </p:nvSpPr>
        <p:spPr>
          <a:xfrm>
            <a:off x="344214" y="3398605"/>
            <a:ext cx="6904311" cy="742662"/>
          </a:xfrm>
        </p:spPr>
        <p:txBody>
          <a:bodyPr>
            <a:normAutofit/>
          </a:bodyPr>
          <a:lstStyle>
            <a:lvl1pPr marL="0" indent="0" algn="l">
              <a:buNone/>
              <a:defRPr sz="200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Sub-header text or secondary message</a:t>
            </a:r>
          </a:p>
          <a:p>
            <a:r>
              <a:rPr lang="en-GB" dirty="0"/>
              <a:t>15 September 2021</a:t>
            </a:r>
            <a:endParaRPr lang="en-US" dirty="0"/>
          </a:p>
        </p:txBody>
      </p:sp>
    </p:spTree>
    <p:extLst>
      <p:ext uri="{BB962C8B-B14F-4D97-AF65-F5344CB8AC3E}">
        <p14:creationId xmlns:p14="http://schemas.microsoft.com/office/powerpoint/2010/main" val="39428903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losing">
    <p:spTree>
      <p:nvGrpSpPr>
        <p:cNvPr id="1" name=""/>
        <p:cNvGrpSpPr/>
        <p:nvPr/>
      </p:nvGrpSpPr>
      <p:grpSpPr>
        <a:xfrm>
          <a:off x="0" y="0"/>
          <a:ext cx="0" cy="0"/>
          <a:chOff x="0" y="0"/>
          <a:chExt cx="0" cy="0"/>
        </a:xfrm>
      </p:grpSpPr>
      <p:pic>
        <p:nvPicPr>
          <p:cNvPr id="6" name="Picture 5" descr="A car driving on a road&#10;&#10;Description automatically generated with low confidence">
            <a:extLst>
              <a:ext uri="{FF2B5EF4-FFF2-40B4-BE49-F238E27FC236}">
                <a16:creationId xmlns:a16="http://schemas.microsoft.com/office/drawing/2014/main" id="{71F8D904-A1DC-CA4D-8E83-8EC28BE51323}"/>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r="15257"/>
          <a:stretch/>
        </p:blipFill>
        <p:spPr>
          <a:xfrm>
            <a:off x="4239034" y="7042"/>
            <a:ext cx="7952966" cy="6850958"/>
          </a:xfrm>
          <a:prstGeom prst="rect">
            <a:avLst/>
          </a:prstGeom>
        </p:spPr>
      </p:pic>
      <p:sp>
        <p:nvSpPr>
          <p:cNvPr id="2" name="Title 1">
            <a:extLst>
              <a:ext uri="{FF2B5EF4-FFF2-40B4-BE49-F238E27FC236}">
                <a16:creationId xmlns:a16="http://schemas.microsoft.com/office/drawing/2014/main" id="{5733E027-035F-5C49-9E5B-927AAA124B26}"/>
              </a:ext>
            </a:extLst>
          </p:cNvPr>
          <p:cNvSpPr>
            <a:spLocks noGrp="1"/>
          </p:cNvSpPr>
          <p:nvPr>
            <p:ph type="title" hasCustomPrompt="1"/>
          </p:nvPr>
        </p:nvSpPr>
        <p:spPr>
          <a:xfrm>
            <a:off x="1481958" y="3007410"/>
            <a:ext cx="5514153" cy="555551"/>
          </a:xfrm>
          <a:prstGeom prst="rect">
            <a:avLst/>
          </a:prstGeom>
        </p:spPr>
        <p:txBody>
          <a:bodyPr/>
          <a:lstStyle/>
          <a:p>
            <a:r>
              <a:rPr lang="en-GB" dirty="0"/>
              <a:t>Thank you!</a:t>
            </a:r>
            <a:endParaRPr lang="en-US" dirty="0"/>
          </a:p>
        </p:txBody>
      </p:sp>
      <p:pic>
        <p:nvPicPr>
          <p:cNvPr id="9" name="Picture 8">
            <a:extLst>
              <a:ext uri="{FF2B5EF4-FFF2-40B4-BE49-F238E27FC236}">
                <a16:creationId xmlns:a16="http://schemas.microsoft.com/office/drawing/2014/main" id="{584E0656-84D5-E24D-9C80-D2C5F92E002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65238" y="549275"/>
            <a:ext cx="3670300" cy="1193800"/>
          </a:xfrm>
          <a:prstGeom prst="rect">
            <a:avLst/>
          </a:prstGeom>
        </p:spPr>
      </p:pic>
      <p:sp>
        <p:nvSpPr>
          <p:cNvPr id="10" name="Subtitle 2">
            <a:extLst>
              <a:ext uri="{FF2B5EF4-FFF2-40B4-BE49-F238E27FC236}">
                <a16:creationId xmlns:a16="http://schemas.microsoft.com/office/drawing/2014/main" id="{FC178A5F-551F-F54B-88DE-90FAC682F8F4}"/>
              </a:ext>
            </a:extLst>
          </p:cNvPr>
          <p:cNvSpPr>
            <a:spLocks noGrp="1"/>
          </p:cNvSpPr>
          <p:nvPr>
            <p:ph type="subTitle" idx="1" hasCustomPrompt="1"/>
          </p:nvPr>
        </p:nvSpPr>
        <p:spPr>
          <a:xfrm>
            <a:off x="7136524" y="4834759"/>
            <a:ext cx="4330262" cy="1150116"/>
          </a:xfrm>
        </p:spPr>
        <p:txBody>
          <a:bodyPr>
            <a:normAutofit/>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Visit: </a:t>
            </a:r>
            <a:r>
              <a:rPr lang="en-GB" dirty="0" err="1"/>
              <a:t>www.covesa.global</a:t>
            </a:r>
            <a:endParaRPr lang="en-GB" dirty="0"/>
          </a:p>
          <a:p>
            <a:r>
              <a:rPr lang="en-GB" dirty="0"/>
              <a:t>Contact us: </a:t>
            </a:r>
            <a:r>
              <a:rPr lang="en-GB" dirty="0" err="1"/>
              <a:t>help@covesa.global</a:t>
            </a:r>
            <a:endParaRPr lang="en-US" dirty="0"/>
          </a:p>
        </p:txBody>
      </p:sp>
    </p:spTree>
    <p:extLst>
      <p:ext uri="{BB962C8B-B14F-4D97-AF65-F5344CB8AC3E}">
        <p14:creationId xmlns:p14="http://schemas.microsoft.com/office/powerpoint/2010/main" val="40382905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22" name="Picture 21" descr="A curved screen with cars on it&#10;&#10;Description automatically generated with medium confidence">
            <a:extLst>
              <a:ext uri="{FF2B5EF4-FFF2-40B4-BE49-F238E27FC236}">
                <a16:creationId xmlns:a16="http://schemas.microsoft.com/office/drawing/2014/main" id="{87AA689B-E995-3C03-9D7D-D926A12C2985}"/>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0" y="-304800"/>
            <a:ext cx="12192000" cy="6858000"/>
          </a:xfrm>
          <a:prstGeom prst="rect">
            <a:avLst/>
          </a:prstGeom>
        </p:spPr>
      </p:pic>
      <p:sp>
        <p:nvSpPr>
          <p:cNvPr id="3" name="Holder 3"/>
          <p:cNvSpPr>
            <a:spLocks noGrp="1"/>
          </p:cNvSpPr>
          <p:nvPr>
            <p:ph type="subTitle" idx="4"/>
          </p:nvPr>
        </p:nvSpPr>
        <p:spPr>
          <a:xfrm>
            <a:off x="1828800" y="5638800"/>
            <a:ext cx="8534400" cy="369332"/>
          </a:xfrm>
          <a:prstGeom prst="rect">
            <a:avLst/>
          </a:prstGeom>
        </p:spPr>
        <p:txBody>
          <a:bodyPr wrap="square" lIns="0" tIns="0" rIns="0" bIns="0">
            <a:spAutoFit/>
          </a:bodyPr>
          <a:lstStyle>
            <a:lvl1pPr algn="ctr">
              <a:defRPr sz="2400" b="0" i="0">
                <a:solidFill>
                  <a:schemeClr val="tx1"/>
                </a:solidFill>
                <a:latin typeface="Arial"/>
                <a:cs typeface="Arial"/>
              </a:defRPr>
            </a:lvl1pPr>
          </a:lstStyle>
          <a:p>
            <a:endParaRPr/>
          </a:p>
        </p:txBody>
      </p:sp>
      <p:sp>
        <p:nvSpPr>
          <p:cNvPr id="18" name="Holder 2">
            <a:extLst>
              <a:ext uri="{FF2B5EF4-FFF2-40B4-BE49-F238E27FC236}">
                <a16:creationId xmlns:a16="http://schemas.microsoft.com/office/drawing/2014/main" id="{39058052-EF04-70CA-D25D-0A0284C84E87}"/>
              </a:ext>
            </a:extLst>
          </p:cNvPr>
          <p:cNvSpPr>
            <a:spLocks noGrp="1"/>
          </p:cNvSpPr>
          <p:nvPr>
            <p:ph type="title"/>
          </p:nvPr>
        </p:nvSpPr>
        <p:spPr>
          <a:xfrm>
            <a:off x="2083072" y="5105400"/>
            <a:ext cx="8025856" cy="446276"/>
          </a:xfrm>
        </p:spPr>
        <p:txBody>
          <a:bodyPr lIns="0" tIns="0" rIns="0" bIns="0"/>
          <a:lstStyle>
            <a:lvl1pPr>
              <a:defRPr sz="2900" b="0" i="0">
                <a:solidFill>
                  <a:srgbClr val="00B1C3"/>
                </a:solidFill>
                <a:latin typeface="Arial"/>
                <a:cs typeface="Arial"/>
              </a:defRPr>
            </a:lvl1pPr>
          </a:lstStyle>
          <a:p>
            <a:endParaRPr dirty="0"/>
          </a:p>
        </p:txBody>
      </p:sp>
      <p:pic>
        <p:nvPicPr>
          <p:cNvPr id="20" name="Picture 19" descr="A black background with white text&#10;&#10;Description automatically generated">
            <a:extLst>
              <a:ext uri="{FF2B5EF4-FFF2-40B4-BE49-F238E27FC236}">
                <a16:creationId xmlns:a16="http://schemas.microsoft.com/office/drawing/2014/main" id="{F84C9DEB-AFE8-F14F-2109-5BCD875462D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87825" y="298622"/>
            <a:ext cx="3816350" cy="1131015"/>
          </a:xfrm>
          <a:prstGeom prst="rect">
            <a:avLst/>
          </a:prstGeom>
        </p:spPr>
      </p:pic>
    </p:spTree>
    <p:extLst>
      <p:ext uri="{BB962C8B-B14F-4D97-AF65-F5344CB8AC3E}">
        <p14:creationId xmlns:p14="http://schemas.microsoft.com/office/powerpoint/2010/main" val="19328298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39"/>
        <p:cNvGrpSpPr/>
        <p:nvPr/>
      </p:nvGrpSpPr>
      <p:grpSpPr>
        <a:xfrm>
          <a:off x="0" y="0"/>
          <a:ext cx="0" cy="0"/>
          <a:chOff x="0" y="0"/>
          <a:chExt cx="0" cy="0"/>
        </a:xfrm>
      </p:grpSpPr>
    </p:spTree>
    <p:extLst>
      <p:ext uri="{BB962C8B-B14F-4D97-AF65-F5344CB8AC3E}">
        <p14:creationId xmlns:p14="http://schemas.microsoft.com/office/powerpoint/2010/main" val="9426398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oleObject" Target="../embeddings/oleObject1.bin"/><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tags" Target="../tags/tag1.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theme" Target="../theme/theme2.xml"/><Relationship Id="rId30" Type="http://schemas.openxmlformats.org/officeDocument/2006/relationships/image" Target="../media/image14.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A5AA5E3-1178-5B4B-A5C1-CEADE8D75B0C}"/>
              </a:ext>
            </a:extLst>
          </p:cNvPr>
          <p:cNvSpPr>
            <a:spLocks noGrp="1"/>
          </p:cNvSpPr>
          <p:nvPr>
            <p:ph type="body" idx="1"/>
          </p:nvPr>
        </p:nvSpPr>
        <p:spPr>
          <a:xfrm>
            <a:off x="354724" y="1196975"/>
            <a:ext cx="6886904" cy="4351338"/>
          </a:xfrm>
          <a:prstGeom prst="rect">
            <a:avLst/>
          </a:prstGeom>
        </p:spPr>
        <p:txBody>
          <a:bodyPr vert="horz" lIns="91440" tIns="45720" rIns="91440" bIns="45720" rtlCol="0">
            <a:normAutofit/>
          </a:bodyPr>
          <a:lstStyle/>
          <a:p>
            <a:pPr marL="342900" indent="-342900">
              <a:spcAft>
                <a:spcPts val="1000"/>
              </a:spcAft>
              <a:buFont typeface="Arial" panose="020B0604020202020204" pitchFamily="34" charset="0"/>
              <a:buChar char="•"/>
            </a:pPr>
            <a:r>
              <a:rPr lang="en-GB" sz="2000" dirty="0"/>
              <a:t>Nonet </a:t>
            </a:r>
            <a:r>
              <a:rPr lang="en-GB" sz="2000" dirty="0" err="1"/>
              <a:t>voluptatem</a:t>
            </a:r>
            <a:r>
              <a:rPr lang="en-GB" sz="2000" dirty="0"/>
              <a:t> </a:t>
            </a:r>
            <a:r>
              <a:rPr lang="en-GB" sz="2000" dirty="0" err="1"/>
              <a:t>quam</a:t>
            </a:r>
            <a:r>
              <a:rPr lang="en-GB" sz="2000" dirty="0"/>
              <a:t> </a:t>
            </a:r>
            <a:r>
              <a:rPr lang="en-GB" sz="2000" dirty="0" err="1"/>
              <a:t>eliquamus</a:t>
            </a:r>
            <a:r>
              <a:rPr lang="en-GB" sz="2000" dirty="0"/>
              <a:t> </a:t>
            </a:r>
          </a:p>
          <a:p>
            <a:pPr marL="800100" lvl="1" indent="-342900">
              <a:spcAft>
                <a:spcPts val="1000"/>
              </a:spcAft>
              <a:buFont typeface="Calibri" panose="020F0502020204030204" pitchFamily="34" charset="0"/>
              <a:buChar char="―"/>
            </a:pPr>
            <a:r>
              <a:rPr lang="en-GB" sz="2000" dirty="0" err="1"/>
              <a:t>Xxxx</a:t>
            </a:r>
            <a:endParaRPr lang="en-GB" sz="2000" dirty="0"/>
          </a:p>
          <a:p>
            <a:pPr marL="800100" lvl="1" indent="-342900">
              <a:spcAft>
                <a:spcPts val="1000"/>
              </a:spcAft>
              <a:buFont typeface="Calibri" panose="020F0502020204030204" pitchFamily="34" charset="0"/>
              <a:buChar char="―"/>
            </a:pPr>
            <a:r>
              <a:rPr lang="en-GB" sz="2000" dirty="0" err="1"/>
              <a:t>xxxx</a:t>
            </a:r>
            <a:endParaRPr lang="en-GB" sz="2000" dirty="0"/>
          </a:p>
          <a:p>
            <a:pPr marL="342900" indent="-342900">
              <a:spcAft>
                <a:spcPts val="1000"/>
              </a:spcAft>
              <a:buFont typeface="Arial" panose="020B0604020202020204" pitchFamily="34" charset="0"/>
              <a:buChar char="•"/>
            </a:pPr>
            <a:r>
              <a:rPr lang="en-GB" sz="2000" dirty="0"/>
              <a:t>Si </a:t>
            </a:r>
            <a:r>
              <a:rPr lang="en-GB" sz="2000" dirty="0" err="1"/>
              <a:t>consequatet</a:t>
            </a:r>
            <a:r>
              <a:rPr lang="en-GB" sz="2000" dirty="0"/>
              <a:t> </a:t>
            </a:r>
            <a:r>
              <a:rPr lang="en-GB" sz="2000" dirty="0" err="1"/>
              <a:t>eumquisseque</a:t>
            </a:r>
            <a:r>
              <a:rPr lang="en-GB" sz="2000" dirty="0"/>
              <a:t> </a:t>
            </a:r>
            <a:r>
              <a:rPr lang="en-GB" sz="2000" dirty="0" err="1"/>
              <a:t>rerro</a:t>
            </a:r>
            <a:r>
              <a:rPr lang="en-GB" sz="2000" dirty="0"/>
              <a:t> </a:t>
            </a:r>
            <a:r>
              <a:rPr lang="en-GB" sz="2000" dirty="0" err="1"/>
              <a:t>iumet</a:t>
            </a:r>
            <a:r>
              <a:rPr lang="en-GB" sz="2000" dirty="0"/>
              <a:t> </a:t>
            </a:r>
            <a:r>
              <a:rPr lang="en-GB" sz="2000" dirty="0" err="1"/>
              <a:t>volupic</a:t>
            </a:r>
            <a:r>
              <a:rPr lang="en-GB" sz="2000" dirty="0"/>
              <a:t> </a:t>
            </a:r>
            <a:r>
              <a:rPr lang="en-GB" sz="2000" dirty="0" err="1"/>
              <a:t>testem</a:t>
            </a:r>
            <a:endParaRPr lang="en-GB" sz="2000" dirty="0"/>
          </a:p>
          <a:p>
            <a:pPr marL="342900" indent="-342900">
              <a:spcAft>
                <a:spcPts val="1000"/>
              </a:spcAft>
              <a:buFont typeface="Arial" panose="020B0604020202020204" pitchFamily="34" charset="0"/>
              <a:buChar char="•"/>
            </a:pPr>
            <a:r>
              <a:rPr lang="en-GB" sz="2000" dirty="0"/>
              <a:t>Net, </a:t>
            </a:r>
            <a:r>
              <a:rPr lang="en-GB" sz="2000" dirty="0" err="1"/>
              <a:t>tem</a:t>
            </a:r>
            <a:r>
              <a:rPr lang="en-GB" sz="2000" dirty="0"/>
              <a:t> </a:t>
            </a:r>
            <a:r>
              <a:rPr lang="en-GB" sz="2000" dirty="0" err="1"/>
              <a:t>volupid</a:t>
            </a:r>
            <a:r>
              <a:rPr lang="en-GB" sz="2000" dirty="0"/>
              <a:t> </a:t>
            </a:r>
            <a:r>
              <a:rPr lang="en-GB" sz="2000" dirty="0" err="1"/>
              <a:t>enditis</a:t>
            </a:r>
            <a:r>
              <a:rPr lang="en-GB" sz="2000" dirty="0"/>
              <a:t> </a:t>
            </a:r>
            <a:r>
              <a:rPr lang="en-GB" sz="2000" dirty="0" err="1"/>
              <a:t>dolum</a:t>
            </a:r>
            <a:r>
              <a:rPr lang="en-GB" sz="2000" dirty="0"/>
              <a:t> </a:t>
            </a:r>
            <a:r>
              <a:rPr lang="en-GB" sz="2000" dirty="0" err="1"/>
              <a:t>iur</a:t>
            </a:r>
            <a:r>
              <a:rPr lang="en-GB" sz="2000" dirty="0"/>
              <a:t> </a:t>
            </a:r>
          </a:p>
          <a:p>
            <a:pPr marL="342900" indent="-342900">
              <a:spcAft>
                <a:spcPts val="1000"/>
              </a:spcAft>
              <a:buFont typeface="Arial" panose="020B0604020202020204" pitchFamily="34" charset="0"/>
              <a:buChar char="•"/>
            </a:pPr>
            <a:r>
              <a:rPr lang="en-GB" sz="2000" dirty="0"/>
              <a:t>Qui </a:t>
            </a:r>
            <a:r>
              <a:rPr lang="en-GB" sz="2000" dirty="0" err="1"/>
              <a:t>omnim</a:t>
            </a:r>
            <a:r>
              <a:rPr lang="en-GB" sz="2000" dirty="0"/>
              <a:t> </a:t>
            </a:r>
            <a:r>
              <a:rPr lang="en-GB" sz="2000" dirty="0" err="1"/>
              <a:t>amw</a:t>
            </a:r>
            <a:endParaRPr lang="en-GB" sz="2000" dirty="0"/>
          </a:p>
          <a:p>
            <a:pPr marL="342900" indent="-342900">
              <a:spcAft>
                <a:spcPts val="1000"/>
              </a:spcAft>
              <a:buFont typeface="Arial" panose="020B0604020202020204" pitchFamily="34" charset="0"/>
              <a:buChar char="•"/>
            </a:pPr>
            <a:r>
              <a:rPr lang="en-GB" sz="2000" dirty="0" err="1"/>
              <a:t>eumquisseque</a:t>
            </a:r>
            <a:r>
              <a:rPr lang="en-GB" sz="2000" dirty="0"/>
              <a:t> </a:t>
            </a:r>
            <a:r>
              <a:rPr lang="en-GB" sz="2000" dirty="0" err="1"/>
              <a:t>rerro</a:t>
            </a:r>
            <a:r>
              <a:rPr lang="en-GB" sz="2000" dirty="0"/>
              <a:t> </a:t>
            </a:r>
            <a:r>
              <a:rPr lang="en-GB" sz="2000" dirty="0" err="1"/>
              <a:t>iumet</a:t>
            </a:r>
            <a:r>
              <a:rPr lang="en-GB" sz="2000" dirty="0"/>
              <a:t> </a:t>
            </a:r>
            <a:r>
              <a:rPr lang="en-GB" sz="2000" dirty="0" err="1"/>
              <a:t>volupic</a:t>
            </a:r>
            <a:endParaRPr lang="en-GB" sz="2000" dirty="0"/>
          </a:p>
        </p:txBody>
      </p:sp>
      <p:sp>
        <p:nvSpPr>
          <p:cNvPr id="6" name="Slide Number Placeholder 5">
            <a:extLst>
              <a:ext uri="{FF2B5EF4-FFF2-40B4-BE49-F238E27FC236}">
                <a16:creationId xmlns:a16="http://schemas.microsoft.com/office/drawing/2014/main" id="{73104073-B06D-134C-8B16-51DA2C8D7273}"/>
              </a:ext>
            </a:extLst>
          </p:cNvPr>
          <p:cNvSpPr>
            <a:spLocks noGrp="1"/>
          </p:cNvSpPr>
          <p:nvPr>
            <p:ph type="sldNum" sz="quarter" idx="4"/>
          </p:nvPr>
        </p:nvSpPr>
        <p:spPr>
          <a:xfrm>
            <a:off x="7413171" y="642992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 </a:t>
            </a:r>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7" name="Title Placeholder 6">
            <a:extLst>
              <a:ext uri="{FF2B5EF4-FFF2-40B4-BE49-F238E27FC236}">
                <a16:creationId xmlns:a16="http://schemas.microsoft.com/office/drawing/2014/main" id="{9FD0B2FA-51FC-6348-9E14-55F1D1F92B93}"/>
              </a:ext>
            </a:extLst>
          </p:cNvPr>
          <p:cNvSpPr>
            <a:spLocks noGrp="1"/>
          </p:cNvSpPr>
          <p:nvPr>
            <p:ph type="title"/>
          </p:nvPr>
        </p:nvSpPr>
        <p:spPr>
          <a:xfrm>
            <a:off x="354724" y="365125"/>
            <a:ext cx="10515600" cy="622847"/>
          </a:xfrm>
          <a:prstGeom prst="rect">
            <a:avLst/>
          </a:prstGeom>
        </p:spPr>
        <p:txBody>
          <a:bodyPr vert="horz" lIns="91440" tIns="45720" rIns="91440" bIns="45720" rtlCol="0" anchor="t">
            <a:normAutofit/>
          </a:bodyPr>
          <a:lstStyle/>
          <a:p>
            <a:r>
              <a:rPr lang="en-GB"/>
              <a:t>Click to edit Master title style</a:t>
            </a:r>
            <a:endParaRPr lang="en-US"/>
          </a:p>
        </p:txBody>
      </p:sp>
      <p:sp>
        <p:nvSpPr>
          <p:cNvPr id="8" name="Footer Placeholder 4">
            <a:extLst>
              <a:ext uri="{FF2B5EF4-FFF2-40B4-BE49-F238E27FC236}">
                <a16:creationId xmlns:a16="http://schemas.microsoft.com/office/drawing/2014/main" id="{5C652964-2656-1B41-B28C-886D9C85B16F}"/>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0" name="Date Placeholder 3">
            <a:extLst>
              <a:ext uri="{FF2B5EF4-FFF2-40B4-BE49-F238E27FC236}">
                <a16:creationId xmlns:a16="http://schemas.microsoft.com/office/drawing/2014/main" id="{21B80D12-41B5-A54C-A03B-33C942B360A7}"/>
              </a:ext>
            </a:extLst>
          </p:cNvPr>
          <p:cNvSpPr>
            <a:spLocks noGrp="1"/>
          </p:cNvSpPr>
          <p:nvPr>
            <p:ph type="dt" sz="half" idx="2"/>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51C94AD-68C1-DE4B-90EB-252941E2090C}" type="datetime4">
              <a:rPr lang="en-GB" smtClean="0"/>
              <a:t>02 October 2024</a:t>
            </a:fld>
            <a:r>
              <a:rPr lang="en-GB" dirty="0"/>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1520343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342900" indent="-342900" algn="l" defTabSz="914400" rtl="0" eaLnBrk="1" latinLnBrk="0" hangingPunct="1">
        <a:lnSpc>
          <a:spcPct val="90000"/>
        </a:lnSpc>
        <a:spcBef>
          <a:spcPts val="1000"/>
        </a:spcBef>
        <a:spcAft>
          <a:spcPts val="1000"/>
        </a:spcAft>
        <a:buFont typeface="Arial" panose="020B0604020202020204" pitchFamily="34" charset="0"/>
        <a:buChar char="•"/>
        <a:defRPr sz="2400" kern="1200">
          <a:solidFill>
            <a:schemeClr val="tx1"/>
          </a:solidFill>
          <a:latin typeface="+mn-lt"/>
          <a:ea typeface="+mn-ea"/>
          <a:cs typeface="+mn-cs"/>
        </a:defRPr>
      </a:lvl1pPr>
      <a:lvl2pPr marL="36000" indent="-228600" algn="l" defTabSz="914400" rtl="0" eaLnBrk="1" latinLnBrk="0" hangingPunct="1">
        <a:lnSpc>
          <a:spcPct val="9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2pPr>
      <a:lvl3pPr marL="36000" indent="-228600" algn="l" defTabSz="914400" rtl="0" eaLnBrk="1" latinLnBrk="0" hangingPunct="1">
        <a:lnSpc>
          <a:spcPct val="9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3pPr>
      <a:lvl4pPr marL="36000" indent="-228600" algn="l" defTabSz="914400" rtl="0" eaLnBrk="1" latinLnBrk="0" hangingPunct="1">
        <a:lnSpc>
          <a:spcPct val="90000"/>
        </a:lnSpc>
        <a:spcBef>
          <a:spcPts val="500"/>
        </a:spcBef>
        <a:spcAft>
          <a:spcPts val="600"/>
        </a:spcAft>
        <a:buFont typeface="Arial" panose="020B0604020202020204" pitchFamily="34" charset="0"/>
        <a:buChar char="•"/>
        <a:defRPr sz="1400" i="1"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725">
          <p15:clr>
            <a:srgbClr val="F26B43"/>
          </p15:clr>
        </p15:guide>
        <p15:guide id="2" pos="4566">
          <p15:clr>
            <a:srgbClr val="F26B43"/>
          </p15:clr>
        </p15:guide>
        <p15:guide id="3" pos="211">
          <p15:clr>
            <a:srgbClr val="F26B43"/>
          </p15:clr>
        </p15:guide>
        <p15:guide id="4" orient="horz" pos="210">
          <p15:clr>
            <a:srgbClr val="F26B43"/>
          </p15:clr>
        </p15:guide>
        <p15:guide id="5" orient="horz" pos="754">
          <p15:clr>
            <a:srgbClr val="F26B43"/>
          </p15:clr>
        </p15:guide>
        <p15:guide id="6" orient="horz" pos="377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4" name="!!!Do not delete this th-style object!!!!" hidden="1"/>
          <p:cNvGraphicFramePr>
            <a:graphicFrameLocks noChangeAspect="1"/>
          </p:cNvGraphicFramePr>
          <p:nvPr>
            <p:custDataLst>
              <p:tags r:id="rId28"/>
            </p:custDataLst>
            <p:extLst>
              <p:ext uri="{D42A27DB-BD31-4B8C-83A1-F6EECF244321}">
                <p14:modId xmlns:p14="http://schemas.microsoft.com/office/powerpoint/2010/main" val="3649537253"/>
              </p:ext>
            </p:extLst>
          </p:nvPr>
        </p:nvGraphicFramePr>
        <p:xfrm>
          <a:off x="1958" y="1593"/>
          <a:ext cx="1953" cy="1587"/>
        </p:xfrm>
        <a:graphic>
          <a:graphicData uri="http://schemas.openxmlformats.org/presentationml/2006/ole">
            <mc:AlternateContent xmlns:mc="http://schemas.openxmlformats.org/markup-compatibility/2006">
              <mc:Choice xmlns:v="urn:schemas-microsoft-com:vml" Requires="v">
                <p:oleObj name="think-cell Slide" r:id="rId29" imgW="270" imgH="270" progId="TCLayout.ActiveDocument.1">
                  <p:embed/>
                </p:oleObj>
              </mc:Choice>
              <mc:Fallback>
                <p:oleObj name="think-cell Slide" r:id="rId29" imgW="270" imgH="270" progId="TCLayout.ActiveDocument.1">
                  <p:embed/>
                  <p:pic>
                    <p:nvPicPr>
                      <p:cNvPr id="4" name="!!!Do not delete this th-style object!!!!" hidden="1"/>
                      <p:cNvPicPr/>
                      <p:nvPr/>
                    </p:nvPicPr>
                    <p:blipFill>
                      <a:blip r:embed="rId30"/>
                      <a:stretch>
                        <a:fillRect/>
                      </a:stretch>
                    </p:blipFill>
                    <p:spPr>
                      <a:xfrm>
                        <a:off x="1958" y="1593"/>
                        <a:ext cx="1953" cy="1587"/>
                      </a:xfrm>
                      <a:prstGeom prst="rect">
                        <a:avLst/>
                      </a:prstGeom>
                    </p:spPr>
                  </p:pic>
                </p:oleObj>
              </mc:Fallback>
            </mc:AlternateContent>
          </a:graphicData>
        </a:graphic>
      </p:graphicFrame>
      <p:sp>
        <p:nvSpPr>
          <p:cNvPr id="90" name="Doc Code" hidden="1">
            <a:extLst>
              <a:ext uri="{FF2B5EF4-FFF2-40B4-BE49-F238E27FC236}">
                <a16:creationId xmlns:a16="http://schemas.microsoft.com/office/drawing/2014/main" id="{079B4195-1C70-448B-AF93-1767556DC5FC}"/>
              </a:ext>
            </a:extLst>
          </p:cNvPr>
          <p:cNvSpPr txBox="1">
            <a:spLocks noGrp="1" noRot="1" noMove="1" noResize="1" noEditPoints="1" noAdjustHandles="1" noChangeArrowheads="1" noChangeShapeType="1"/>
          </p:cNvSpPr>
          <p:nvPr/>
        </p:nvSpPr>
        <p:spPr bwMode="auto">
          <a:xfrm rot="16200000">
            <a:off x="11593458" y="3366130"/>
            <a:ext cx="807913" cy="12574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900" b="0" smtClean="0"/>
            </a:lvl1pPr>
          </a:lstStyle>
          <a:p>
            <a:pPr marL="0" marR="0" lvl="0" indent="0" algn="ctr" defTabSz="914400" rtl="0" eaLnBrk="0" fontAlgn="base" latinLnBrk="0" hangingPunct="0">
              <a:lnSpc>
                <a:spcPct val="90000"/>
              </a:lnSpc>
              <a:spcBef>
                <a:spcPct val="0"/>
              </a:spcBef>
              <a:spcAft>
                <a:spcPct val="0"/>
              </a:spcAft>
              <a:buClrTx/>
              <a:buSzTx/>
              <a:buFontTx/>
              <a:buNone/>
              <a:tabLst>
                <a:tab pos="4857750" algn="l"/>
              </a:tabLst>
              <a:defRPr/>
            </a:pPr>
            <a:r>
              <a:rPr kumimoji="1" lang="en-US" sz="900" b="0" kern="1200" noProof="1">
                <a:solidFill>
                  <a:schemeClr val="tx2"/>
                </a:solidFill>
                <a:latin typeface="+mn-lt"/>
                <a:ea typeface="+mn-ea"/>
                <a:cs typeface="+mn-cs"/>
                <a:sym typeface="+mn-lt"/>
              </a:rPr>
              <a:t>Presentation1</a:t>
            </a:r>
          </a:p>
        </p:txBody>
      </p:sp>
      <p:sp>
        <p:nvSpPr>
          <p:cNvPr id="91" name="rbStamp_Workinprogress" hidden="1">
            <a:extLst>
              <a:ext uri="{FF2B5EF4-FFF2-40B4-BE49-F238E27FC236}">
                <a16:creationId xmlns:a16="http://schemas.microsoft.com/office/drawing/2014/main" id="{C66C6045-79E8-4FE9-8D4A-B364F3822D94}"/>
              </a:ext>
            </a:extLst>
          </p:cNvPr>
          <p:cNvSpPr txBox="1"/>
          <p:nvPr/>
        </p:nvSpPr>
        <p:spPr>
          <a:xfrm rot="16200000">
            <a:off x="-3339000" y="3340800"/>
            <a:ext cx="6858000" cy="180000"/>
          </a:xfrm>
          <a:prstGeom prst="rect">
            <a:avLst/>
          </a:prstGeom>
          <a:solidFill>
            <a:schemeClr val="accent3"/>
          </a:solidFill>
          <a:ln w="9525">
            <a:noFill/>
          </a:ln>
        </p:spPr>
        <p:txBody>
          <a:bodyPr vert="horz" wrap="square" lIns="0" tIns="0" rIns="0" bIns="0" rtlCol="0" anchor="ctr">
            <a:noAutofit/>
          </a:bodyPr>
          <a:lstStyle/>
          <a:p>
            <a:pPr algn="ctr" rtl="0">
              <a:lnSpc>
                <a:spcPct val="100000"/>
              </a:lnSpc>
              <a:spcBef>
                <a:spcPts val="0"/>
              </a:spcBef>
              <a:spcAft>
                <a:spcPts val="0"/>
              </a:spcAft>
              <a:buClr>
                <a:srgbClr val="000000"/>
              </a:buClr>
              <a:buSzPct val="100000"/>
            </a:pPr>
            <a:r>
              <a:rPr lang="en-US" sz="900" b="1" noProof="0">
                <a:solidFill>
                  <a:schemeClr val="tx2"/>
                </a:solidFill>
                <a:latin typeface="+mn-lt"/>
                <a:ea typeface="+mn-ea"/>
                <a:cs typeface="+mn-cs"/>
                <a:sym typeface="+mn-lt"/>
              </a:rPr>
              <a:t>Work in progress</a:t>
            </a:r>
          </a:p>
        </p:txBody>
      </p:sp>
      <p:sp>
        <p:nvSpPr>
          <p:cNvPr id="92" name="rbStamp_Draft" hidden="1">
            <a:extLst>
              <a:ext uri="{FF2B5EF4-FFF2-40B4-BE49-F238E27FC236}">
                <a16:creationId xmlns:a16="http://schemas.microsoft.com/office/drawing/2014/main" id="{11EDB1AE-DA29-4624-98A0-C59FC64D242E}"/>
              </a:ext>
            </a:extLst>
          </p:cNvPr>
          <p:cNvSpPr txBox="1"/>
          <p:nvPr/>
        </p:nvSpPr>
        <p:spPr>
          <a:xfrm rot="16200000">
            <a:off x="-3339000" y="3340800"/>
            <a:ext cx="6858000" cy="180000"/>
          </a:xfrm>
          <a:prstGeom prst="rect">
            <a:avLst/>
          </a:prstGeom>
          <a:solidFill>
            <a:schemeClr val="accent3"/>
          </a:solidFill>
          <a:ln w="9525">
            <a:noFill/>
          </a:ln>
        </p:spPr>
        <p:txBody>
          <a:bodyPr vert="horz" wrap="square" lIns="0" tIns="0" rIns="0" bIns="0" rtlCol="0" anchor="ctr">
            <a:noAutofit/>
          </a:bodyPr>
          <a:lstStyle>
            <a:defPPr>
              <a:defRPr lang="en-US"/>
            </a:defPPr>
            <a:lvl1pPr algn="ctr">
              <a:lnSpc>
                <a:spcPct val="90000"/>
              </a:lnSpc>
              <a:spcBef>
                <a:spcPts val="400"/>
              </a:spcBef>
              <a:buClr>
                <a:srgbClr val="000000"/>
              </a:buClr>
              <a:buSzPct val="100000"/>
              <a:defRPr sz="1000" b="1">
                <a:solidFill>
                  <a:schemeClr val="tx2"/>
                </a:solidFill>
              </a:defRPr>
            </a:lvl1pPr>
          </a:lstStyle>
          <a:p>
            <a:pPr lvl="0" rtl="0">
              <a:lnSpc>
                <a:spcPct val="100000"/>
              </a:lnSpc>
              <a:spcBef>
                <a:spcPts val="0"/>
              </a:spcBef>
              <a:spcAft>
                <a:spcPts val="0"/>
              </a:spcAft>
            </a:pPr>
            <a:r>
              <a:rPr lang="en-US" sz="900" noProof="0">
                <a:latin typeface="+mn-lt"/>
                <a:ea typeface="+mn-ea"/>
                <a:cs typeface="+mn-cs"/>
                <a:sym typeface="+mn-lt"/>
              </a:rPr>
              <a:t>Draft</a:t>
            </a:r>
          </a:p>
        </p:txBody>
      </p:sp>
      <p:sp>
        <p:nvSpPr>
          <p:cNvPr id="93" name="rbStamp_Confidential" hidden="1">
            <a:extLst>
              <a:ext uri="{FF2B5EF4-FFF2-40B4-BE49-F238E27FC236}">
                <a16:creationId xmlns:a16="http://schemas.microsoft.com/office/drawing/2014/main" id="{F14AD52F-57A4-412D-A97C-CF5F34E95237}"/>
              </a:ext>
            </a:extLst>
          </p:cNvPr>
          <p:cNvSpPr txBox="1"/>
          <p:nvPr/>
        </p:nvSpPr>
        <p:spPr>
          <a:xfrm rot="16200000">
            <a:off x="-3339000" y="3340800"/>
            <a:ext cx="6858000" cy="180000"/>
          </a:xfrm>
          <a:prstGeom prst="rect">
            <a:avLst/>
          </a:prstGeom>
          <a:solidFill>
            <a:schemeClr val="tx2"/>
          </a:solidFill>
          <a:ln w="9525">
            <a:noFill/>
          </a:ln>
        </p:spPr>
        <p:txBody>
          <a:bodyPr vert="horz" wrap="square" lIns="0" tIns="0" rIns="0" bIns="0" rtlCol="0" anchor="ctr">
            <a:noAutofit/>
          </a:bodyPr>
          <a:lstStyle>
            <a:defPPr>
              <a:defRPr lang="en-US"/>
            </a:defPPr>
            <a:lvl1pPr algn="ctr">
              <a:lnSpc>
                <a:spcPct val="90000"/>
              </a:lnSpc>
              <a:spcBef>
                <a:spcPts val="400"/>
              </a:spcBef>
              <a:buClr>
                <a:srgbClr val="000000"/>
              </a:buClr>
              <a:buSzPct val="100000"/>
              <a:defRPr sz="1000" b="1">
                <a:solidFill>
                  <a:schemeClr val="lt1"/>
                </a:solidFill>
              </a:defRPr>
            </a:lvl1pPr>
          </a:lstStyle>
          <a:p>
            <a:pPr lvl="0" rtl="0">
              <a:lnSpc>
                <a:spcPct val="100000"/>
              </a:lnSpc>
              <a:spcBef>
                <a:spcPts val="0"/>
              </a:spcBef>
              <a:spcAft>
                <a:spcPts val="0"/>
              </a:spcAft>
            </a:pPr>
            <a:r>
              <a:rPr lang="en-US" sz="900" noProof="0">
                <a:latin typeface="+mn-lt"/>
                <a:ea typeface="+mn-ea"/>
                <a:cs typeface="+mn-cs"/>
              </a:rPr>
              <a:t>Confidential</a:t>
            </a:r>
          </a:p>
        </p:txBody>
      </p:sp>
      <p:sp>
        <p:nvSpPr>
          <p:cNvPr id="94" name="rbStamp_StrictlyConfidential" hidden="1">
            <a:extLst>
              <a:ext uri="{FF2B5EF4-FFF2-40B4-BE49-F238E27FC236}">
                <a16:creationId xmlns:a16="http://schemas.microsoft.com/office/drawing/2014/main" id="{7BB3DB10-53D3-444E-9CF1-CB56B0E98685}"/>
              </a:ext>
            </a:extLst>
          </p:cNvPr>
          <p:cNvSpPr txBox="1"/>
          <p:nvPr/>
        </p:nvSpPr>
        <p:spPr>
          <a:xfrm rot="16200000">
            <a:off x="-3339000" y="3340800"/>
            <a:ext cx="6858000" cy="180000"/>
          </a:xfrm>
          <a:prstGeom prst="rect">
            <a:avLst/>
          </a:prstGeom>
          <a:solidFill>
            <a:schemeClr val="tx2"/>
          </a:solidFill>
          <a:ln w="9525">
            <a:noFill/>
          </a:ln>
        </p:spPr>
        <p:txBody>
          <a:bodyPr vert="horz" wrap="square" lIns="0" tIns="0" rIns="0" bIns="0" rtlCol="0" anchor="ctr">
            <a:noAutofit/>
          </a:bodyPr>
          <a:lstStyle>
            <a:defPPr>
              <a:defRPr lang="en-US"/>
            </a:defPPr>
            <a:lvl1pPr lvl="0" algn="ctr">
              <a:lnSpc>
                <a:spcPct val="90000"/>
              </a:lnSpc>
              <a:spcBef>
                <a:spcPts val="400"/>
              </a:spcBef>
              <a:buClr>
                <a:srgbClr val="000000"/>
              </a:buClr>
              <a:buSzPct val="100000"/>
              <a:defRPr sz="1000" b="1">
                <a:solidFill>
                  <a:schemeClr val="lt1"/>
                </a:solidFill>
              </a:defRPr>
            </a:lvl1pPr>
          </a:lstStyle>
          <a:p>
            <a:pPr lvl="0" rtl="0">
              <a:lnSpc>
                <a:spcPct val="100000"/>
              </a:lnSpc>
              <a:spcBef>
                <a:spcPts val="0"/>
              </a:spcBef>
              <a:spcAft>
                <a:spcPts val="0"/>
              </a:spcAft>
            </a:pPr>
            <a:r>
              <a:rPr lang="en-US" sz="900" noProof="0">
                <a:latin typeface="+mn-lt"/>
                <a:ea typeface="+mn-ea"/>
                <a:cs typeface="+mn-cs"/>
                <a:sym typeface="+mn-lt"/>
              </a:rPr>
              <a:t>Strictly Confidential</a:t>
            </a:r>
          </a:p>
        </p:txBody>
      </p:sp>
      <p:sp>
        <p:nvSpPr>
          <p:cNvPr id="2" name="Title Placeholder"/>
          <p:cNvSpPr>
            <a:spLocks noGrp="1"/>
          </p:cNvSpPr>
          <p:nvPr>
            <p:ph type="title"/>
          </p:nvPr>
        </p:nvSpPr>
        <p:spPr>
          <a:xfrm>
            <a:off x="406800" y="553166"/>
            <a:ext cx="11370011" cy="684000"/>
          </a:xfrm>
          <a:prstGeom prst="rect">
            <a:avLst/>
          </a:prstGeom>
        </p:spPr>
        <p:txBody>
          <a:bodyPr vert="horz" wrap="square" lIns="0" tIns="0" rIns="1404000" bIns="0" rtlCol="0" anchor="t" anchorCtr="0">
            <a:noAutofit/>
          </a:bodyPr>
          <a:lstStyle/>
          <a:p>
            <a:endParaRPr lang="en-US" noProof="0"/>
          </a:p>
        </p:txBody>
      </p:sp>
      <p:sp>
        <p:nvSpPr>
          <p:cNvPr id="15" name="Slide Number">
            <a:extLst>
              <a:ext uri="{FF2B5EF4-FFF2-40B4-BE49-F238E27FC236}">
                <a16:creationId xmlns:a16="http://schemas.microsoft.com/office/drawing/2014/main" id="{7F45A0FA-16F3-CDDC-2933-B0E799157E6A}"/>
              </a:ext>
            </a:extLst>
          </p:cNvPr>
          <p:cNvSpPr txBox="1"/>
          <p:nvPr userDrawn="1"/>
        </p:nvSpPr>
        <p:spPr bwMode="auto">
          <a:xfrm>
            <a:off x="11776811" y="6524310"/>
            <a:ext cx="248441" cy="138499"/>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EN"/>
            </a:defPPr>
            <a:lvl1pPr marL="0" marR="0" lvl="0" indent="0" defTabSz="914400" eaLnBrk="1" latinLnBrk="0" hangingPunct="1">
              <a:lnSpc>
                <a:spcPct val="90000"/>
              </a:lnSpc>
              <a:buClrTx/>
              <a:buSzTx/>
              <a:buFontTx/>
              <a:buNone/>
              <a:tabLst/>
              <a:defRPr kumimoji="0" sz="900" b="0" i="0" u="none" strike="noStrike" cap="none" spc="0" normalizeH="0" baseline="0">
                <a:ln>
                  <a:noFill/>
                </a:ln>
                <a:effectLst/>
                <a:uLnTx/>
                <a:uFillTx/>
                <a:latin typeface="+mn-lt"/>
              </a:defRPr>
            </a:lvl1pPr>
          </a:lstStyle>
          <a:p>
            <a:pPr lvl="0" algn="l" rtl="0">
              <a:lnSpc>
                <a:spcPct val="100000"/>
              </a:lnSpc>
            </a:pPr>
            <a:fld id="{7AA7B471-74A3-4F5F-8955-6C99E2375CAC}" type="slidenum">
              <a:rPr lang="en-US" sz="900" b="0" noProof="1" smtClean="0">
                <a:solidFill>
                  <a:schemeClr val="tx1"/>
                </a:solidFill>
                <a:latin typeface="+mn-lt"/>
                <a:ea typeface="+mn-ea"/>
                <a:cs typeface="+mn-cs"/>
                <a:sym typeface="+mn-lt"/>
              </a:rPr>
              <a:pPr lvl="0" algn="l" rtl="0">
                <a:lnSpc>
                  <a:spcPct val="100000"/>
                </a:lnSpc>
              </a:pPr>
              <a:t>‹#›</a:t>
            </a:fld>
            <a:endParaRPr lang="en-US" sz="900" b="0" noProof="1">
              <a:solidFill>
                <a:schemeClr val="tx1"/>
              </a:solidFill>
              <a:latin typeface="+mn-lt"/>
              <a:ea typeface="+mn-ea"/>
              <a:cs typeface="+mn-cs"/>
              <a:sym typeface="+mn-lt"/>
            </a:endParaRPr>
          </a:p>
        </p:txBody>
      </p:sp>
      <p:sp>
        <p:nvSpPr>
          <p:cNvPr id="8" name="Text Placeholder">
            <a:extLst>
              <a:ext uri="{FF2B5EF4-FFF2-40B4-BE49-F238E27FC236}">
                <a16:creationId xmlns:a16="http://schemas.microsoft.com/office/drawing/2014/main" id="{5972EECC-5FC7-DB2A-431A-A2A2335772D0}"/>
              </a:ext>
            </a:extLst>
          </p:cNvPr>
          <p:cNvSpPr>
            <a:spLocks noGrp="1"/>
          </p:cNvSpPr>
          <p:nvPr>
            <p:ph type="body" idx="1"/>
          </p:nvPr>
        </p:nvSpPr>
        <p:spPr>
          <a:xfrm>
            <a:off x="407989" y="1809750"/>
            <a:ext cx="11370011" cy="892552"/>
          </a:xfrm>
          <a:prstGeom prst="rect">
            <a:avLst/>
          </a:prstGeom>
        </p:spPr>
        <p:txBody>
          <a:bodyPr vert="horz" wrap="square" lIns="0" tIns="0" rIns="0" bIns="0" rtlCol="0">
            <a:spAutoFit/>
          </a:bodyPr>
          <a:lstStyle/>
          <a:p>
            <a:pPr lvl="0" defTabSz="914400" fontAlgn="base">
              <a:spcBef>
                <a:spcPts val="300"/>
              </a:spcBef>
              <a:spcAft>
                <a:spcPct val="0"/>
              </a:spcAft>
              <a:buClrTx/>
              <a:buSzPct val="100000"/>
              <a:buFont typeface="+mn-lt" pitchFamily="34" charset="0"/>
            </a:pPr>
            <a:r>
              <a:rPr lang="en-US"/>
              <a:t>Click to edit Master text styles – Level 0</a:t>
            </a:r>
          </a:p>
          <a:p>
            <a:pPr marL="125293" lvl="1" indent="-125293" algn="l" defTabSz="914400" rtl="0" fontAlgn="base">
              <a:spcBef>
                <a:spcPts val="400"/>
              </a:spcBef>
              <a:spcAft>
                <a:spcPct val="0"/>
              </a:spcAft>
              <a:buSzPct val="100000"/>
              <a:buFont typeface="+mn-lt"/>
              <a:buChar char="•"/>
            </a:pPr>
            <a:r>
              <a:rPr lang="en-US"/>
              <a:t>Level 1</a:t>
            </a:r>
          </a:p>
          <a:p>
            <a:pPr marL="238555" lvl="2" indent="-115716" algn="l" defTabSz="914400" rtl="0" fontAlgn="base">
              <a:spcBef>
                <a:spcPts val="400"/>
              </a:spcBef>
              <a:spcAft>
                <a:spcPct val="0"/>
              </a:spcAft>
              <a:buSzPct val="100000"/>
              <a:buFont typeface="+mn-lt"/>
              <a:buChar char="–"/>
            </a:pPr>
            <a:r>
              <a:rPr lang="en-US"/>
              <a:t>Level 2</a:t>
            </a:r>
          </a:p>
          <a:p>
            <a:pPr marL="345371" lvl="3" indent="-99695" algn="l" defTabSz="914400" rtl="0" fontAlgn="base">
              <a:spcBef>
                <a:spcPts val="400"/>
              </a:spcBef>
              <a:spcAft>
                <a:spcPct val="0"/>
              </a:spcAft>
              <a:buSzPct val="100000"/>
              <a:buFont typeface="+mn-lt"/>
              <a:buChar char="-"/>
            </a:pPr>
            <a:r>
              <a:rPr lang="en-US"/>
              <a:t>Level 3</a:t>
            </a:r>
          </a:p>
        </p:txBody>
      </p:sp>
      <p:sp>
        <p:nvSpPr>
          <p:cNvPr id="23" name="RbNavigator" hidden="1">
            <a:extLst>
              <a:ext uri="{FF2B5EF4-FFF2-40B4-BE49-F238E27FC236}">
                <a16:creationId xmlns:a16="http://schemas.microsoft.com/office/drawing/2014/main" id="{DD068F6B-9A75-3AA0-03C3-A48D7DEC7834}"/>
              </a:ext>
            </a:extLst>
          </p:cNvPr>
          <p:cNvSpPr txBox="1">
            <a:spLocks/>
          </p:cNvSpPr>
          <p:nvPr userDrawn="1"/>
        </p:nvSpPr>
        <p:spPr>
          <a:xfrm>
            <a:off x="406799" y="190500"/>
            <a:ext cx="216000" cy="216000"/>
          </a:xfrm>
          <a:prstGeom prst="ellipse">
            <a:avLst/>
          </a:prstGeom>
          <a:solidFill>
            <a:schemeClr val="tx1"/>
          </a:solidFill>
          <a:ln w="6350">
            <a:noFill/>
          </a:ln>
        </p:spPr>
        <p:txBody>
          <a:bodyPr vert="horz" wrap="none" lIns="0" tIns="0" rIns="0" bIns="0" rtlCol="0" anchor="ctr">
            <a:noAutofit/>
          </a:bodyPr>
          <a:lstStyle>
            <a:defPPr>
              <a:defRPr lang="en-EN"/>
            </a:defPPr>
            <a:lvl1pPr algn="ctr">
              <a:lnSpc>
                <a:spcPct val="100000"/>
              </a:lnSpc>
              <a:spcBef>
                <a:spcPts val="0"/>
              </a:spcBef>
              <a:spcAft>
                <a:spcPts val="0"/>
              </a:spcAft>
              <a:buClr>
                <a:srgbClr val="000000"/>
              </a:buClr>
              <a:buSzPct val="100000"/>
              <a:defRPr kumimoji="1" sz="900">
                <a:solidFill>
                  <a:schemeClr val="bg1"/>
                </a:solidFill>
                <a:latin typeface="+mn-lt"/>
              </a:defRPr>
            </a:lvl1pPr>
          </a:lstStyle>
          <a:p>
            <a:pPr>
              <a:lnSpc>
                <a:spcPct val="90000"/>
              </a:lnSpc>
            </a:pPr>
            <a:r>
              <a:rPr lang="en-US" sz="900">
                <a:latin typeface="+mn-lt"/>
                <a:ea typeface="+mn-ea"/>
                <a:cs typeface="+mn-cs"/>
                <a:sym typeface="+mn-lt"/>
              </a:rPr>
              <a:t>1</a:t>
            </a:r>
          </a:p>
        </p:txBody>
      </p:sp>
      <p:sp>
        <p:nvSpPr>
          <p:cNvPr id="24" name="RbSticker" hidden="1">
            <a:extLst>
              <a:ext uri="{FF2B5EF4-FFF2-40B4-BE49-F238E27FC236}">
                <a16:creationId xmlns:a16="http://schemas.microsoft.com/office/drawing/2014/main" id="{0721F8AE-9FBA-34A6-FF90-6F59D4E15741}"/>
              </a:ext>
            </a:extLst>
          </p:cNvPr>
          <p:cNvSpPr txBox="1">
            <a:spLocks/>
          </p:cNvSpPr>
          <p:nvPr userDrawn="1"/>
        </p:nvSpPr>
        <p:spPr>
          <a:xfrm>
            <a:off x="704305" y="236177"/>
            <a:ext cx="349455" cy="124650"/>
          </a:xfrm>
          <a:prstGeom prst="rect">
            <a:avLst/>
          </a:prstGeom>
          <a:noFill/>
          <a:ln w="9525">
            <a:noFill/>
          </a:ln>
          <a:extLst>
            <a:ext uri="{909E8E84-426E-40DD-AFC4-6F175D3DCCD1}">
              <a14:hiddenFill xmlns:a14="http://schemas.microsoft.com/office/drawing/2010/main">
                <a:solidFill>
                  <a:scrgbClr r="0" g="0" b="0">
                    <a:lumMod val="100000"/>
                  </a:scrgbClr>
                </a:solidFill>
              </a14:hiddenFill>
            </a:ext>
          </a:extLst>
        </p:spPr>
        <p:txBody>
          <a:bodyPr vert="horz" wrap="none" lIns="0" tIns="0" rIns="0" bIns="0" rtlCol="0" anchor="ctr">
            <a:spAutoFit/>
          </a:bodyPr>
          <a:lstStyle>
            <a:defPPr>
              <a:defRPr lang="en-EN"/>
            </a:defPPr>
            <a:lvl1pPr>
              <a:lnSpc>
                <a:spcPct val="100000"/>
              </a:lnSpc>
              <a:spcBef>
                <a:spcPts val="0"/>
              </a:spcBef>
              <a:spcAft>
                <a:spcPts val="0"/>
              </a:spcAft>
              <a:buClr>
                <a:srgbClr val="000000"/>
              </a:buClr>
              <a:buSzPct val="100000"/>
              <a:defRPr sz="900">
                <a:latin typeface="+mn-lt"/>
              </a:defRPr>
            </a:lvl1pPr>
          </a:lstStyle>
          <a:p>
            <a:pPr>
              <a:lnSpc>
                <a:spcPct val="90000"/>
              </a:lnSpc>
            </a:pPr>
            <a:r>
              <a:rPr lang="en-US" sz="900">
                <a:latin typeface="+mn-lt"/>
                <a:ea typeface="+mn-ea"/>
                <a:cs typeface="+mn-cs"/>
                <a:sym typeface="+mn-lt"/>
              </a:rPr>
              <a:t>Sticker</a:t>
            </a:r>
          </a:p>
        </p:txBody>
      </p:sp>
      <p:grpSp>
        <p:nvGrpSpPr>
          <p:cNvPr id="25" name="Legend" hidden="1">
            <a:extLst>
              <a:ext uri="{FF2B5EF4-FFF2-40B4-BE49-F238E27FC236}">
                <a16:creationId xmlns:a16="http://schemas.microsoft.com/office/drawing/2014/main" id="{BA5F6679-9A10-6A19-6585-1D039564B6D8}"/>
              </a:ext>
            </a:extLst>
          </p:cNvPr>
          <p:cNvGrpSpPr>
            <a:grpSpLocks/>
          </p:cNvGrpSpPr>
          <p:nvPr userDrawn="1"/>
        </p:nvGrpSpPr>
        <p:grpSpPr>
          <a:xfrm>
            <a:off x="406801" y="6057902"/>
            <a:ext cx="547988" cy="137649"/>
            <a:chOff x="738189" y="6188110"/>
            <a:chExt cx="445298" cy="137649"/>
          </a:xfrm>
        </p:grpSpPr>
        <p:sp>
          <p:nvSpPr>
            <p:cNvPr id="26" name="LegendIcon">
              <a:extLst>
                <a:ext uri="{FF2B5EF4-FFF2-40B4-BE49-F238E27FC236}">
                  <a16:creationId xmlns:a16="http://schemas.microsoft.com/office/drawing/2014/main" id="{29FAAF61-A613-1EDC-CBC6-222599D7B268}"/>
                </a:ext>
              </a:extLst>
            </p:cNvPr>
            <p:cNvSpPr>
              <a:spLocks/>
            </p:cNvSpPr>
            <p:nvPr/>
          </p:nvSpPr>
          <p:spPr>
            <a:xfrm>
              <a:off x="738189" y="6188959"/>
              <a:ext cx="111165" cy="136800"/>
            </a:xfrm>
            <a:prstGeom prst="rect">
              <a:avLst/>
            </a:prstGeom>
            <a:solidFill>
              <a:schemeClr val="accent3"/>
            </a:solidFill>
            <a:ln w="6350" cap="flat" cmpd="sng" algn="ctr">
              <a:solidFill>
                <a:schemeClr val="bg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lvl="0">
                <a:lnSpc>
                  <a:spcPct val="100000"/>
                </a:lnSpc>
                <a:spcBef>
                  <a:spcPts val="400"/>
                </a:spcBef>
                <a:buSzPct val="100000"/>
              </a:pPr>
              <a:endParaRPr lang="en-US" sz="900" b="0">
                <a:latin typeface="+mn-lt"/>
                <a:ea typeface="+mn-ea"/>
                <a:cs typeface="+mn-cs"/>
                <a:sym typeface="+mn-lt"/>
              </a:endParaRPr>
            </a:p>
          </p:txBody>
        </p:sp>
        <p:sp>
          <p:nvSpPr>
            <p:cNvPr id="27" name="LegendText">
              <a:extLst>
                <a:ext uri="{FF2B5EF4-FFF2-40B4-BE49-F238E27FC236}">
                  <a16:creationId xmlns:a16="http://schemas.microsoft.com/office/drawing/2014/main" id="{84AE9E76-34F4-E1A9-B109-9AA0D0CDD36E}"/>
                </a:ext>
              </a:extLst>
            </p:cNvPr>
            <p:cNvSpPr txBox="1">
              <a:spLocks/>
            </p:cNvSpPr>
            <p:nvPr/>
          </p:nvSpPr>
          <p:spPr>
            <a:xfrm>
              <a:off x="891702" y="6188110"/>
              <a:ext cx="291785" cy="124650"/>
            </a:xfrm>
            <a:prstGeom prst="rect">
              <a:avLst/>
            </a:prstGeom>
            <a:noFill/>
            <a:ln w="9525">
              <a:noFill/>
            </a:ln>
          </p:spPr>
          <p:txBody>
            <a:bodyPr vert="horz" wrap="none" lIns="0" tIns="0" rIns="0" bIns="0" rtlCol="0" anchor="t" anchorCtr="0">
              <a:spAutoFit/>
            </a:bodyPr>
            <a:lstStyle>
              <a:defPPr>
                <a:defRPr lang="en-EN"/>
              </a:defPPr>
              <a:lvl1pPr marL="0" marR="0" lvl="0" indent="0" defTabSz="914400" eaLnBrk="1" fontAlgn="auto" latinLnBrk="0" hangingPunct="1">
                <a:lnSpc>
                  <a:spcPct val="100000"/>
                </a:lnSpc>
                <a:spcBef>
                  <a:spcPts val="0"/>
                </a:spcBef>
                <a:spcAft>
                  <a:spcPts val="0"/>
                </a:spcAft>
                <a:buClr>
                  <a:srgbClr val="000000"/>
                </a:buClr>
                <a:buSzPct val="100000"/>
                <a:buFontTx/>
                <a:buNone/>
                <a:tabLst/>
                <a:defRPr kumimoji="0" sz="1000" b="0" i="0" u="none" strike="noStrike" kern="0" cap="none" spc="0" normalizeH="0" baseline="0">
                  <a:ln>
                    <a:noFill/>
                  </a:ln>
                  <a:effectLst/>
                  <a:uLnTx/>
                  <a:uFillTx/>
                  <a:latin typeface="+mn-lt"/>
                </a:defRPr>
              </a:lvl1pPr>
            </a:lstStyle>
            <a:p>
              <a:pPr>
                <a:lnSpc>
                  <a:spcPct val="90000"/>
                </a:lnSpc>
              </a:pPr>
              <a:r>
                <a:rPr lang="en-US" sz="900">
                  <a:latin typeface="+mn-lt"/>
                  <a:ea typeface="+mn-ea"/>
                  <a:cs typeface="+mn-cs"/>
                  <a:sym typeface="+mn-lt"/>
                </a:rPr>
                <a:t>Legend</a:t>
              </a:r>
            </a:p>
          </p:txBody>
        </p:sp>
      </p:grpSp>
      <p:sp>
        <p:nvSpPr>
          <p:cNvPr id="28" name="Notes" hidden="1">
            <a:extLst>
              <a:ext uri="{FF2B5EF4-FFF2-40B4-BE49-F238E27FC236}">
                <a16:creationId xmlns:a16="http://schemas.microsoft.com/office/drawing/2014/main" id="{C8418CF4-91DF-F398-6615-7605DE645F02}"/>
              </a:ext>
            </a:extLst>
          </p:cNvPr>
          <p:cNvSpPr txBox="1">
            <a:spLocks/>
          </p:cNvSpPr>
          <p:nvPr userDrawn="1"/>
        </p:nvSpPr>
        <p:spPr>
          <a:xfrm>
            <a:off x="406800" y="6477465"/>
            <a:ext cx="11368800" cy="110800"/>
          </a:xfrm>
          <a:prstGeom prst="rect">
            <a:avLst/>
          </a:prstGeom>
          <a:noFill/>
          <a:ln w="9525">
            <a:noFill/>
          </a:ln>
        </p:spPr>
        <p:txBody>
          <a:bodyPr vert="horz" wrap="square" lIns="0" tIns="0" rIns="0" bIns="0" rtlCol="0" anchor="b" anchorCtr="0">
            <a:spAutoFit/>
          </a:bodyPr>
          <a:lstStyle>
            <a:defPPr>
              <a:defRPr lang="en-EN"/>
            </a:defPPr>
            <a:lvl1pPr lvl="0">
              <a:lnSpc>
                <a:spcPct val="100000"/>
              </a:lnSpc>
              <a:spcBef>
                <a:spcPts val="0"/>
              </a:spcBef>
              <a:spcAft>
                <a:spcPts val="0"/>
              </a:spcAft>
              <a:buSzPct val="100000"/>
              <a:defRPr sz="800" b="0">
                <a:solidFill>
                  <a:schemeClr val="tx2"/>
                </a:solidFill>
                <a:latin typeface="+mn-lt"/>
              </a:defRPr>
            </a:lvl1pPr>
          </a:lstStyle>
          <a:p>
            <a:pPr>
              <a:lnSpc>
                <a:spcPct val="90000"/>
              </a:lnSpc>
            </a:pPr>
            <a:r>
              <a:rPr lang="en-US" sz="800">
                <a:latin typeface="+mn-lt"/>
                <a:ea typeface="+mn-ea"/>
                <a:cs typeface="+mn-cs"/>
                <a:sym typeface="+mn-lt"/>
              </a:rPr>
              <a:t>1) xxx</a:t>
            </a:r>
          </a:p>
        </p:txBody>
      </p:sp>
      <p:sp>
        <p:nvSpPr>
          <p:cNvPr id="29" name="Source" hidden="1">
            <a:extLst>
              <a:ext uri="{FF2B5EF4-FFF2-40B4-BE49-F238E27FC236}">
                <a16:creationId xmlns:a16="http://schemas.microsoft.com/office/drawing/2014/main" id="{A8EFC2BD-D71E-704E-EC44-58A0EEC7ED2A}"/>
              </a:ext>
            </a:extLst>
          </p:cNvPr>
          <p:cNvSpPr txBox="1">
            <a:spLocks/>
          </p:cNvSpPr>
          <p:nvPr userDrawn="1"/>
        </p:nvSpPr>
        <p:spPr>
          <a:xfrm>
            <a:off x="406799" y="6721268"/>
            <a:ext cx="11368800" cy="111762"/>
          </a:xfrm>
          <a:prstGeom prst="rect">
            <a:avLst/>
          </a:prstGeom>
          <a:noFill/>
          <a:ln w="9525">
            <a:noFill/>
          </a:ln>
        </p:spPr>
        <p:txBody>
          <a:bodyPr vert="horz" wrap="square" lIns="0" tIns="0" rIns="0" bIns="0" rtlCol="0" anchor="b" anchorCtr="0">
            <a:spAutoFit/>
          </a:bodyPr>
          <a:lstStyle>
            <a:defPPr>
              <a:defRPr lang="en-EN"/>
            </a:defPPr>
            <a:lvl1pPr lvl="0" eaLnBrk="0" hangingPunct="0">
              <a:lnSpc>
                <a:spcPct val="90000"/>
              </a:lnSpc>
              <a:spcBef>
                <a:spcPts val="0"/>
              </a:spcBef>
              <a:spcAft>
                <a:spcPts val="0"/>
              </a:spcAft>
              <a:buSzPct val="100000"/>
              <a:tabLst>
                <a:tab pos="4857750" algn="l"/>
              </a:tabLst>
              <a:defRPr kumimoji="1" sz="800" b="0">
                <a:solidFill>
                  <a:schemeClr val="tx2"/>
                </a:solidFill>
                <a:latin typeface="+mn-lt"/>
              </a:defRPr>
            </a:lvl1pPr>
          </a:lstStyle>
          <a:p>
            <a:r>
              <a:rPr lang="en-US" sz="800">
                <a:latin typeface="+mn-lt"/>
                <a:ea typeface="+mn-ea"/>
                <a:cs typeface="+mn-cs"/>
                <a:sym typeface="+mn-lt"/>
              </a:rPr>
              <a:t>Source: xxx</a:t>
            </a:r>
          </a:p>
        </p:txBody>
      </p:sp>
      <p:sp>
        <p:nvSpPr>
          <p:cNvPr id="30" name="Formatted_text" hidden="1">
            <a:extLst>
              <a:ext uri="{FF2B5EF4-FFF2-40B4-BE49-F238E27FC236}">
                <a16:creationId xmlns:a16="http://schemas.microsoft.com/office/drawing/2014/main" id="{8F738DF2-14CC-D769-6D1F-F2E5287D8774}"/>
              </a:ext>
            </a:extLst>
          </p:cNvPr>
          <p:cNvSpPr txBox="1">
            <a:spLocks/>
          </p:cNvSpPr>
          <p:nvPr userDrawn="1"/>
        </p:nvSpPr>
        <p:spPr>
          <a:xfrm>
            <a:off x="407989" y="1809750"/>
            <a:ext cx="1786274" cy="818686"/>
          </a:xfrm>
          <a:prstGeom prst="rect">
            <a:avLst/>
          </a:prstGeom>
          <a:noFill/>
          <a:ln w="9525">
            <a:noFill/>
          </a:ln>
        </p:spPr>
        <p:txBody>
          <a:bodyPr vert="horz" wrap="square" lIns="0" tIns="0" rIns="0" bIns="0" rtlCol="0">
            <a:spAutoFit/>
          </a:bodyPr>
          <a:lstStyle/>
          <a:p>
            <a:pPr rtl="0" fontAlgn="base">
              <a:lnSpc>
                <a:spcPct val="90000"/>
              </a:lnSpc>
              <a:spcBef>
                <a:spcPts val="400"/>
              </a:spcBef>
              <a:spcAft>
                <a:spcPct val="0"/>
              </a:spcAft>
              <a:buSzPct val="100000"/>
            </a:pPr>
            <a:r>
              <a:rPr lang="en-US" sz="1200" b="0">
                <a:latin typeface="+mn-lt"/>
                <a:ea typeface="+mn-ea"/>
                <a:cs typeface="+mn-cs"/>
                <a:sym typeface="+mn-lt"/>
              </a:rPr>
              <a:t>12 Point Text: Level 0</a:t>
            </a:r>
          </a:p>
          <a:p>
            <a:pPr marL="125293" lvl="1" indent="-125293" rtl="0" fontAlgn="base">
              <a:lnSpc>
                <a:spcPct val="90000"/>
              </a:lnSpc>
              <a:spcBef>
                <a:spcPts val="400"/>
              </a:spcBef>
              <a:spcAft>
                <a:spcPct val="0"/>
              </a:spcAft>
              <a:buSzPct val="100000"/>
              <a:buFont typeface="+mn-lt" panose="020B0604020202020204" pitchFamily="34" charset="0"/>
              <a:buChar char="•"/>
            </a:pPr>
            <a:r>
              <a:rPr lang="en-US" sz="1200" b="0">
                <a:latin typeface="+mn-lt"/>
                <a:ea typeface="+mn-ea"/>
                <a:cs typeface="+mn-cs"/>
                <a:sym typeface="+mn-lt"/>
              </a:rPr>
              <a:t>Level 1</a:t>
            </a:r>
          </a:p>
          <a:p>
            <a:pPr marL="238555" lvl="2" indent="-115716" rtl="0" fontAlgn="base">
              <a:lnSpc>
                <a:spcPct val="90000"/>
              </a:lnSpc>
              <a:spcBef>
                <a:spcPts val="400"/>
              </a:spcBef>
              <a:spcAft>
                <a:spcPct val="0"/>
              </a:spcAft>
              <a:buSzPct val="100000"/>
              <a:buFont typeface="+mn-lt" panose="020B0606020202030204" pitchFamily="34" charset="0"/>
              <a:buChar char="–"/>
            </a:pPr>
            <a:r>
              <a:rPr lang="en-US" sz="1200" b="0">
                <a:latin typeface="+mn-lt"/>
                <a:ea typeface="+mn-ea"/>
                <a:cs typeface="+mn-cs"/>
                <a:sym typeface="+mn-lt"/>
              </a:rPr>
              <a:t>Level 2</a:t>
            </a:r>
          </a:p>
          <a:p>
            <a:pPr marL="345371" lvl="3" indent="-99695" rtl="0" fontAlgn="base">
              <a:lnSpc>
                <a:spcPct val="90000"/>
              </a:lnSpc>
              <a:spcBef>
                <a:spcPts val="400"/>
              </a:spcBef>
              <a:spcAft>
                <a:spcPct val="0"/>
              </a:spcAft>
              <a:buSzPct val="100000"/>
              <a:buFont typeface="+mn-lt" panose="020B0606020202030204" pitchFamily="34" charset="0"/>
              <a:buChar char="-"/>
            </a:pPr>
            <a:r>
              <a:rPr lang="en-US" sz="1200" b="0">
                <a:latin typeface="+mn-lt"/>
                <a:ea typeface="+mn-ea"/>
                <a:cs typeface="+mn-cs"/>
                <a:sym typeface="+mn-lt"/>
              </a:rPr>
              <a:t>Level 3</a:t>
            </a:r>
          </a:p>
        </p:txBody>
      </p:sp>
      <p:sp>
        <p:nvSpPr>
          <p:cNvPr id="31" name="RbLabel" hidden="1">
            <a:extLst>
              <a:ext uri="{FF2B5EF4-FFF2-40B4-BE49-F238E27FC236}">
                <a16:creationId xmlns:a16="http://schemas.microsoft.com/office/drawing/2014/main" id="{4CFA498F-590C-A82C-98DF-65E380A16CA0}"/>
              </a:ext>
            </a:extLst>
          </p:cNvPr>
          <p:cNvSpPr txBox="1">
            <a:spLocks/>
          </p:cNvSpPr>
          <p:nvPr userDrawn="1"/>
        </p:nvSpPr>
        <p:spPr>
          <a:xfrm>
            <a:off x="11437197" y="199823"/>
            <a:ext cx="346816" cy="197353"/>
          </a:xfrm>
          <a:prstGeom prst="rect">
            <a:avLst/>
          </a:prstGeom>
          <a:solidFill>
            <a:schemeClr val="tx1"/>
          </a:solidFill>
          <a:ln w="6350" cmpd="sng">
            <a:noFill/>
          </a:ln>
        </p:spPr>
        <p:txBody>
          <a:bodyPr vert="horz" wrap="none" lIns="36000" tIns="36000" rIns="36000" bIns="36000" rtlCol="0" anchor="ctr" anchorCtr="1">
            <a:spAutoFit/>
          </a:bodyPr>
          <a:lstStyle>
            <a:defPPr>
              <a:defRPr lang="en-EN"/>
            </a:defPPr>
            <a:lvl1pPr marL="0" indent="0" algn="r" defTabSz="914400" eaLnBrk="1" latinLnBrk="0" hangingPunct="1">
              <a:lnSpc>
                <a:spcPct val="100000"/>
              </a:lnSpc>
              <a:spcBef>
                <a:spcPts val="0"/>
              </a:spcBef>
              <a:spcAft>
                <a:spcPts val="0"/>
              </a:spcAft>
              <a:buClr>
                <a:srgbClr val="000000"/>
              </a:buClr>
              <a:buSzPct val="100000"/>
              <a:buFont typeface="+mn-lt" pitchFamily="34" charset="0"/>
              <a:buNone/>
              <a:defRPr sz="900" i="0" baseline="0">
                <a:solidFill>
                  <a:schemeClr val="bg1"/>
                </a:solidFill>
                <a:latin typeface="+mn-lt"/>
              </a:defRPr>
            </a:lvl1pPr>
            <a:lvl2pPr marL="230400" indent="-230400" defTabSz="914400" eaLnBrk="1" latinLnBrk="0" hangingPunct="1">
              <a:lnSpc>
                <a:spcPct val="90000"/>
              </a:lnSpc>
              <a:spcBef>
                <a:spcPts val="1200"/>
              </a:spcBef>
              <a:buClrTx/>
              <a:buFont typeface="+mn-lt" pitchFamily="34" charset="0"/>
              <a:buChar char="&gt;"/>
              <a:defRPr sz="1800" b="0">
                <a:latin typeface="+mn-lt"/>
              </a:defRPr>
            </a:lvl2pPr>
            <a:lvl3pPr marL="482400" indent="-234000" defTabSz="914400" eaLnBrk="1" latinLnBrk="0" hangingPunct="1">
              <a:lnSpc>
                <a:spcPct val="90000"/>
              </a:lnSpc>
              <a:spcBef>
                <a:spcPts val="400"/>
              </a:spcBef>
              <a:buClrTx/>
              <a:buFont typeface="+mn-lt" pitchFamily="34" charset="0"/>
              <a:buChar char="–"/>
              <a:defRPr sz="1800" b="0">
                <a:latin typeface="+mn-lt"/>
              </a:defRPr>
            </a:lvl3pPr>
            <a:lvl4pPr marL="698400" indent="-201600" defTabSz="914400" eaLnBrk="1" latinLnBrk="0" hangingPunct="1">
              <a:lnSpc>
                <a:spcPct val="90000"/>
              </a:lnSpc>
              <a:spcBef>
                <a:spcPts val="200"/>
              </a:spcBef>
              <a:buClrTx/>
              <a:buFont typeface="+mn-lt" pitchFamily="34" charset="0"/>
              <a:buChar char="-"/>
              <a:defRPr sz="1800" b="0">
                <a:latin typeface="+mn-lt"/>
              </a:defRPr>
            </a:lvl4pPr>
            <a:lvl5pPr marL="698400" indent="0" defTabSz="914400" eaLnBrk="1" latinLnBrk="0" hangingPunct="1">
              <a:lnSpc>
                <a:spcPct val="93000"/>
              </a:lnSpc>
              <a:spcBef>
                <a:spcPts val="0"/>
              </a:spcBef>
              <a:buFont typeface="+mn-lt" pitchFamily="34" charset="0"/>
              <a:buNone/>
              <a:defRPr sz="1700">
                <a:latin typeface="+mn-lt" pitchFamily="34" charset="0"/>
              </a:defRPr>
            </a:lvl5pPr>
            <a:lvl6pPr marL="2514600" indent="-228600">
              <a:spcBef>
                <a:spcPct val="20000"/>
              </a:spcBef>
              <a:buFont typeface="+mn-lt" pitchFamily="34" charset="0"/>
              <a:buChar char="•"/>
              <a:defRPr sz="2000">
                <a:latin typeface="+mn-lt"/>
              </a:defRPr>
            </a:lvl6pPr>
            <a:lvl7pPr marL="2971800" indent="-228600">
              <a:spcBef>
                <a:spcPct val="20000"/>
              </a:spcBef>
              <a:buFont typeface="+mn-lt" pitchFamily="34" charset="0"/>
              <a:buChar char="•"/>
              <a:defRPr sz="2000">
                <a:latin typeface="+mn-lt"/>
              </a:defRPr>
            </a:lvl7pPr>
            <a:lvl8pPr marL="3429000" indent="-228600">
              <a:spcBef>
                <a:spcPct val="20000"/>
              </a:spcBef>
              <a:buFont typeface="+mn-lt" pitchFamily="34" charset="0"/>
              <a:buChar char="•"/>
              <a:defRPr sz="2000">
                <a:latin typeface="+mn-lt"/>
              </a:defRPr>
            </a:lvl8pPr>
            <a:lvl9pPr marL="3886200" indent="-228600">
              <a:spcBef>
                <a:spcPct val="20000"/>
              </a:spcBef>
              <a:buFont typeface="+mn-lt" pitchFamily="34" charset="0"/>
              <a:buChar char="•"/>
              <a:defRPr sz="2000">
                <a:latin typeface="+mn-lt"/>
              </a:defRPr>
            </a:lvl9pPr>
          </a:lstStyle>
          <a:p>
            <a:pPr>
              <a:lnSpc>
                <a:spcPct val="90000"/>
              </a:lnSpc>
            </a:pPr>
            <a:r>
              <a:rPr lang="en-US" sz="900">
                <a:latin typeface="+mn-lt"/>
                <a:ea typeface="+mn-ea"/>
                <a:cs typeface="+mn-cs"/>
              </a:rPr>
              <a:t>Label</a:t>
            </a:r>
          </a:p>
        </p:txBody>
      </p:sp>
      <p:sp>
        <p:nvSpPr>
          <p:cNvPr id="32" name="Subtitle" hidden="1">
            <a:extLst>
              <a:ext uri="{FF2B5EF4-FFF2-40B4-BE49-F238E27FC236}">
                <a16:creationId xmlns:a16="http://schemas.microsoft.com/office/drawing/2014/main" id="{8672F49B-A3A3-B9DB-D0BD-4AD945C09E88}"/>
              </a:ext>
            </a:extLst>
          </p:cNvPr>
          <p:cNvSpPr txBox="1">
            <a:spLocks/>
          </p:cNvSpPr>
          <p:nvPr userDrawn="1"/>
        </p:nvSpPr>
        <p:spPr>
          <a:xfrm>
            <a:off x="407988" y="1347260"/>
            <a:ext cx="11368800" cy="221599"/>
          </a:xfrm>
          <a:prstGeom prst="rect">
            <a:avLst/>
          </a:prstGeom>
        </p:spPr>
        <p:txBody>
          <a:bodyPr vert="horz" wrap="square" lIns="0" tIns="0" rIns="0" bIns="0" rtlCol="0" anchor="t" anchorCtr="0">
            <a:spAutoFit/>
          </a:bodyPr>
          <a:lstStyle>
            <a:defPPr>
              <a:defRPr lang="en-EN"/>
            </a:defPPr>
            <a:lvl1pPr marL="0" lvl="0" indent="0" defTabSz="914400" eaLnBrk="1" latinLnBrk="0" hangingPunct="1">
              <a:lnSpc>
                <a:spcPct val="100000"/>
              </a:lnSpc>
              <a:spcBef>
                <a:spcPts val="0"/>
              </a:spcBef>
              <a:spcAft>
                <a:spcPts val="0"/>
              </a:spcAft>
              <a:buClr>
                <a:schemeClr val="tx1"/>
              </a:buClr>
              <a:buSzPct val="100000"/>
              <a:buFont typeface="+mn-lt" pitchFamily="34" charset="0"/>
              <a:buNone/>
              <a:defRPr sz="1800" b="0" i="0" baseline="0">
                <a:solidFill>
                  <a:schemeClr val="tx2"/>
                </a:solidFill>
                <a:latin typeface="+mn-lt"/>
              </a:defRPr>
            </a:lvl1pPr>
            <a:lvl2pPr marL="230400" indent="-230400" defTabSz="914400" eaLnBrk="1" latinLnBrk="0" hangingPunct="1">
              <a:lnSpc>
                <a:spcPct val="90000"/>
              </a:lnSpc>
              <a:spcBef>
                <a:spcPts val="1200"/>
              </a:spcBef>
              <a:buClrTx/>
              <a:buFont typeface="+mn-lt" panose="020B0604020202020204" pitchFamily="34" charset="0"/>
              <a:buChar char="•"/>
              <a:defRPr sz="1800" b="0">
                <a:latin typeface="+mn-lt"/>
              </a:defRPr>
            </a:lvl2pPr>
            <a:lvl3pPr marL="482400" indent="-234000" defTabSz="914400" eaLnBrk="1" latinLnBrk="0" hangingPunct="1">
              <a:lnSpc>
                <a:spcPct val="90000"/>
              </a:lnSpc>
              <a:spcBef>
                <a:spcPts val="400"/>
              </a:spcBef>
              <a:buClrTx/>
              <a:buFont typeface="+mn-lt" pitchFamily="34" charset="0"/>
              <a:buChar char="–"/>
              <a:defRPr sz="1800" b="0">
                <a:latin typeface="+mn-lt"/>
              </a:defRPr>
            </a:lvl3pPr>
            <a:lvl4pPr marL="698400" indent="-201600" defTabSz="914400" eaLnBrk="1" latinLnBrk="0" hangingPunct="1">
              <a:lnSpc>
                <a:spcPct val="90000"/>
              </a:lnSpc>
              <a:spcBef>
                <a:spcPts val="200"/>
              </a:spcBef>
              <a:buClrTx/>
              <a:buFont typeface="+mn-lt" pitchFamily="34" charset="0"/>
              <a:buChar char="-"/>
              <a:defRPr sz="1800" b="0">
                <a:latin typeface="+mn-lt"/>
              </a:defRPr>
            </a:lvl4pPr>
            <a:lvl5pPr marL="698400" indent="0" defTabSz="914400" eaLnBrk="1" latinLnBrk="0" hangingPunct="1">
              <a:lnSpc>
                <a:spcPct val="93000"/>
              </a:lnSpc>
              <a:spcBef>
                <a:spcPts val="0"/>
              </a:spcBef>
              <a:buFont typeface="+mn-lt" pitchFamily="34" charset="0"/>
              <a:buNone/>
              <a:defRPr sz="1700">
                <a:latin typeface="+mn-lt" pitchFamily="34" charset="0"/>
              </a:defRPr>
            </a:lvl5pPr>
            <a:lvl6pPr marL="2514600" indent="-228600">
              <a:spcBef>
                <a:spcPct val="20000"/>
              </a:spcBef>
              <a:buFont typeface="+mn-lt" pitchFamily="34" charset="0"/>
              <a:buChar char="•"/>
              <a:defRPr sz="2000">
                <a:latin typeface="+mn-lt"/>
              </a:defRPr>
            </a:lvl6pPr>
            <a:lvl7pPr marL="2971800" indent="-228600">
              <a:spcBef>
                <a:spcPct val="20000"/>
              </a:spcBef>
              <a:buFont typeface="+mn-lt" pitchFamily="34" charset="0"/>
              <a:buChar char="•"/>
              <a:defRPr sz="2000">
                <a:latin typeface="+mn-lt"/>
              </a:defRPr>
            </a:lvl7pPr>
            <a:lvl8pPr marL="3429000" indent="-228600">
              <a:spcBef>
                <a:spcPct val="20000"/>
              </a:spcBef>
              <a:buFont typeface="+mn-lt" pitchFamily="34" charset="0"/>
              <a:buChar char="•"/>
              <a:defRPr sz="2000">
                <a:latin typeface="+mn-lt"/>
              </a:defRPr>
            </a:lvl8pPr>
            <a:lvl9pPr marL="3886200" indent="-228600">
              <a:spcBef>
                <a:spcPct val="20000"/>
              </a:spcBef>
              <a:buFont typeface="+mn-lt" pitchFamily="34" charset="0"/>
              <a:buChar char="•"/>
              <a:defRPr sz="2000">
                <a:latin typeface="+mn-lt"/>
              </a:defRPr>
            </a:lvl9pPr>
          </a:lstStyle>
          <a:p>
            <a:pPr>
              <a:lnSpc>
                <a:spcPct val="90000"/>
              </a:lnSpc>
            </a:pPr>
            <a:r>
              <a:rPr lang="en-US" sz="1600">
                <a:latin typeface="+mn-lt"/>
                <a:ea typeface="+mn-ea"/>
                <a:cs typeface="+mn-cs"/>
                <a:sym typeface="+mn-lt"/>
              </a:rPr>
              <a:t>Subtitle</a:t>
            </a:r>
          </a:p>
        </p:txBody>
      </p:sp>
      <p:sp>
        <p:nvSpPr>
          <p:cNvPr id="36" name="Numbered_list" hidden="1">
            <a:extLst>
              <a:ext uri="{FF2B5EF4-FFF2-40B4-BE49-F238E27FC236}">
                <a16:creationId xmlns:a16="http://schemas.microsoft.com/office/drawing/2014/main" id="{F41969E9-B926-44AC-B230-F678D2D0C021}"/>
              </a:ext>
            </a:extLst>
          </p:cNvPr>
          <p:cNvSpPr txBox="1">
            <a:spLocks/>
          </p:cNvSpPr>
          <p:nvPr/>
        </p:nvSpPr>
        <p:spPr>
          <a:xfrm>
            <a:off x="2206266" y="1809750"/>
            <a:ext cx="1786274" cy="892552"/>
          </a:xfrm>
          <a:prstGeom prst="rect">
            <a:avLst/>
          </a:prstGeom>
          <a:noFill/>
          <a:ln w="9525">
            <a:noFill/>
          </a:ln>
        </p:spPr>
        <p:txBody>
          <a:bodyPr vert="horz" wrap="square" lIns="0" tIns="0" rIns="0" bIns="0" rtlCol="0">
            <a:spAutoFit/>
          </a:bodyPr>
          <a:lstStyle/>
          <a:p>
            <a:pPr marL="0" marR="0" lvl="0" indent="-457200" algn="l" defTabSz="914400" rtl="0" eaLnBrk="1" fontAlgn="base" latinLnBrk="0" hangingPunct="1">
              <a:lnSpc>
                <a:spcPct val="100000"/>
              </a:lnSpc>
              <a:spcBef>
                <a:spcPts val="400"/>
              </a:spcBef>
              <a:spcAft>
                <a:spcPct val="0"/>
              </a:spcAft>
              <a:buClrTx/>
              <a:buSzPct val="100000"/>
              <a:buFontTx/>
              <a:buNone/>
              <a:tabLst/>
              <a:defRPr/>
            </a:pPr>
            <a:r>
              <a:rPr lang="en-US" sz="1200" b="0" kern="1200">
                <a:solidFill>
                  <a:schemeClr val="tx1"/>
                </a:solidFill>
                <a:latin typeface="+mn-lt"/>
                <a:ea typeface="+mn-ea"/>
                <a:cs typeface="+mn-cs"/>
                <a:sym typeface="+mn-lt"/>
              </a:rPr>
              <a:t>12 Point Text: Level 0</a:t>
            </a:r>
          </a:p>
          <a:p>
            <a:pPr marL="180975" lvl="1" indent="-180975" rtl="0" fontAlgn="base">
              <a:lnSpc>
                <a:spcPct val="100000"/>
              </a:lnSpc>
              <a:spcBef>
                <a:spcPts val="400"/>
              </a:spcBef>
              <a:spcAft>
                <a:spcPct val="0"/>
              </a:spcAft>
              <a:buSzPct val="100000"/>
              <a:buFont typeface="+mj-lt"/>
              <a:buAutoNum type="arabicPeriod"/>
            </a:pPr>
            <a:r>
              <a:rPr lang="en-US" sz="1200" b="0">
                <a:latin typeface="+mn-lt"/>
                <a:ea typeface="+mn-ea"/>
                <a:cs typeface="+mn-cs"/>
                <a:sym typeface="+mn-lt"/>
              </a:rPr>
              <a:t>Level 1</a:t>
            </a:r>
          </a:p>
          <a:p>
            <a:pPr marL="447675" lvl="2" indent="-266700">
              <a:lnSpc>
                <a:spcPct val="100000"/>
              </a:lnSpc>
              <a:spcBef>
                <a:spcPts val="400"/>
              </a:spcBef>
              <a:buSzPct val="100000"/>
              <a:buFont typeface="+mj-lt"/>
              <a:buAutoNum type="alphaLcPeriod"/>
            </a:pPr>
            <a:r>
              <a:rPr lang="en-US" sz="1200" b="0">
                <a:latin typeface="+mn-lt"/>
                <a:ea typeface="+mn-ea"/>
                <a:cs typeface="+mn-cs"/>
                <a:sym typeface="+mn-lt"/>
              </a:rPr>
              <a:t>Level 2</a:t>
            </a:r>
          </a:p>
          <a:p>
            <a:pPr marL="717550" lvl="3" indent="-269875">
              <a:lnSpc>
                <a:spcPct val="100000"/>
              </a:lnSpc>
              <a:spcBef>
                <a:spcPts val="400"/>
              </a:spcBef>
              <a:buSzPct val="100000"/>
              <a:buFont typeface="+mj-lt"/>
              <a:buAutoNum type="romanLcPeriod"/>
            </a:pPr>
            <a:r>
              <a:rPr lang="en-US" sz="1200" b="0">
                <a:latin typeface="+mn-lt"/>
                <a:ea typeface="+mn-ea"/>
                <a:cs typeface="+mn-cs"/>
                <a:sym typeface="+mn-lt"/>
              </a:rPr>
              <a:t>Level 3</a:t>
            </a:r>
          </a:p>
        </p:txBody>
      </p:sp>
    </p:spTree>
    <p:extLst>
      <p:ext uri="{BB962C8B-B14F-4D97-AF65-F5344CB8AC3E}">
        <p14:creationId xmlns:p14="http://schemas.microsoft.com/office/powerpoint/2010/main" val="11656856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 id="2147483695" r:id="rId23"/>
    <p:sldLayoutId id="2147483696" r:id="rId24"/>
    <p:sldLayoutId id="2147483697" r:id="rId25"/>
    <p:sldLayoutId id="2147483698" r:id="rId26"/>
  </p:sldLayoutIdLst>
  <p:hf sldNum="0" hdr="0" ftr="0" dt="0"/>
  <p:txStyles>
    <p:titleStyle>
      <a:lvl1pPr algn="l" defTabSz="1125444" rtl="0" eaLnBrk="1" latinLnBrk="0" hangingPunct="1">
        <a:lnSpc>
          <a:spcPct val="90000"/>
        </a:lnSpc>
        <a:spcBef>
          <a:spcPct val="0"/>
        </a:spcBef>
        <a:buNone/>
        <a:defRPr lang="en-US" sz="2200" b="1" kern="1200" baseline="0" noProof="0" dirty="0">
          <a:solidFill>
            <a:schemeClr val="tx1"/>
          </a:solidFill>
          <a:latin typeface="+mj-lt"/>
          <a:ea typeface="+mj-ea"/>
          <a:cs typeface="+mj-cs"/>
          <a:sym typeface="+mn-lt"/>
        </a:defRPr>
      </a:lvl1pPr>
    </p:titleStyle>
    <p:bodyStyle>
      <a:lvl1pPr marL="0" indent="0" algn="l" defTabSz="1125444" rtl="0" eaLnBrk="1" latinLnBrk="0" hangingPunct="1">
        <a:lnSpc>
          <a:spcPct val="100000"/>
        </a:lnSpc>
        <a:spcBef>
          <a:spcPts val="400"/>
        </a:spcBef>
        <a:buClr>
          <a:schemeClr val="tx1"/>
        </a:buClr>
        <a:buFont typeface="Arial Narrow" pitchFamily="34" charset="0"/>
        <a:buNone/>
        <a:defRPr lang="en-US" sz="1200" b="0" i="0" kern="1200" baseline="0" dirty="0" smtClean="0">
          <a:solidFill>
            <a:schemeClr val="tx1"/>
          </a:solidFill>
          <a:latin typeface="+mn-lt"/>
          <a:ea typeface="+mn-ea"/>
          <a:cs typeface="+mn-cs"/>
          <a:sym typeface="+mn-lt"/>
        </a:defRPr>
      </a:lvl1pPr>
      <a:lvl2pPr marL="122238" indent="-122238" algn="l" defTabSz="1125444" rtl="0" eaLnBrk="1" latinLnBrk="0" hangingPunct="1">
        <a:lnSpc>
          <a:spcPct val="100000"/>
        </a:lnSpc>
        <a:spcBef>
          <a:spcPts val="400"/>
        </a:spcBef>
        <a:buClr>
          <a:schemeClr val="tx1"/>
        </a:buClr>
        <a:buFont typeface="Arial" panose="020B0604020202020204" pitchFamily="34" charset="0"/>
        <a:buChar char="•"/>
        <a:defRPr lang="en-US" sz="1200" b="0" i="0" kern="1200" baseline="0" dirty="0">
          <a:solidFill>
            <a:schemeClr val="tx1"/>
          </a:solidFill>
          <a:latin typeface="+mn-lt"/>
          <a:ea typeface="+mn-ea"/>
          <a:cs typeface="+mn-cs"/>
          <a:sym typeface="+mn-lt"/>
        </a:defRPr>
      </a:lvl2pPr>
      <a:lvl3pPr marL="294289" indent="-171450" algn="l" defTabSz="1125444" rtl="0" eaLnBrk="1" latinLnBrk="0" hangingPunct="1">
        <a:lnSpc>
          <a:spcPct val="100000"/>
        </a:lnSpc>
        <a:spcBef>
          <a:spcPts val="400"/>
        </a:spcBef>
        <a:buClr>
          <a:schemeClr val="tx1"/>
        </a:buClr>
        <a:buFont typeface="Arial Narrow" pitchFamily="34" charset="0"/>
        <a:buChar char="–"/>
        <a:defRPr lang="en-US" sz="1200" b="0" i="0" kern="1200" baseline="0" dirty="0">
          <a:solidFill>
            <a:schemeClr val="tx1"/>
          </a:solidFill>
          <a:latin typeface="+mn-lt"/>
          <a:ea typeface="+mn-ea"/>
          <a:cs typeface="+mn-cs"/>
          <a:sym typeface="+mn-lt"/>
        </a:defRPr>
      </a:lvl3pPr>
      <a:lvl4pPr marL="417126" indent="-171450" algn="l" defTabSz="1125444" rtl="0" eaLnBrk="1" latinLnBrk="0" hangingPunct="1">
        <a:lnSpc>
          <a:spcPct val="100000"/>
        </a:lnSpc>
        <a:spcBef>
          <a:spcPts val="400"/>
        </a:spcBef>
        <a:buClr>
          <a:schemeClr val="tx1"/>
        </a:buClr>
        <a:buFont typeface="Arial Narrow" pitchFamily="34" charset="0"/>
        <a:buChar char="-"/>
        <a:defRPr lang="en-US" sz="1200" b="0" i="0" kern="1200" baseline="0" dirty="0">
          <a:solidFill>
            <a:schemeClr val="tx1"/>
          </a:solidFill>
          <a:latin typeface="+mn-lt"/>
          <a:ea typeface="+mn-ea"/>
          <a:cs typeface="+mn-cs"/>
          <a:sym typeface="+mn-lt"/>
        </a:defRPr>
      </a:lvl4pPr>
      <a:lvl5pPr marL="859591" indent="0" algn="l" defTabSz="1125444" rtl="0" eaLnBrk="1" latinLnBrk="0" hangingPunct="1">
        <a:lnSpc>
          <a:spcPct val="93000"/>
        </a:lnSpc>
        <a:spcBef>
          <a:spcPts val="0"/>
        </a:spcBef>
        <a:buClr>
          <a:schemeClr val="tx1"/>
        </a:buClr>
        <a:buFont typeface="Arial Narrow" pitchFamily="34" charset="0"/>
        <a:buNone/>
        <a:defRPr sz="2092" kern="1200">
          <a:solidFill>
            <a:schemeClr val="tx1"/>
          </a:solidFill>
          <a:latin typeface="Arial Narrow" pitchFamily="34" charset="0"/>
          <a:ea typeface="+mn-ea"/>
          <a:cs typeface="+mn-cs"/>
        </a:defRPr>
      </a:lvl5pPr>
      <a:lvl6pPr marL="3094970" indent="-281361" algn="l" defTabSz="1125444" rtl="0" eaLnBrk="1" latinLnBrk="0" hangingPunct="1">
        <a:spcBef>
          <a:spcPct val="20000"/>
        </a:spcBef>
        <a:buFont typeface="Arial Narrow" pitchFamily="34" charset="0"/>
        <a:buChar char="•"/>
        <a:defRPr sz="2462" kern="1200">
          <a:solidFill>
            <a:schemeClr val="tx1"/>
          </a:solidFill>
          <a:latin typeface="+mn-lt"/>
          <a:ea typeface="+mn-ea"/>
          <a:cs typeface="+mn-cs"/>
        </a:defRPr>
      </a:lvl6pPr>
      <a:lvl7pPr marL="3657691" indent="-281361" algn="l" defTabSz="1125444" rtl="0" eaLnBrk="1" latinLnBrk="0" hangingPunct="1">
        <a:spcBef>
          <a:spcPct val="20000"/>
        </a:spcBef>
        <a:buFont typeface="Arial Narrow" pitchFamily="34" charset="0"/>
        <a:buChar char="•"/>
        <a:defRPr sz="2462" kern="1200">
          <a:solidFill>
            <a:schemeClr val="tx1"/>
          </a:solidFill>
          <a:latin typeface="+mn-lt"/>
          <a:ea typeface="+mn-ea"/>
          <a:cs typeface="+mn-cs"/>
        </a:defRPr>
      </a:lvl7pPr>
      <a:lvl8pPr marL="4220413" indent="-281361" algn="l" defTabSz="1125444" rtl="0" eaLnBrk="1" latinLnBrk="0" hangingPunct="1">
        <a:spcBef>
          <a:spcPct val="20000"/>
        </a:spcBef>
        <a:buFont typeface="Arial Narrow" pitchFamily="34" charset="0"/>
        <a:buChar char="•"/>
        <a:defRPr sz="2462" kern="1200">
          <a:solidFill>
            <a:schemeClr val="tx1"/>
          </a:solidFill>
          <a:latin typeface="+mn-lt"/>
          <a:ea typeface="+mn-ea"/>
          <a:cs typeface="+mn-cs"/>
        </a:defRPr>
      </a:lvl8pPr>
      <a:lvl9pPr marL="4783135" indent="-281361" algn="l" defTabSz="1125444" rtl="0" eaLnBrk="1" latinLnBrk="0" hangingPunct="1">
        <a:spcBef>
          <a:spcPct val="20000"/>
        </a:spcBef>
        <a:buFont typeface="Arial Narrow" pitchFamily="34" charset="0"/>
        <a:buChar char="•"/>
        <a:defRPr sz="2462" kern="1200">
          <a:solidFill>
            <a:schemeClr val="tx1"/>
          </a:solidFill>
          <a:latin typeface="+mn-lt"/>
          <a:ea typeface="+mn-ea"/>
          <a:cs typeface="+mn-cs"/>
        </a:defRPr>
      </a:lvl9pPr>
    </p:bodyStyle>
    <p:otherStyle>
      <a:defPPr>
        <a:defRPr lang="en-US"/>
      </a:defPPr>
      <a:lvl1pPr marL="0" algn="l" defTabSz="1125444" rtl="0" eaLnBrk="1" latinLnBrk="0" hangingPunct="1">
        <a:defRPr sz="2215" kern="1200">
          <a:solidFill>
            <a:schemeClr val="tx1"/>
          </a:solidFill>
          <a:latin typeface="+mn-lt"/>
          <a:ea typeface="+mn-ea"/>
          <a:cs typeface="+mn-cs"/>
        </a:defRPr>
      </a:lvl1pPr>
      <a:lvl2pPr marL="562722" algn="l" defTabSz="1125444" rtl="0" eaLnBrk="1" latinLnBrk="0" hangingPunct="1">
        <a:defRPr sz="2215" kern="1200">
          <a:solidFill>
            <a:schemeClr val="tx1"/>
          </a:solidFill>
          <a:latin typeface="+mn-lt"/>
          <a:ea typeface="+mn-ea"/>
          <a:cs typeface="+mn-cs"/>
        </a:defRPr>
      </a:lvl2pPr>
      <a:lvl3pPr marL="1125444" algn="l" defTabSz="1125444" rtl="0" eaLnBrk="1" latinLnBrk="0" hangingPunct="1">
        <a:defRPr sz="2215" kern="1200">
          <a:solidFill>
            <a:schemeClr val="tx1"/>
          </a:solidFill>
          <a:latin typeface="+mn-lt"/>
          <a:ea typeface="+mn-ea"/>
          <a:cs typeface="+mn-cs"/>
        </a:defRPr>
      </a:lvl3pPr>
      <a:lvl4pPr marL="1688165" algn="l" defTabSz="1125444" rtl="0" eaLnBrk="1" latinLnBrk="0" hangingPunct="1">
        <a:defRPr sz="2215" kern="1200">
          <a:solidFill>
            <a:schemeClr val="tx1"/>
          </a:solidFill>
          <a:latin typeface="+mn-lt"/>
          <a:ea typeface="+mn-ea"/>
          <a:cs typeface="+mn-cs"/>
        </a:defRPr>
      </a:lvl4pPr>
      <a:lvl5pPr marL="2250887" algn="l" defTabSz="1125444" rtl="0" eaLnBrk="1" latinLnBrk="0" hangingPunct="1">
        <a:defRPr sz="2215" kern="1200">
          <a:solidFill>
            <a:schemeClr val="tx1"/>
          </a:solidFill>
          <a:latin typeface="+mn-lt"/>
          <a:ea typeface="+mn-ea"/>
          <a:cs typeface="+mn-cs"/>
        </a:defRPr>
      </a:lvl5pPr>
      <a:lvl6pPr marL="2813609" algn="l" defTabSz="1125444" rtl="0" eaLnBrk="1" latinLnBrk="0" hangingPunct="1">
        <a:defRPr sz="2215" kern="1200">
          <a:solidFill>
            <a:schemeClr val="tx1"/>
          </a:solidFill>
          <a:latin typeface="+mn-lt"/>
          <a:ea typeface="+mn-ea"/>
          <a:cs typeface="+mn-cs"/>
        </a:defRPr>
      </a:lvl6pPr>
      <a:lvl7pPr marL="3376331" algn="l" defTabSz="1125444" rtl="0" eaLnBrk="1" latinLnBrk="0" hangingPunct="1">
        <a:defRPr sz="2215" kern="1200">
          <a:solidFill>
            <a:schemeClr val="tx1"/>
          </a:solidFill>
          <a:latin typeface="+mn-lt"/>
          <a:ea typeface="+mn-ea"/>
          <a:cs typeface="+mn-cs"/>
        </a:defRPr>
      </a:lvl7pPr>
      <a:lvl8pPr marL="3939052" algn="l" defTabSz="1125444" rtl="0" eaLnBrk="1" latinLnBrk="0" hangingPunct="1">
        <a:defRPr sz="2215" kern="1200">
          <a:solidFill>
            <a:schemeClr val="tx1"/>
          </a:solidFill>
          <a:latin typeface="+mn-lt"/>
          <a:ea typeface="+mn-ea"/>
          <a:cs typeface="+mn-cs"/>
        </a:defRPr>
      </a:lvl8pPr>
      <a:lvl9pPr marL="4501774" algn="l" defTabSz="1125444" rtl="0" eaLnBrk="1" latinLnBrk="0" hangingPunct="1">
        <a:defRPr sz="2215"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7">
          <p15:clr>
            <a:srgbClr val="F26B43"/>
          </p15:clr>
        </p15:guide>
        <p15:guide id="2" pos="7423">
          <p15:clr>
            <a:srgbClr val="F26B43"/>
          </p15:clr>
        </p15:guide>
        <p15:guide id="3" orient="horz" pos="346">
          <p15:clr>
            <a:srgbClr val="F26B43"/>
          </p15:clr>
        </p15:guide>
        <p15:guide id="4" orient="horz" pos="397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8" Type="http://schemas.openxmlformats.org/officeDocument/2006/relationships/image" Target="../media/image21.svg"/><Relationship Id="rId13" Type="http://schemas.openxmlformats.org/officeDocument/2006/relationships/image" Target="../media/image53.png"/><Relationship Id="rId18" Type="http://schemas.openxmlformats.org/officeDocument/2006/relationships/image" Target="../media/image58.png"/><Relationship Id="rId3" Type="http://schemas.openxmlformats.org/officeDocument/2006/relationships/notesSlide" Target="../notesSlides/notesSlide7.xml"/><Relationship Id="rId21" Type="http://schemas.openxmlformats.org/officeDocument/2006/relationships/image" Target="../media/image61.jpeg"/><Relationship Id="rId7" Type="http://schemas.openxmlformats.org/officeDocument/2006/relationships/image" Target="../media/image20.png"/><Relationship Id="rId12" Type="http://schemas.openxmlformats.org/officeDocument/2006/relationships/image" Target="../media/image52.png"/><Relationship Id="rId17" Type="http://schemas.openxmlformats.org/officeDocument/2006/relationships/image" Target="../media/image57.png"/><Relationship Id="rId2" Type="http://schemas.openxmlformats.org/officeDocument/2006/relationships/slideLayout" Target="../slideLayouts/slideLayout13.xml"/><Relationship Id="rId16" Type="http://schemas.openxmlformats.org/officeDocument/2006/relationships/image" Target="../media/image56.png"/><Relationship Id="rId20" Type="http://schemas.openxmlformats.org/officeDocument/2006/relationships/image" Target="../media/image60.png"/><Relationship Id="rId1" Type="http://schemas.openxmlformats.org/officeDocument/2006/relationships/tags" Target="../tags/tag43.xml"/><Relationship Id="rId6" Type="http://schemas.openxmlformats.org/officeDocument/2006/relationships/image" Target="../media/image48.png"/><Relationship Id="rId11" Type="http://schemas.openxmlformats.org/officeDocument/2006/relationships/image" Target="../media/image51.png"/><Relationship Id="rId24" Type="http://schemas.microsoft.com/office/2007/relationships/hdphoto" Target="../media/hdphoto5.wdp"/><Relationship Id="rId5" Type="http://schemas.openxmlformats.org/officeDocument/2006/relationships/image" Target="../media/image33.emf"/><Relationship Id="rId15" Type="http://schemas.openxmlformats.org/officeDocument/2006/relationships/image" Target="../media/image55.png"/><Relationship Id="rId23" Type="http://schemas.openxmlformats.org/officeDocument/2006/relationships/image" Target="../media/image63.png"/><Relationship Id="rId10" Type="http://schemas.openxmlformats.org/officeDocument/2006/relationships/image" Target="../media/image50.png"/><Relationship Id="rId19" Type="http://schemas.openxmlformats.org/officeDocument/2006/relationships/image" Target="../media/image59.png"/><Relationship Id="rId4" Type="http://schemas.openxmlformats.org/officeDocument/2006/relationships/oleObject" Target="../embeddings/oleObject33.bin"/><Relationship Id="rId9" Type="http://schemas.openxmlformats.org/officeDocument/2006/relationships/image" Target="../media/image49.png"/><Relationship Id="rId14" Type="http://schemas.openxmlformats.org/officeDocument/2006/relationships/image" Target="../media/image54.png"/><Relationship Id="rId22" Type="http://schemas.openxmlformats.org/officeDocument/2006/relationships/image" Target="../media/image62.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44.xml"/><Relationship Id="rId5" Type="http://schemas.openxmlformats.org/officeDocument/2006/relationships/image" Target="../media/image34.emf"/><Relationship Id="rId4" Type="http://schemas.openxmlformats.org/officeDocument/2006/relationships/oleObject" Target="../embeddings/oleObject34.bin"/></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27.xml"/><Relationship Id="rId5" Type="http://schemas.openxmlformats.org/officeDocument/2006/relationships/image" Target="../media/image33.emf"/><Relationship Id="rId4" Type="http://schemas.openxmlformats.org/officeDocument/2006/relationships/oleObject" Target="../embeddings/oleObject27.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6.xml"/><Relationship Id="rId1" Type="http://schemas.openxmlformats.org/officeDocument/2006/relationships/tags" Target="../tags/tag28.xml"/><Relationship Id="rId6" Type="http://schemas.openxmlformats.org/officeDocument/2006/relationships/image" Target="../media/image35.png"/><Relationship Id="rId5" Type="http://schemas.openxmlformats.org/officeDocument/2006/relationships/image" Target="../media/image34.emf"/><Relationship Id="rId4" Type="http://schemas.openxmlformats.org/officeDocument/2006/relationships/oleObject" Target="../embeddings/oleObject28.bin"/></Relationships>
</file>

<file path=ppt/slides/_rels/slide4.xml.rels><?xml version="1.0" encoding="UTF-8" standalone="yes"?>
<Relationships xmlns="http://schemas.openxmlformats.org/package/2006/relationships"><Relationship Id="rId3" Type="http://schemas.openxmlformats.org/officeDocument/2006/relationships/image" Target="../media/image37.svg"/><Relationship Id="rId7" Type="http://schemas.openxmlformats.org/officeDocument/2006/relationships/image" Target="../media/image41.svg"/><Relationship Id="rId2" Type="http://schemas.openxmlformats.org/officeDocument/2006/relationships/image" Target="../media/image36.png"/><Relationship Id="rId1" Type="http://schemas.openxmlformats.org/officeDocument/2006/relationships/slideLayout" Target="../slideLayouts/slideLayout26.xml"/><Relationship Id="rId6" Type="http://schemas.openxmlformats.org/officeDocument/2006/relationships/image" Target="../media/image40.png"/><Relationship Id="rId5" Type="http://schemas.openxmlformats.org/officeDocument/2006/relationships/image" Target="../media/image39.svg"/><Relationship Id="rId4" Type="http://schemas.openxmlformats.org/officeDocument/2006/relationships/image" Target="../media/image38.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29.xml"/><Relationship Id="rId6" Type="http://schemas.openxmlformats.org/officeDocument/2006/relationships/image" Target="../media/image42.png"/><Relationship Id="rId5" Type="http://schemas.openxmlformats.org/officeDocument/2006/relationships/image" Target="../media/image34.emf"/><Relationship Id="rId4" Type="http://schemas.openxmlformats.org/officeDocument/2006/relationships/oleObject" Target="../embeddings/oleObject29.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6.xml"/><Relationship Id="rId1" Type="http://schemas.openxmlformats.org/officeDocument/2006/relationships/tags" Target="../tags/tag30.xml"/><Relationship Id="rId6" Type="http://schemas.openxmlformats.org/officeDocument/2006/relationships/image" Target="../media/image43.jpeg"/><Relationship Id="rId5" Type="http://schemas.openxmlformats.org/officeDocument/2006/relationships/image" Target="../media/image34.emf"/><Relationship Id="rId4" Type="http://schemas.openxmlformats.org/officeDocument/2006/relationships/oleObject" Target="../embeddings/oleObject30.bin"/></Relationships>
</file>

<file path=ppt/slides/_rels/slide7.xml.rels><?xml version="1.0" encoding="UTF-8" standalone="yes"?>
<Relationships xmlns="http://schemas.openxmlformats.org/package/2006/relationships"><Relationship Id="rId8" Type="http://schemas.openxmlformats.org/officeDocument/2006/relationships/tags" Target="../tags/tag38.xml"/><Relationship Id="rId13" Type="http://schemas.openxmlformats.org/officeDocument/2006/relationships/notesSlide" Target="../notesSlides/notesSlide5.xml"/><Relationship Id="rId3" Type="http://schemas.openxmlformats.org/officeDocument/2006/relationships/tags" Target="../tags/tag33.xml"/><Relationship Id="rId7" Type="http://schemas.openxmlformats.org/officeDocument/2006/relationships/tags" Target="../tags/tag37.xml"/><Relationship Id="rId12" Type="http://schemas.openxmlformats.org/officeDocument/2006/relationships/slideLayout" Target="../slideLayouts/slideLayout13.xml"/><Relationship Id="rId2" Type="http://schemas.openxmlformats.org/officeDocument/2006/relationships/tags" Target="../tags/tag32.xml"/><Relationship Id="rId16" Type="http://schemas.openxmlformats.org/officeDocument/2006/relationships/chart" Target="../charts/chart1.xml"/><Relationship Id="rId1" Type="http://schemas.openxmlformats.org/officeDocument/2006/relationships/tags" Target="../tags/tag31.xml"/><Relationship Id="rId6" Type="http://schemas.openxmlformats.org/officeDocument/2006/relationships/tags" Target="../tags/tag36.xml"/><Relationship Id="rId11" Type="http://schemas.openxmlformats.org/officeDocument/2006/relationships/tags" Target="../tags/tag41.xml"/><Relationship Id="rId5" Type="http://schemas.openxmlformats.org/officeDocument/2006/relationships/tags" Target="../tags/tag35.xml"/><Relationship Id="rId15" Type="http://schemas.openxmlformats.org/officeDocument/2006/relationships/image" Target="../media/image44.emf"/><Relationship Id="rId10" Type="http://schemas.openxmlformats.org/officeDocument/2006/relationships/tags" Target="../tags/tag40.xml"/><Relationship Id="rId4" Type="http://schemas.openxmlformats.org/officeDocument/2006/relationships/tags" Target="../tags/tag34.xml"/><Relationship Id="rId9" Type="http://schemas.openxmlformats.org/officeDocument/2006/relationships/tags" Target="../tags/tag39.xml"/><Relationship Id="rId14" Type="http://schemas.openxmlformats.org/officeDocument/2006/relationships/oleObject" Target="../embeddings/oleObject31.bin"/></Relationships>
</file>

<file path=ppt/slides/_rels/slide8.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45.png"/><Relationship Id="rId1" Type="http://schemas.openxmlformats.org/officeDocument/2006/relationships/slideLayout" Target="../slideLayouts/slideLayout37.xml"/><Relationship Id="rId4" Type="http://schemas.openxmlformats.org/officeDocument/2006/relationships/image" Target="../media/image46.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42.xml"/><Relationship Id="rId5" Type="http://schemas.openxmlformats.org/officeDocument/2006/relationships/image" Target="../media/image47.emf"/><Relationship Id="rId4" Type="http://schemas.openxmlformats.org/officeDocument/2006/relationships/oleObject" Target="../embeddings/oleObject3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91ED12-EFD1-4FF8-6B6B-E68C1CA2B1CA}"/>
              </a:ext>
            </a:extLst>
          </p:cNvPr>
          <p:cNvSpPr>
            <a:spLocks noGrp="1"/>
          </p:cNvSpPr>
          <p:nvPr>
            <p:ph type="ctrTitle"/>
          </p:nvPr>
        </p:nvSpPr>
        <p:spPr>
          <a:xfrm>
            <a:off x="3135086" y="5682734"/>
            <a:ext cx="7032171" cy="553998"/>
          </a:xfrm>
        </p:spPr>
        <p:txBody>
          <a:bodyPr>
            <a:normAutofit fontScale="90000"/>
          </a:bodyPr>
          <a:lstStyle/>
          <a:p>
            <a:pPr algn="ctr"/>
            <a:r>
              <a:rPr lang="en-US" sz="3600" b="1" dirty="0"/>
              <a:t>Why SDV is a Global Opportunity</a:t>
            </a:r>
          </a:p>
        </p:txBody>
      </p:sp>
      <p:sp>
        <p:nvSpPr>
          <p:cNvPr id="3" name="Subtitle 2">
            <a:extLst>
              <a:ext uri="{FF2B5EF4-FFF2-40B4-BE49-F238E27FC236}">
                <a16:creationId xmlns:a16="http://schemas.microsoft.com/office/drawing/2014/main" id="{A6162087-3413-50E3-B1CD-5137089BE17E}"/>
              </a:ext>
            </a:extLst>
          </p:cNvPr>
          <p:cNvSpPr>
            <a:spLocks noGrp="1"/>
          </p:cNvSpPr>
          <p:nvPr>
            <p:ph type="subTitle" idx="4"/>
          </p:nvPr>
        </p:nvSpPr>
        <p:spPr>
          <a:xfrm>
            <a:off x="1828800" y="5181600"/>
            <a:ext cx="8534400" cy="332399"/>
          </a:xfrm>
        </p:spPr>
        <p:txBody>
          <a:bodyPr/>
          <a:lstStyle/>
          <a:p>
            <a:pPr marL="0" indent="0">
              <a:buNone/>
            </a:pPr>
            <a:r>
              <a:rPr lang="en-US" b="1" dirty="0">
                <a:solidFill>
                  <a:schemeClr val="bg1">
                    <a:lumMod val="50000"/>
                  </a:schemeClr>
                </a:solidFill>
              </a:rPr>
              <a:t>Praveen </a:t>
            </a:r>
            <a:r>
              <a:rPr lang="en-US" b="1" dirty="0" err="1">
                <a:solidFill>
                  <a:schemeClr val="bg1">
                    <a:lumMod val="50000"/>
                  </a:schemeClr>
                </a:solidFill>
              </a:rPr>
              <a:t>Yalavarty</a:t>
            </a:r>
            <a:r>
              <a:rPr lang="en-US" b="1" dirty="0">
                <a:solidFill>
                  <a:schemeClr val="bg1">
                    <a:lumMod val="50000"/>
                  </a:schemeClr>
                </a:solidFill>
              </a:rPr>
              <a:t>, CTO </a:t>
            </a:r>
            <a:r>
              <a:rPr lang="en-US" b="1" dirty="0" err="1">
                <a:solidFill>
                  <a:schemeClr val="bg1">
                    <a:lumMod val="50000"/>
                  </a:schemeClr>
                </a:solidFill>
              </a:rPr>
              <a:t>SDVerse</a:t>
            </a:r>
            <a:endParaRPr lang="en-US" b="1" dirty="0">
              <a:solidFill>
                <a:schemeClr val="bg1">
                  <a:lumMod val="50000"/>
                </a:schemeClr>
              </a:solidFill>
            </a:endParaRPr>
          </a:p>
        </p:txBody>
      </p:sp>
      <p:pic>
        <p:nvPicPr>
          <p:cNvPr id="4" name="Picture 3">
            <a:extLst>
              <a:ext uri="{FF2B5EF4-FFF2-40B4-BE49-F238E27FC236}">
                <a16:creationId xmlns:a16="http://schemas.microsoft.com/office/drawing/2014/main" id="{809EF6C6-DB3F-3475-C2F8-E31286FB906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7654637" y="1570183"/>
            <a:ext cx="3104139" cy="3104139"/>
          </a:xfrm>
          <a:prstGeom prst="ellipse">
            <a:avLst/>
          </a:prstGeom>
          <a:ln w="63500"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6524359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rallelogram 2">
            <a:extLst>
              <a:ext uri="{FF2B5EF4-FFF2-40B4-BE49-F238E27FC236}">
                <a16:creationId xmlns:a16="http://schemas.microsoft.com/office/drawing/2014/main" id="{36BBCAC5-A1DA-0FAD-C770-74E3F817A0E6}"/>
              </a:ext>
            </a:extLst>
          </p:cNvPr>
          <p:cNvSpPr/>
          <p:nvPr/>
        </p:nvSpPr>
        <p:spPr>
          <a:xfrm>
            <a:off x="5857301" y="695536"/>
            <a:ext cx="3537188" cy="343051"/>
          </a:xfrm>
          <a:prstGeom prst="parallelogram">
            <a:avLst>
              <a:gd name="adj" fmla="val 38574"/>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EN"/>
            </a:defPPr>
            <a:lvl1pPr algn="l" rtl="0" fontAlgn="base">
              <a:spcBef>
                <a:spcPct val="0"/>
              </a:spcBef>
              <a:spcAft>
                <a:spcPct val="0"/>
              </a:spcAft>
              <a:defRPr sz="1200" b="1" kern="1200">
                <a:solidFill>
                  <a:schemeClr val="lt1"/>
                </a:solidFill>
                <a:latin typeface="+mn-lt"/>
                <a:ea typeface="+mn-ea"/>
                <a:cs typeface="+mn-cs"/>
              </a:defRPr>
            </a:lvl1pPr>
            <a:lvl2pPr marL="457200" algn="l" rtl="0" fontAlgn="base">
              <a:spcBef>
                <a:spcPct val="0"/>
              </a:spcBef>
              <a:spcAft>
                <a:spcPct val="0"/>
              </a:spcAft>
              <a:defRPr sz="1200" b="1" kern="1200">
                <a:solidFill>
                  <a:schemeClr val="lt1"/>
                </a:solidFill>
                <a:latin typeface="+mn-lt"/>
                <a:ea typeface="+mn-ea"/>
                <a:cs typeface="+mn-cs"/>
              </a:defRPr>
            </a:lvl2pPr>
            <a:lvl3pPr marL="914400" algn="l" rtl="0" fontAlgn="base">
              <a:spcBef>
                <a:spcPct val="0"/>
              </a:spcBef>
              <a:spcAft>
                <a:spcPct val="0"/>
              </a:spcAft>
              <a:defRPr sz="1200" b="1" kern="1200">
                <a:solidFill>
                  <a:schemeClr val="lt1"/>
                </a:solidFill>
                <a:latin typeface="+mn-lt"/>
                <a:ea typeface="+mn-ea"/>
                <a:cs typeface="+mn-cs"/>
              </a:defRPr>
            </a:lvl3pPr>
            <a:lvl4pPr marL="1371600" algn="l" rtl="0" fontAlgn="base">
              <a:spcBef>
                <a:spcPct val="0"/>
              </a:spcBef>
              <a:spcAft>
                <a:spcPct val="0"/>
              </a:spcAft>
              <a:defRPr sz="1200" b="1" kern="1200">
                <a:solidFill>
                  <a:schemeClr val="lt1"/>
                </a:solidFill>
                <a:latin typeface="+mn-lt"/>
                <a:ea typeface="+mn-ea"/>
                <a:cs typeface="+mn-cs"/>
              </a:defRPr>
            </a:lvl4pPr>
            <a:lvl5pPr marL="1828800" algn="l" rtl="0" fontAlgn="base">
              <a:spcBef>
                <a:spcPct val="0"/>
              </a:spcBef>
              <a:spcAft>
                <a:spcPct val="0"/>
              </a:spcAft>
              <a:defRPr sz="1200" b="1" kern="1200">
                <a:solidFill>
                  <a:schemeClr val="lt1"/>
                </a:solidFill>
                <a:latin typeface="+mn-lt"/>
                <a:ea typeface="+mn-ea"/>
                <a:cs typeface="+mn-cs"/>
              </a:defRPr>
            </a:lvl5pPr>
            <a:lvl6pPr marL="2286000" algn="l" defTabSz="914400" rtl="0" eaLnBrk="1" latinLnBrk="0" hangingPunct="1">
              <a:defRPr sz="1200" b="1" kern="1200">
                <a:solidFill>
                  <a:schemeClr val="lt1"/>
                </a:solidFill>
                <a:latin typeface="+mn-lt"/>
                <a:ea typeface="+mn-ea"/>
                <a:cs typeface="+mn-cs"/>
              </a:defRPr>
            </a:lvl6pPr>
            <a:lvl7pPr marL="2743200" algn="l" defTabSz="914400" rtl="0" eaLnBrk="1" latinLnBrk="0" hangingPunct="1">
              <a:defRPr sz="1200" b="1" kern="1200">
                <a:solidFill>
                  <a:schemeClr val="lt1"/>
                </a:solidFill>
                <a:latin typeface="+mn-lt"/>
                <a:ea typeface="+mn-ea"/>
                <a:cs typeface="+mn-cs"/>
              </a:defRPr>
            </a:lvl7pPr>
            <a:lvl8pPr marL="3200400" algn="l" defTabSz="914400" rtl="0" eaLnBrk="1" latinLnBrk="0" hangingPunct="1">
              <a:defRPr sz="1200" b="1" kern="1200">
                <a:solidFill>
                  <a:schemeClr val="lt1"/>
                </a:solidFill>
                <a:latin typeface="+mn-lt"/>
                <a:ea typeface="+mn-ea"/>
                <a:cs typeface="+mn-cs"/>
              </a:defRPr>
            </a:lvl8pPr>
            <a:lvl9pPr marL="3657600" algn="l" defTabSz="914400" rtl="0" eaLnBrk="1" latinLnBrk="0" hangingPunct="1">
              <a:defRPr sz="1200" b="1" kern="1200">
                <a:solidFill>
                  <a:schemeClr val="lt1"/>
                </a:solidFill>
                <a:latin typeface="+mn-lt"/>
                <a:ea typeface="+mn-ea"/>
                <a:cs typeface="+mn-cs"/>
              </a:defRPr>
            </a:lvl9pPr>
          </a:lstStyle>
          <a:p>
            <a:pPr marL="0" marR="0" lvl="0" indent="0" algn="l" defTabSz="914400" rtl="0" eaLnBrk="1" fontAlgn="base" latinLnBrk="0" hangingPunct="1">
              <a:lnSpc>
                <a:spcPct val="90000"/>
              </a:lnSpc>
              <a:spcBef>
                <a:spcPts val="400"/>
              </a:spcBef>
              <a:spcAft>
                <a:spcPct val="0"/>
              </a:spcAft>
              <a:buClrTx/>
              <a:buSzPct val="100000"/>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sym typeface="+mn-lt"/>
            </a:endParaRPr>
          </a:p>
        </p:txBody>
      </p:sp>
      <p:graphicFrame>
        <p:nvGraphicFramePr>
          <p:cNvPr id="7" name="think-cell data - do not delete" hidden="1">
            <a:extLst>
              <a:ext uri="{FF2B5EF4-FFF2-40B4-BE49-F238E27FC236}">
                <a16:creationId xmlns:a16="http://schemas.microsoft.com/office/drawing/2014/main" id="{0035B212-43C0-7ABC-CFC9-1DF9ECFFB79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84" imgH="486" progId="TCLayout.ActiveDocument.1">
                  <p:embed/>
                </p:oleObj>
              </mc:Choice>
              <mc:Fallback>
                <p:oleObj name="think-cell Slide" r:id="rId4" imgW="484" imgH="486" progId="TCLayout.ActiveDocument.1">
                  <p:embed/>
                  <p:pic>
                    <p:nvPicPr>
                      <p:cNvPr id="7" name="think-cell data - do not delete" hidden="1">
                        <a:extLst>
                          <a:ext uri="{FF2B5EF4-FFF2-40B4-BE49-F238E27FC236}">
                            <a16:creationId xmlns:a16="http://schemas.microsoft.com/office/drawing/2014/main" id="{0035B212-43C0-7ABC-CFC9-1DF9ECFFB79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7" name="Rectangle 26">
            <a:extLst>
              <a:ext uri="{FF2B5EF4-FFF2-40B4-BE49-F238E27FC236}">
                <a16:creationId xmlns:a16="http://schemas.microsoft.com/office/drawing/2014/main" id="{5224DDA6-4CD9-ECF8-C8B1-4B3A503A4834}"/>
              </a:ext>
            </a:extLst>
          </p:cNvPr>
          <p:cNvSpPr/>
          <p:nvPr/>
        </p:nvSpPr>
        <p:spPr>
          <a:xfrm>
            <a:off x="33174" y="65797"/>
            <a:ext cx="4147894" cy="6858000"/>
          </a:xfrm>
          <a:prstGeom prst="rect">
            <a:avLst/>
          </a:prstGeom>
          <a:solidFill>
            <a:srgbClr val="F6F6F6"/>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t"/>
          <a:lstStyle/>
          <a:p>
            <a:pPr marL="0" marR="0" lvl="0" indent="0" algn="l" defTabSz="914400" rtl="0" eaLnBrk="1" fontAlgn="base" latinLnBrk="0" hangingPunct="1">
              <a:lnSpc>
                <a:spcPct val="100000"/>
              </a:lnSpc>
              <a:spcBef>
                <a:spcPts val="400"/>
              </a:spcBef>
              <a:spcAft>
                <a:spcPct val="0"/>
              </a:spcAft>
              <a:buClrTx/>
              <a:buSzPct val="100000"/>
              <a:buFontTx/>
              <a:buNone/>
              <a:tabLst/>
              <a:defRPr/>
            </a:pPr>
            <a:endParaRPr kumimoji="0" lang="en-US" sz="1200" b="0" i="0" u="none" strike="noStrike" kern="1200" cap="none" spc="0" normalizeH="0" baseline="0" noProof="0" dirty="0">
              <a:ln>
                <a:noFill/>
              </a:ln>
              <a:solidFill>
                <a:srgbClr val="000000"/>
              </a:solidFill>
              <a:effectLst/>
              <a:uLnTx/>
              <a:uFillTx/>
              <a:latin typeface="Corbel" panose="020B0503020204020204"/>
              <a:ea typeface="+mn-ea"/>
              <a:cs typeface="+mn-cs"/>
              <a:sym typeface="+mn-lt"/>
            </a:endParaRPr>
          </a:p>
        </p:txBody>
      </p:sp>
      <p:sp>
        <p:nvSpPr>
          <p:cNvPr id="51" name="Formatted_text">
            <a:extLst>
              <a:ext uri="{FF2B5EF4-FFF2-40B4-BE49-F238E27FC236}">
                <a16:creationId xmlns:a16="http://schemas.microsoft.com/office/drawing/2014/main" id="{3BA001F9-7A71-CC4E-6A45-50EC94168D77}"/>
              </a:ext>
            </a:extLst>
          </p:cNvPr>
          <p:cNvSpPr txBox="1">
            <a:spLocks/>
          </p:cNvSpPr>
          <p:nvPr/>
        </p:nvSpPr>
        <p:spPr>
          <a:xfrm flipH="1">
            <a:off x="191879" y="6551627"/>
            <a:ext cx="1751577" cy="184666"/>
          </a:xfrm>
          <a:prstGeom prst="rect">
            <a:avLst/>
          </a:prstGeom>
          <a:noFill/>
          <a:ln w="9525">
            <a:noFill/>
          </a:ln>
        </p:spPr>
        <p:txBody>
          <a:bodyPr vert="horz" wrap="square" lIns="0" tIns="0" rIns="0" bIns="0" rtlCol="0" anchor="ctr" anchorCtr="0">
            <a:spAutoFit/>
          </a:bodyPr>
          <a:lstStyle/>
          <a:p>
            <a:pPr marL="0" marR="0" lvl="0" indent="0" algn="l" defTabSz="914400" rtl="0" eaLnBrk="1" fontAlgn="base" latinLnBrk="0" hangingPunct="1">
              <a:lnSpc>
                <a:spcPct val="100000"/>
              </a:lnSpc>
              <a:spcBef>
                <a:spcPts val="400"/>
              </a:spcBef>
              <a:spcAft>
                <a:spcPct val="0"/>
              </a:spcAft>
              <a:buClrTx/>
              <a:buSzPct val="100000"/>
              <a:buFontTx/>
              <a:buNone/>
              <a:tabLst/>
              <a:defRPr/>
            </a:pPr>
            <a:r>
              <a:rPr kumimoji="0" lang="en-US" sz="1200" b="1" i="0" u="none" strike="noStrike" kern="1200" cap="none" spc="0" normalizeH="0" baseline="0" noProof="0" dirty="0">
                <a:ln>
                  <a:noFill/>
                </a:ln>
                <a:solidFill>
                  <a:srgbClr val="000000"/>
                </a:solidFill>
                <a:effectLst/>
                <a:uLnTx/>
                <a:uFillTx/>
                <a:latin typeface="Corbel" panose="020B0503020204020204"/>
                <a:ea typeface="+mn-ea"/>
                <a:cs typeface="+mn-cs"/>
                <a:sym typeface="+mn-lt"/>
              </a:rPr>
              <a:t>www.sdverse.auto</a:t>
            </a:r>
          </a:p>
        </p:txBody>
      </p:sp>
      <p:grpSp>
        <p:nvGrpSpPr>
          <p:cNvPr id="25" name="Group 24">
            <a:extLst>
              <a:ext uri="{FF2B5EF4-FFF2-40B4-BE49-F238E27FC236}">
                <a16:creationId xmlns:a16="http://schemas.microsoft.com/office/drawing/2014/main" id="{B836C658-7365-D031-C3F0-E34E2C67CD66}"/>
              </a:ext>
            </a:extLst>
          </p:cNvPr>
          <p:cNvGrpSpPr/>
          <p:nvPr/>
        </p:nvGrpSpPr>
        <p:grpSpPr>
          <a:xfrm>
            <a:off x="4834259" y="1531314"/>
            <a:ext cx="6606160" cy="1446136"/>
            <a:chOff x="4834259" y="3826116"/>
            <a:chExt cx="6606160" cy="1446136"/>
          </a:xfrm>
        </p:grpSpPr>
        <p:sp>
          <p:nvSpPr>
            <p:cNvPr id="31" name="Rectangle 30">
              <a:extLst>
                <a:ext uri="{FF2B5EF4-FFF2-40B4-BE49-F238E27FC236}">
                  <a16:creationId xmlns:a16="http://schemas.microsoft.com/office/drawing/2014/main" id="{16985BF3-FA70-DA5C-A97D-BCBC3BB49725}"/>
                </a:ext>
              </a:extLst>
            </p:cNvPr>
            <p:cNvSpPr/>
            <p:nvPr/>
          </p:nvSpPr>
          <p:spPr>
            <a:xfrm flipH="1">
              <a:off x="4834259" y="4370510"/>
              <a:ext cx="1087879" cy="353106"/>
            </a:xfrm>
            <a:prstGeom prst="rect">
              <a:avLst/>
            </a:prstGeom>
            <a:solidFill>
              <a:schemeClr val="accent1"/>
            </a:solidFill>
            <a:ln w="3810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nchorCtr="0">
              <a:noAutofit/>
            </a:bodyPr>
            <a:lstStyle/>
            <a:p>
              <a:pPr marL="0" marR="0" lvl="0" indent="0" algn="ctr" defTabSz="914400" rtl="0" eaLnBrk="1" fontAlgn="base" latinLnBrk="0" hangingPunct="1">
                <a:lnSpc>
                  <a:spcPct val="100000"/>
                </a:lnSpc>
                <a:spcBef>
                  <a:spcPts val="600"/>
                </a:spcBef>
                <a:spcAft>
                  <a:spcPct val="0"/>
                </a:spcAft>
                <a:buClrTx/>
                <a:buSzPct val="100000"/>
                <a:buFontTx/>
                <a:buNone/>
                <a:tabLst/>
                <a:defRPr/>
              </a:pPr>
              <a:r>
                <a:rPr kumimoji="0" lang="en-GB" sz="1600" b="1" i="0" u="none" strike="noStrike" kern="1200" cap="none" spc="0" normalizeH="0" baseline="0" noProof="0" dirty="0">
                  <a:ln>
                    <a:noFill/>
                  </a:ln>
                  <a:solidFill>
                    <a:srgbClr val="000000"/>
                  </a:solidFill>
                  <a:effectLst/>
                  <a:uLnTx/>
                  <a:uFillTx/>
                  <a:latin typeface="Corbel" panose="020B0503020204020204"/>
                  <a:ea typeface="+mn-ea"/>
                  <a:cs typeface="+mn-cs"/>
                  <a:sym typeface="Arial Nova Cond" panose="020B0506020202020204" pitchFamily="34" charset="0"/>
                </a:rPr>
                <a:t>Seller</a:t>
              </a:r>
            </a:p>
          </p:txBody>
        </p:sp>
        <p:sp>
          <p:nvSpPr>
            <p:cNvPr id="34" name="Rectangle 33">
              <a:extLst>
                <a:ext uri="{FF2B5EF4-FFF2-40B4-BE49-F238E27FC236}">
                  <a16:creationId xmlns:a16="http://schemas.microsoft.com/office/drawing/2014/main" id="{66B7DE5A-3D07-94F6-4762-4CFB4ABEA054}"/>
                </a:ext>
              </a:extLst>
            </p:cNvPr>
            <p:cNvSpPr/>
            <p:nvPr/>
          </p:nvSpPr>
          <p:spPr>
            <a:xfrm flipH="1">
              <a:off x="10133915" y="4384803"/>
              <a:ext cx="1306504" cy="353105"/>
            </a:xfrm>
            <a:prstGeom prst="rect">
              <a:avLst/>
            </a:prstGeom>
            <a:solidFill>
              <a:schemeClr val="accent1"/>
            </a:solidFill>
            <a:ln w="3810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nchorCtr="0">
              <a:noAutofit/>
            </a:bodyPr>
            <a:lstStyle/>
            <a:p>
              <a:pPr marL="0" marR="0" lvl="0" indent="0" algn="ctr" defTabSz="914400" rtl="0" eaLnBrk="1" fontAlgn="base" latinLnBrk="0" hangingPunct="1">
                <a:lnSpc>
                  <a:spcPct val="100000"/>
                </a:lnSpc>
                <a:spcBef>
                  <a:spcPts val="400"/>
                </a:spcBef>
                <a:spcAft>
                  <a:spcPct val="0"/>
                </a:spcAft>
                <a:buClrTx/>
                <a:buSzPct val="100000"/>
                <a:buFontTx/>
                <a:buNone/>
                <a:tabLst/>
                <a:defRPr/>
              </a:pPr>
              <a:r>
                <a:rPr kumimoji="0" lang="en-US" sz="1600" b="1" i="0" u="none" strike="noStrike" kern="1200" cap="none" spc="0" normalizeH="0" baseline="0" noProof="0" dirty="0">
                  <a:ln>
                    <a:noFill/>
                  </a:ln>
                  <a:solidFill>
                    <a:srgbClr val="000000"/>
                  </a:solidFill>
                  <a:effectLst/>
                  <a:uLnTx/>
                  <a:uFillTx/>
                  <a:latin typeface="Corbel" panose="020B0503020204020204"/>
                  <a:ea typeface="+mn-ea"/>
                  <a:cs typeface="+mn-cs"/>
                  <a:sym typeface="+mn-lt"/>
                </a:rPr>
                <a:t>Buyer</a:t>
              </a:r>
            </a:p>
          </p:txBody>
        </p:sp>
        <p:sp>
          <p:nvSpPr>
            <p:cNvPr id="41" name="TextBox 40">
              <a:extLst>
                <a:ext uri="{FF2B5EF4-FFF2-40B4-BE49-F238E27FC236}">
                  <a16:creationId xmlns:a16="http://schemas.microsoft.com/office/drawing/2014/main" id="{01EA3923-B73E-4105-931E-F8DE5C81E771}"/>
                </a:ext>
              </a:extLst>
            </p:cNvPr>
            <p:cNvSpPr txBox="1"/>
            <p:nvPr/>
          </p:nvSpPr>
          <p:spPr>
            <a:xfrm>
              <a:off x="6288552" y="3963582"/>
              <a:ext cx="673368" cy="369332"/>
            </a:xfrm>
            <a:prstGeom prst="rect">
              <a:avLst/>
            </a:prstGeom>
            <a:noFill/>
            <a:ln w="9525">
              <a:noFill/>
            </a:ln>
          </p:spPr>
          <p:txBody>
            <a:bodyPr vert="horz" wrap="square" lIns="0" tIns="0" rIns="0" bIns="0" rtlCol="0">
              <a:spAutoFit/>
            </a:bodyPr>
            <a:lstStyle/>
            <a:p>
              <a:pPr marL="0" marR="0" lvl="0" indent="0" algn="ctr" defTabSz="914400" rtl="0" eaLnBrk="1" fontAlgn="base" latinLnBrk="0" hangingPunct="1">
                <a:lnSpc>
                  <a:spcPct val="100000"/>
                </a:lnSpc>
                <a:spcBef>
                  <a:spcPts val="0"/>
                </a:spcBef>
                <a:spcAft>
                  <a:spcPct val="0"/>
                </a:spcAft>
                <a:buClrTx/>
                <a:buSzPct val="100000"/>
                <a:buFontTx/>
                <a:buNone/>
                <a:tabLst/>
                <a:defRPr/>
              </a:pPr>
              <a:r>
                <a:rPr kumimoji="0" lang="en-US" sz="1200" b="1" i="0" u="none" strike="noStrike" kern="1200" cap="none" spc="0" normalizeH="0" baseline="0" noProof="0" dirty="0">
                  <a:ln>
                    <a:noFill/>
                  </a:ln>
                  <a:solidFill>
                    <a:srgbClr val="000000"/>
                  </a:solidFill>
                  <a:effectLst/>
                  <a:uLnTx/>
                  <a:uFillTx/>
                  <a:latin typeface="Corbel" panose="020B0503020204020204"/>
                  <a:ea typeface="+mn-ea"/>
                  <a:cs typeface="+mn-cs"/>
                </a:rPr>
                <a:t>Product listing</a:t>
              </a:r>
            </a:p>
          </p:txBody>
        </p:sp>
        <p:grpSp>
          <p:nvGrpSpPr>
            <p:cNvPr id="97" name="Gruppieren 96">
              <a:extLst>
                <a:ext uri="{FF2B5EF4-FFF2-40B4-BE49-F238E27FC236}">
                  <a16:creationId xmlns:a16="http://schemas.microsoft.com/office/drawing/2014/main" id="{6D0F6942-F520-DFF7-3B0F-C4DC8A627619}"/>
                </a:ext>
              </a:extLst>
            </p:cNvPr>
            <p:cNvGrpSpPr/>
            <p:nvPr/>
          </p:nvGrpSpPr>
          <p:grpSpPr>
            <a:xfrm>
              <a:off x="6229599" y="4372631"/>
              <a:ext cx="791274" cy="353105"/>
              <a:chOff x="6465557" y="4464796"/>
              <a:chExt cx="751243" cy="335241"/>
            </a:xfrm>
          </p:grpSpPr>
          <p:cxnSp>
            <p:nvCxnSpPr>
              <p:cNvPr id="43" name="Straight Arrow Connector 42">
                <a:extLst>
                  <a:ext uri="{FF2B5EF4-FFF2-40B4-BE49-F238E27FC236}">
                    <a16:creationId xmlns:a16="http://schemas.microsoft.com/office/drawing/2014/main" id="{8932ABCF-EEA1-9D2A-BE22-792C51179F8E}"/>
                  </a:ext>
                </a:extLst>
              </p:cNvPr>
              <p:cNvCxnSpPr>
                <a:cxnSpLocks/>
              </p:cNvCxnSpPr>
              <p:nvPr/>
            </p:nvCxnSpPr>
            <p:spPr>
              <a:xfrm>
                <a:off x="6465557" y="4632417"/>
                <a:ext cx="751243" cy="0"/>
              </a:xfrm>
              <a:prstGeom prst="straightConnector1">
                <a:avLst/>
              </a:prstGeom>
              <a:ln w="28575" cmpd="sng">
                <a:solidFill>
                  <a:schemeClr val="tx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44" name="Oval 43">
                <a:extLst>
                  <a:ext uri="{FF2B5EF4-FFF2-40B4-BE49-F238E27FC236}">
                    <a16:creationId xmlns:a16="http://schemas.microsoft.com/office/drawing/2014/main" id="{0572C74B-9FAC-1ED6-3575-AB4096651578}"/>
                  </a:ext>
                </a:extLst>
              </p:cNvPr>
              <p:cNvSpPr/>
              <p:nvPr/>
            </p:nvSpPr>
            <p:spPr>
              <a:xfrm>
                <a:off x="6673477" y="4464796"/>
                <a:ext cx="335403" cy="335241"/>
              </a:xfrm>
              <a:prstGeom prst="ellipse">
                <a:avLst/>
              </a:prstGeom>
              <a:solidFill>
                <a:schemeClr val="bg1"/>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t"/>
              <a:lstStyle/>
              <a:p>
                <a:pPr marL="0" marR="0" lvl="0" indent="0" algn="l" defTabSz="914400" rtl="0" eaLnBrk="1" fontAlgn="base" latinLnBrk="0" hangingPunct="1">
                  <a:lnSpc>
                    <a:spcPct val="100000"/>
                  </a:lnSpc>
                  <a:spcBef>
                    <a:spcPts val="400"/>
                  </a:spcBef>
                  <a:spcAft>
                    <a:spcPct val="0"/>
                  </a:spcAft>
                  <a:buClrTx/>
                  <a:buSzPct val="100000"/>
                  <a:buFontTx/>
                  <a:buNone/>
                  <a:tabLst/>
                  <a:defRPr/>
                </a:pPr>
                <a:endParaRPr kumimoji="0" lang="en-US" sz="1200" b="0" i="0" u="none" strike="noStrike" kern="1200" cap="none" spc="0" normalizeH="0" baseline="0" noProof="0" err="1">
                  <a:ln>
                    <a:noFill/>
                  </a:ln>
                  <a:solidFill>
                    <a:srgbClr val="000000"/>
                  </a:solidFill>
                  <a:effectLst/>
                  <a:uLnTx/>
                  <a:uFillTx/>
                  <a:latin typeface="Corbel" panose="020B0503020204020204"/>
                  <a:ea typeface="+mn-ea"/>
                  <a:cs typeface="+mn-cs"/>
                  <a:sym typeface="+mn-lt"/>
                </a:endParaRPr>
              </a:p>
            </p:txBody>
          </p:sp>
          <p:sp>
            <p:nvSpPr>
              <p:cNvPr id="45" name="Freeform: Shape 44">
                <a:extLst>
                  <a:ext uri="{FF2B5EF4-FFF2-40B4-BE49-F238E27FC236}">
                    <a16:creationId xmlns:a16="http://schemas.microsoft.com/office/drawing/2014/main" id="{AF8785B2-610F-9155-45A8-A27AF1E7BEF3}"/>
                  </a:ext>
                </a:extLst>
              </p:cNvPr>
              <p:cNvSpPr>
                <a:spLocks noChangeAspect="1"/>
              </p:cNvSpPr>
              <p:nvPr/>
            </p:nvSpPr>
            <p:spPr>
              <a:xfrm>
                <a:off x="6784271" y="4554282"/>
                <a:ext cx="113815" cy="156270"/>
              </a:xfrm>
              <a:custGeom>
                <a:avLst/>
                <a:gdLst>
                  <a:gd name="connsiteX0" fmla="*/ 1947290 w 1992674"/>
                  <a:gd name="connsiteY0" fmla="*/ -252 h 2737285"/>
                  <a:gd name="connsiteX1" fmla="*/ 769999 w 1992674"/>
                  <a:gd name="connsiteY1" fmla="*/ -252 h 2737285"/>
                  <a:gd name="connsiteX2" fmla="*/ 752721 w 1992674"/>
                  <a:gd name="connsiteY2" fmla="*/ 3301 h 2737285"/>
                  <a:gd name="connsiteX3" fmla="*/ 738110 w 1992674"/>
                  <a:gd name="connsiteY3" fmla="*/ 13045 h 2737285"/>
                  <a:gd name="connsiteX4" fmla="*/ 13086 w 1992674"/>
                  <a:gd name="connsiteY4" fmla="*/ 742889 h 2737285"/>
                  <a:gd name="connsiteX5" fmla="*/ 3342 w 1992674"/>
                  <a:gd name="connsiteY5" fmla="*/ 757509 h 2737285"/>
                  <a:gd name="connsiteX6" fmla="*/ -201 w 1992674"/>
                  <a:gd name="connsiteY6" fmla="*/ 775235 h 2737285"/>
                  <a:gd name="connsiteX7" fmla="*/ -202 w 1992674"/>
                  <a:gd name="connsiteY7" fmla="*/ 2691389 h 2737285"/>
                  <a:gd name="connsiteX8" fmla="*/ 44975 w 1992674"/>
                  <a:gd name="connsiteY8" fmla="*/ 2737033 h 2737285"/>
                  <a:gd name="connsiteX9" fmla="*/ 1947290 w 1992674"/>
                  <a:gd name="connsiteY9" fmla="*/ 2737033 h 2737285"/>
                  <a:gd name="connsiteX10" fmla="*/ 1992469 w 1992674"/>
                  <a:gd name="connsiteY10" fmla="*/ 2691820 h 2737285"/>
                  <a:gd name="connsiteX11" fmla="*/ 1992466 w 1992674"/>
                  <a:gd name="connsiteY11" fmla="*/ 2691389 h 2737285"/>
                  <a:gd name="connsiteX12" fmla="*/ 1992467 w 1992674"/>
                  <a:gd name="connsiteY12" fmla="*/ 45392 h 2737285"/>
                  <a:gd name="connsiteX13" fmla="*/ 1948277 w 1992674"/>
                  <a:gd name="connsiteY13" fmla="*/ -247 h 2737285"/>
                  <a:gd name="connsiteX14" fmla="*/ 1947290 w 1992674"/>
                  <a:gd name="connsiteY14" fmla="*/ -252 h 2737285"/>
                  <a:gd name="connsiteX15" fmla="*/ 629182 w 1992674"/>
                  <a:gd name="connsiteY15" fmla="*/ 2031954 h 2737285"/>
                  <a:gd name="connsiteX16" fmla="*/ 608808 w 1992674"/>
                  <a:gd name="connsiteY16" fmla="*/ 2093114 h 2737285"/>
                  <a:gd name="connsiteX17" fmla="*/ 588434 w 1992674"/>
                  <a:gd name="connsiteY17" fmla="*/ 2097981 h 2737285"/>
                  <a:gd name="connsiteX18" fmla="*/ 548124 w 1992674"/>
                  <a:gd name="connsiteY18" fmla="*/ 2072721 h 2737285"/>
                  <a:gd name="connsiteX19" fmla="*/ 366978 w 1992674"/>
                  <a:gd name="connsiteY19" fmla="*/ 1708028 h 2737285"/>
                  <a:gd name="connsiteX20" fmla="*/ 366978 w 1992674"/>
                  <a:gd name="connsiteY20" fmla="*/ 1667261 h 2737285"/>
                  <a:gd name="connsiteX21" fmla="*/ 548124 w 1992674"/>
                  <a:gd name="connsiteY21" fmla="*/ 1302558 h 2737285"/>
                  <a:gd name="connsiteX22" fmla="*/ 608870 w 1992674"/>
                  <a:gd name="connsiteY22" fmla="*/ 1281911 h 2737285"/>
                  <a:gd name="connsiteX23" fmla="*/ 629518 w 1992674"/>
                  <a:gd name="connsiteY23" fmla="*/ 1342657 h 2737285"/>
                  <a:gd name="connsiteX24" fmla="*/ 629182 w 1992674"/>
                  <a:gd name="connsiteY24" fmla="*/ 1343326 h 2737285"/>
                  <a:gd name="connsiteX25" fmla="*/ 457732 w 1992674"/>
                  <a:gd name="connsiteY25" fmla="*/ 1688131 h 2737285"/>
                  <a:gd name="connsiteX26" fmla="*/ 724432 w 1992674"/>
                  <a:gd name="connsiteY26" fmla="*/ 729592 h 2737285"/>
                  <a:gd name="connsiteX27" fmla="*/ 154342 w 1992674"/>
                  <a:gd name="connsiteY27" fmla="*/ 729592 h 2737285"/>
                  <a:gd name="connsiteX28" fmla="*/ 724375 w 1992674"/>
                  <a:gd name="connsiteY28" fmla="*/ 155739 h 2737285"/>
                  <a:gd name="connsiteX29" fmla="*/ 1220494 w 1992674"/>
                  <a:gd name="connsiteY29" fmla="*/ 1154559 h 2737285"/>
                  <a:gd name="connsiteX30" fmla="*/ 858163 w 1992674"/>
                  <a:gd name="connsiteY30" fmla="*/ 2249534 h 2737285"/>
                  <a:gd name="connsiteX31" fmla="*/ 815205 w 1992674"/>
                  <a:gd name="connsiteY31" fmla="*/ 2280557 h 2737285"/>
                  <a:gd name="connsiteX32" fmla="*/ 801032 w 1992674"/>
                  <a:gd name="connsiteY32" fmla="*/ 2278337 h 2737285"/>
                  <a:gd name="connsiteX33" fmla="*/ 772238 w 1992674"/>
                  <a:gd name="connsiteY33" fmla="*/ 2220730 h 2737285"/>
                  <a:gd name="connsiteX34" fmla="*/ 1134540 w 1992674"/>
                  <a:gd name="connsiteY34" fmla="*/ 1125755 h 2737285"/>
                  <a:gd name="connsiteX35" fmla="*/ 1191905 w 1992674"/>
                  <a:gd name="connsiteY35" fmla="*/ 1097195 h 2737285"/>
                  <a:gd name="connsiteX36" fmla="*/ 1220465 w 1992674"/>
                  <a:gd name="connsiteY36" fmla="*/ 1154559 h 2737285"/>
                  <a:gd name="connsiteX37" fmla="*/ 1625764 w 1992674"/>
                  <a:gd name="connsiteY37" fmla="*/ 1708028 h 2737285"/>
                  <a:gd name="connsiteX38" fmla="*/ 1444608 w 1992674"/>
                  <a:gd name="connsiteY38" fmla="*/ 2072721 h 2737285"/>
                  <a:gd name="connsiteX39" fmla="*/ 1404298 w 1992674"/>
                  <a:gd name="connsiteY39" fmla="*/ 2097982 h 2737285"/>
                  <a:gd name="connsiteX40" fmla="*/ 1383934 w 1992674"/>
                  <a:gd name="connsiteY40" fmla="*/ 2093115 h 2737285"/>
                  <a:gd name="connsiteX41" fmla="*/ 1363559 w 1992674"/>
                  <a:gd name="connsiteY41" fmla="*/ 2031955 h 2737285"/>
                  <a:gd name="connsiteX42" fmla="*/ 1534514 w 1992674"/>
                  <a:gd name="connsiteY42" fmla="*/ 1687645 h 2737285"/>
                  <a:gd name="connsiteX43" fmla="*/ 1363550 w 1992674"/>
                  <a:gd name="connsiteY43" fmla="*/ 1343325 h 2737285"/>
                  <a:gd name="connsiteX44" fmla="*/ 1383924 w 1992674"/>
                  <a:gd name="connsiteY44" fmla="*/ 1282175 h 2737285"/>
                  <a:gd name="connsiteX45" fmla="*/ 1444406 w 1992674"/>
                  <a:gd name="connsiteY45" fmla="*/ 1302171 h 2737285"/>
                  <a:gd name="connsiteX46" fmla="*/ 1444598 w 1992674"/>
                  <a:gd name="connsiteY46" fmla="*/ 1302558 h 2737285"/>
                  <a:gd name="connsiteX47" fmla="*/ 1625754 w 1992674"/>
                  <a:gd name="connsiteY47" fmla="*/ 1667261 h 2737285"/>
                  <a:gd name="connsiteX48" fmla="*/ 1625735 w 1992674"/>
                  <a:gd name="connsiteY48" fmla="*/ 1708028 h 2737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992674" h="2737285">
                    <a:moveTo>
                      <a:pt x="1947290" y="-252"/>
                    </a:moveTo>
                    <a:lnTo>
                      <a:pt x="769999" y="-252"/>
                    </a:lnTo>
                    <a:cubicBezTo>
                      <a:pt x="764070" y="-144"/>
                      <a:pt x="758212" y="1061"/>
                      <a:pt x="752721" y="3301"/>
                    </a:cubicBezTo>
                    <a:cubicBezTo>
                      <a:pt x="747221" y="5487"/>
                      <a:pt x="742242" y="8807"/>
                      <a:pt x="738110" y="13045"/>
                    </a:cubicBezTo>
                    <a:lnTo>
                      <a:pt x="13086" y="742889"/>
                    </a:lnTo>
                    <a:cubicBezTo>
                      <a:pt x="8900" y="747067"/>
                      <a:pt x="5588" y="752038"/>
                      <a:pt x="3342" y="757509"/>
                    </a:cubicBezTo>
                    <a:cubicBezTo>
                      <a:pt x="1108" y="763158"/>
                      <a:pt x="-93" y="769162"/>
                      <a:pt x="-201" y="775235"/>
                    </a:cubicBezTo>
                    <a:lnTo>
                      <a:pt x="-202" y="2691389"/>
                    </a:lnTo>
                    <a:cubicBezTo>
                      <a:pt x="-297" y="2716455"/>
                      <a:pt x="19910" y="2736870"/>
                      <a:pt x="44975" y="2737033"/>
                    </a:cubicBezTo>
                    <a:lnTo>
                      <a:pt x="1947290" y="2737033"/>
                    </a:lnTo>
                    <a:cubicBezTo>
                      <a:pt x="1972251" y="2737024"/>
                      <a:pt x="1992478" y="2716782"/>
                      <a:pt x="1992469" y="2691820"/>
                    </a:cubicBezTo>
                    <a:cubicBezTo>
                      <a:pt x="1992469" y="2691677"/>
                      <a:pt x="1992468" y="2691533"/>
                      <a:pt x="1992466" y="2691389"/>
                    </a:cubicBezTo>
                    <a:lnTo>
                      <a:pt x="1992467" y="45392"/>
                    </a:lnTo>
                    <a:cubicBezTo>
                      <a:pt x="1992867" y="20587"/>
                      <a:pt x="1973083" y="153"/>
                      <a:pt x="1948277" y="-247"/>
                    </a:cubicBezTo>
                    <a:cubicBezTo>
                      <a:pt x="1947948" y="-252"/>
                      <a:pt x="1947619" y="-254"/>
                      <a:pt x="1947290" y="-252"/>
                    </a:cubicBezTo>
                    <a:close/>
                    <a:moveTo>
                      <a:pt x="629182" y="2031954"/>
                    </a:moveTo>
                    <a:cubicBezTo>
                      <a:pt x="640426" y="2054471"/>
                      <a:pt x="631308" y="2081839"/>
                      <a:pt x="608808" y="2093114"/>
                    </a:cubicBezTo>
                    <a:cubicBezTo>
                      <a:pt x="602463" y="2096230"/>
                      <a:pt x="595503" y="2097893"/>
                      <a:pt x="588434" y="2097981"/>
                    </a:cubicBezTo>
                    <a:cubicBezTo>
                      <a:pt x="571300" y="2097866"/>
                      <a:pt x="555699" y="2088089"/>
                      <a:pt x="548124" y="2072721"/>
                    </a:cubicBezTo>
                    <a:lnTo>
                      <a:pt x="366978" y="1708028"/>
                    </a:lnTo>
                    <a:cubicBezTo>
                      <a:pt x="360777" y="1695146"/>
                      <a:pt x="360777" y="1680143"/>
                      <a:pt x="366978" y="1667261"/>
                    </a:cubicBezTo>
                    <a:lnTo>
                      <a:pt x="548124" y="1302558"/>
                    </a:lnTo>
                    <a:cubicBezTo>
                      <a:pt x="559197" y="1280082"/>
                      <a:pt x="586394" y="1270838"/>
                      <a:pt x="608870" y="1281911"/>
                    </a:cubicBezTo>
                    <a:cubicBezTo>
                      <a:pt x="631347" y="1292983"/>
                      <a:pt x="640591" y="1320180"/>
                      <a:pt x="629518" y="1342657"/>
                    </a:cubicBezTo>
                    <a:cubicBezTo>
                      <a:pt x="629408" y="1342881"/>
                      <a:pt x="629296" y="1343104"/>
                      <a:pt x="629182" y="1343326"/>
                    </a:cubicBezTo>
                    <a:lnTo>
                      <a:pt x="457732" y="1688131"/>
                    </a:lnTo>
                    <a:close/>
                    <a:moveTo>
                      <a:pt x="724432" y="729592"/>
                    </a:moveTo>
                    <a:lnTo>
                      <a:pt x="154342" y="729592"/>
                    </a:lnTo>
                    <a:lnTo>
                      <a:pt x="724375" y="155739"/>
                    </a:lnTo>
                    <a:close/>
                    <a:moveTo>
                      <a:pt x="1220494" y="1154559"/>
                    </a:moveTo>
                    <a:lnTo>
                      <a:pt x="858163" y="2249534"/>
                    </a:lnTo>
                    <a:cubicBezTo>
                      <a:pt x="851973" y="2268013"/>
                      <a:pt x="834694" y="2280492"/>
                      <a:pt x="815205" y="2280557"/>
                    </a:cubicBezTo>
                    <a:cubicBezTo>
                      <a:pt x="810401" y="2280472"/>
                      <a:pt x="805632" y="2279725"/>
                      <a:pt x="801032" y="2278337"/>
                    </a:cubicBezTo>
                    <a:cubicBezTo>
                      <a:pt x="777280" y="2270258"/>
                      <a:pt x="764444" y="2244577"/>
                      <a:pt x="772238" y="2220730"/>
                    </a:cubicBezTo>
                    <a:lnTo>
                      <a:pt x="1134540" y="1125755"/>
                    </a:lnTo>
                    <a:cubicBezTo>
                      <a:pt x="1142494" y="1102028"/>
                      <a:pt x="1168177" y="1089241"/>
                      <a:pt x="1191905" y="1097195"/>
                    </a:cubicBezTo>
                    <a:cubicBezTo>
                      <a:pt x="1215632" y="1105148"/>
                      <a:pt x="1228419" y="1130831"/>
                      <a:pt x="1220465" y="1154559"/>
                    </a:cubicBezTo>
                    <a:close/>
                    <a:moveTo>
                      <a:pt x="1625764" y="1708028"/>
                    </a:moveTo>
                    <a:lnTo>
                      <a:pt x="1444608" y="2072721"/>
                    </a:lnTo>
                    <a:cubicBezTo>
                      <a:pt x="1437032" y="2088090"/>
                      <a:pt x="1421432" y="2097866"/>
                      <a:pt x="1404298" y="2097982"/>
                    </a:cubicBezTo>
                    <a:cubicBezTo>
                      <a:pt x="1397232" y="2097893"/>
                      <a:pt x="1390276" y="2096230"/>
                      <a:pt x="1383934" y="2093115"/>
                    </a:cubicBezTo>
                    <a:cubicBezTo>
                      <a:pt x="1361480" y="2081799"/>
                      <a:pt x="1352378" y="2054475"/>
                      <a:pt x="1363559" y="2031955"/>
                    </a:cubicBezTo>
                    <a:lnTo>
                      <a:pt x="1534514" y="1687645"/>
                    </a:lnTo>
                    <a:lnTo>
                      <a:pt x="1363550" y="1343325"/>
                    </a:lnTo>
                    <a:cubicBezTo>
                      <a:pt x="1352296" y="1320813"/>
                      <a:pt x="1361416" y="1293439"/>
                      <a:pt x="1383924" y="1282175"/>
                    </a:cubicBezTo>
                    <a:cubicBezTo>
                      <a:pt x="1406147" y="1270995"/>
                      <a:pt x="1433226" y="1279948"/>
                      <a:pt x="1444406" y="1302171"/>
                    </a:cubicBezTo>
                    <a:cubicBezTo>
                      <a:pt x="1444471" y="1302300"/>
                      <a:pt x="1444535" y="1302429"/>
                      <a:pt x="1444598" y="1302558"/>
                    </a:cubicBezTo>
                    <a:lnTo>
                      <a:pt x="1625754" y="1667261"/>
                    </a:lnTo>
                    <a:cubicBezTo>
                      <a:pt x="1631949" y="1680146"/>
                      <a:pt x="1631942" y="1695149"/>
                      <a:pt x="1625735" y="1708028"/>
                    </a:cubicBezTo>
                    <a:close/>
                  </a:path>
                </a:pathLst>
              </a:custGeom>
              <a:solidFill>
                <a:schemeClr val="accent6"/>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endParaRPr>
              </a:p>
            </p:txBody>
          </p:sp>
        </p:grpSp>
        <p:sp>
          <p:nvSpPr>
            <p:cNvPr id="47" name="TextBox 46">
              <a:extLst>
                <a:ext uri="{FF2B5EF4-FFF2-40B4-BE49-F238E27FC236}">
                  <a16:creationId xmlns:a16="http://schemas.microsoft.com/office/drawing/2014/main" id="{7ED32EA5-CD6B-E3A0-4B68-1891127A7259}"/>
                </a:ext>
              </a:extLst>
            </p:cNvPr>
            <p:cNvSpPr txBox="1"/>
            <p:nvPr/>
          </p:nvSpPr>
          <p:spPr>
            <a:xfrm>
              <a:off x="9239751" y="3963582"/>
              <a:ext cx="673368" cy="369332"/>
            </a:xfrm>
            <a:prstGeom prst="rect">
              <a:avLst/>
            </a:prstGeom>
            <a:noFill/>
            <a:ln w="9525">
              <a:noFill/>
            </a:ln>
          </p:spPr>
          <p:txBody>
            <a:bodyPr vert="horz" wrap="square" lIns="0" tIns="0" rIns="0" bIns="0" rtlCol="0">
              <a:spAutoFit/>
            </a:bodyPr>
            <a:lstStyle/>
            <a:p>
              <a:pPr marL="0" marR="0" lvl="0" indent="0" algn="ctr" defTabSz="914400" rtl="0" eaLnBrk="1" fontAlgn="base" latinLnBrk="0" hangingPunct="1">
                <a:lnSpc>
                  <a:spcPct val="100000"/>
                </a:lnSpc>
                <a:spcBef>
                  <a:spcPts val="0"/>
                </a:spcBef>
                <a:spcAft>
                  <a:spcPct val="0"/>
                </a:spcAft>
                <a:buClrTx/>
                <a:buSzPct val="100000"/>
                <a:buFontTx/>
                <a:buNone/>
                <a:tabLst/>
                <a:defRPr/>
              </a:pPr>
              <a:r>
                <a:rPr kumimoji="0" lang="en-US" sz="1200" b="1" i="0" u="none" strike="noStrike" kern="1200" cap="none" spc="0" normalizeH="0" baseline="0" noProof="0" dirty="0">
                  <a:ln>
                    <a:noFill/>
                  </a:ln>
                  <a:solidFill>
                    <a:srgbClr val="000000"/>
                  </a:solidFill>
                  <a:effectLst/>
                  <a:uLnTx/>
                  <a:uFillTx/>
                  <a:latin typeface="Corbel" panose="020B0503020204020204"/>
                  <a:ea typeface="+mn-ea"/>
                  <a:cs typeface="+mn-cs"/>
                </a:rPr>
                <a:t>Product searches</a:t>
              </a:r>
            </a:p>
          </p:txBody>
        </p:sp>
        <p:grpSp>
          <p:nvGrpSpPr>
            <p:cNvPr id="87" name="Gruppieren 86">
              <a:extLst>
                <a:ext uri="{FF2B5EF4-FFF2-40B4-BE49-F238E27FC236}">
                  <a16:creationId xmlns:a16="http://schemas.microsoft.com/office/drawing/2014/main" id="{FC16C560-5A32-C82A-7CD7-29495C8A8C3F}"/>
                </a:ext>
              </a:extLst>
            </p:cNvPr>
            <p:cNvGrpSpPr/>
            <p:nvPr/>
          </p:nvGrpSpPr>
          <p:grpSpPr>
            <a:xfrm>
              <a:off x="9180797" y="4372632"/>
              <a:ext cx="791274" cy="353105"/>
              <a:chOff x="9243406" y="4446661"/>
              <a:chExt cx="751243" cy="335241"/>
            </a:xfrm>
          </p:grpSpPr>
          <p:cxnSp>
            <p:nvCxnSpPr>
              <p:cNvPr id="49" name="Straight Arrow Connector 48">
                <a:extLst>
                  <a:ext uri="{FF2B5EF4-FFF2-40B4-BE49-F238E27FC236}">
                    <a16:creationId xmlns:a16="http://schemas.microsoft.com/office/drawing/2014/main" id="{8A8078AC-7195-B44A-0D2B-6F52CF733200}"/>
                  </a:ext>
                </a:extLst>
              </p:cNvPr>
              <p:cNvCxnSpPr>
                <a:cxnSpLocks/>
              </p:cNvCxnSpPr>
              <p:nvPr/>
            </p:nvCxnSpPr>
            <p:spPr>
              <a:xfrm flipH="1">
                <a:off x="9243406" y="4614282"/>
                <a:ext cx="751243" cy="0"/>
              </a:xfrm>
              <a:prstGeom prst="straightConnector1">
                <a:avLst/>
              </a:prstGeom>
              <a:ln w="28575" cmpd="sng">
                <a:solidFill>
                  <a:schemeClr val="tx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50" name="Oval 49">
                <a:extLst>
                  <a:ext uri="{FF2B5EF4-FFF2-40B4-BE49-F238E27FC236}">
                    <a16:creationId xmlns:a16="http://schemas.microsoft.com/office/drawing/2014/main" id="{8693C98C-364B-A4D1-C42A-B5A331D6A153}"/>
                  </a:ext>
                </a:extLst>
              </p:cNvPr>
              <p:cNvSpPr/>
              <p:nvPr/>
            </p:nvSpPr>
            <p:spPr>
              <a:xfrm>
                <a:off x="9451326" y="4446661"/>
                <a:ext cx="335403" cy="335241"/>
              </a:xfrm>
              <a:prstGeom prst="ellipse">
                <a:avLst/>
              </a:prstGeom>
              <a:solidFill>
                <a:schemeClr val="bg1"/>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t"/>
              <a:lstStyle/>
              <a:p>
                <a:pPr marL="0" marR="0" lvl="0" indent="0" algn="l" defTabSz="914400" rtl="0" eaLnBrk="1" fontAlgn="base" latinLnBrk="0" hangingPunct="1">
                  <a:lnSpc>
                    <a:spcPct val="100000"/>
                  </a:lnSpc>
                  <a:spcBef>
                    <a:spcPts val="400"/>
                  </a:spcBef>
                  <a:spcAft>
                    <a:spcPct val="0"/>
                  </a:spcAft>
                  <a:buClrTx/>
                  <a:buSzPct val="100000"/>
                  <a:buFontTx/>
                  <a:buNone/>
                  <a:tabLst/>
                  <a:defRPr/>
                </a:pPr>
                <a:endParaRPr kumimoji="0" lang="en-US" sz="1200" b="0" i="0" u="none" strike="noStrike" kern="1200" cap="none" spc="0" normalizeH="0" baseline="0" noProof="0" err="1">
                  <a:ln>
                    <a:noFill/>
                  </a:ln>
                  <a:solidFill>
                    <a:srgbClr val="000000"/>
                  </a:solidFill>
                  <a:effectLst/>
                  <a:uLnTx/>
                  <a:uFillTx/>
                  <a:latin typeface="Corbel" panose="020B0503020204020204"/>
                  <a:ea typeface="+mn-ea"/>
                  <a:cs typeface="+mn-cs"/>
                  <a:sym typeface="+mn-lt"/>
                </a:endParaRPr>
              </a:p>
            </p:txBody>
          </p:sp>
          <p:sp>
            <p:nvSpPr>
              <p:cNvPr id="65" name="Freeform: Shape 64">
                <a:extLst>
                  <a:ext uri="{FF2B5EF4-FFF2-40B4-BE49-F238E27FC236}">
                    <a16:creationId xmlns:a16="http://schemas.microsoft.com/office/drawing/2014/main" id="{97E6248F-76FE-60E3-0DF7-FFDB46001278}"/>
                  </a:ext>
                </a:extLst>
              </p:cNvPr>
              <p:cNvSpPr>
                <a:spLocks noChangeAspect="1"/>
              </p:cNvSpPr>
              <p:nvPr/>
            </p:nvSpPr>
            <p:spPr>
              <a:xfrm>
                <a:off x="9534291" y="4526692"/>
                <a:ext cx="176206" cy="174921"/>
              </a:xfrm>
              <a:custGeom>
                <a:avLst/>
                <a:gdLst>
                  <a:gd name="connsiteX0" fmla="*/ 2679626 w 3810469"/>
                  <a:gd name="connsiteY0" fmla="*/ 2167639 h 3784491"/>
                  <a:gd name="connsiteX1" fmla="*/ 3810469 w 3810469"/>
                  <a:gd name="connsiteY1" fmla="*/ 3292563 h 3784491"/>
                  <a:gd name="connsiteX2" fmla="*/ 3314595 w 3810469"/>
                  <a:gd name="connsiteY2" fmla="*/ 3784491 h 3784491"/>
                  <a:gd name="connsiteX3" fmla="*/ 2182108 w 3810469"/>
                  <a:gd name="connsiteY3" fmla="*/ 2661870 h 3784491"/>
                  <a:gd name="connsiteX4" fmla="*/ 1236397 w 3810469"/>
                  <a:gd name="connsiteY4" fmla="*/ 0 h 3784491"/>
                  <a:gd name="connsiteX5" fmla="*/ 2473122 w 3810469"/>
                  <a:gd name="connsiteY5" fmla="*/ 1228177 h 3784491"/>
                  <a:gd name="connsiteX6" fmla="*/ 2211375 w 3810469"/>
                  <a:gd name="connsiteY6" fmla="*/ 1984483 h 3784491"/>
                  <a:gd name="connsiteX7" fmla="*/ 2443857 w 3810469"/>
                  <a:gd name="connsiteY7" fmla="*/ 2215978 h 3784491"/>
                  <a:gd name="connsiteX8" fmla="*/ 2238338 w 3810469"/>
                  <a:gd name="connsiteY8" fmla="*/ 2420181 h 3784491"/>
                  <a:gd name="connsiteX9" fmla="*/ 2005199 w 3810469"/>
                  <a:gd name="connsiteY9" fmla="*/ 2188686 h 3784491"/>
                  <a:gd name="connsiteX10" fmla="*/ 1236397 w 3810469"/>
                  <a:gd name="connsiteY10" fmla="*/ 2456024 h 3784491"/>
                  <a:gd name="connsiteX11" fmla="*/ 0 w 3810469"/>
                  <a:gd name="connsiteY11" fmla="*/ 1228177 h 3784491"/>
                  <a:gd name="connsiteX12" fmla="*/ 1236397 w 3810469"/>
                  <a:gd name="connsiteY12" fmla="*/ 0 h 3784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0469" h="3784491">
                    <a:moveTo>
                      <a:pt x="2679626" y="2167639"/>
                    </a:moveTo>
                    <a:cubicBezTo>
                      <a:pt x="3810469" y="3292563"/>
                      <a:pt x="3810469" y="3292563"/>
                      <a:pt x="3810469" y="3292563"/>
                    </a:cubicBezTo>
                    <a:cubicBezTo>
                      <a:pt x="3314595" y="3784491"/>
                      <a:pt x="3314595" y="3784491"/>
                      <a:pt x="3314595" y="3784491"/>
                    </a:cubicBezTo>
                    <a:cubicBezTo>
                      <a:pt x="2182108" y="2661870"/>
                      <a:pt x="2182108" y="2661870"/>
                      <a:pt x="2182108" y="2661870"/>
                    </a:cubicBezTo>
                    <a:close/>
                    <a:moveTo>
                      <a:pt x="1236397" y="0"/>
                    </a:moveTo>
                    <a:cubicBezTo>
                      <a:pt x="1920690" y="0"/>
                      <a:pt x="2473122" y="549473"/>
                      <a:pt x="2473122" y="1228177"/>
                    </a:cubicBezTo>
                    <a:cubicBezTo>
                      <a:pt x="2473122" y="1513271"/>
                      <a:pt x="2374474" y="1775348"/>
                      <a:pt x="2211375" y="1984483"/>
                    </a:cubicBezTo>
                    <a:cubicBezTo>
                      <a:pt x="2443857" y="2215978"/>
                      <a:pt x="2443857" y="2215978"/>
                      <a:pt x="2443857" y="2215978"/>
                    </a:cubicBezTo>
                    <a:cubicBezTo>
                      <a:pt x="2238338" y="2420181"/>
                      <a:pt x="2238338" y="2420181"/>
                      <a:pt x="2238338" y="2420181"/>
                    </a:cubicBezTo>
                    <a:lnTo>
                      <a:pt x="2005199" y="2188686"/>
                    </a:lnTo>
                    <a:cubicBezTo>
                      <a:pt x="1795077" y="2356717"/>
                      <a:pt x="1527739" y="2456024"/>
                      <a:pt x="1236397" y="2456024"/>
                    </a:cubicBezTo>
                    <a:cubicBezTo>
                      <a:pt x="553090" y="2456024"/>
                      <a:pt x="0" y="1906879"/>
                      <a:pt x="0" y="1228177"/>
                    </a:cubicBezTo>
                    <a:cubicBezTo>
                      <a:pt x="0" y="549473"/>
                      <a:pt x="553090" y="0"/>
                      <a:pt x="1236397" y="0"/>
                    </a:cubicBezTo>
                    <a:close/>
                  </a:path>
                </a:pathLst>
              </a:custGeom>
              <a:solidFill>
                <a:schemeClr val="accent6"/>
              </a:solidFill>
              <a:ln w="9525"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endParaRPr>
              </a:p>
            </p:txBody>
          </p:sp>
        </p:grpSp>
        <p:grpSp>
          <p:nvGrpSpPr>
            <p:cNvPr id="114" name="Gruppieren 113">
              <a:extLst>
                <a:ext uri="{FF2B5EF4-FFF2-40B4-BE49-F238E27FC236}">
                  <a16:creationId xmlns:a16="http://schemas.microsoft.com/office/drawing/2014/main" id="{7D39094D-13B2-3CA2-57E9-567A2603090B}"/>
                </a:ext>
              </a:extLst>
            </p:cNvPr>
            <p:cNvGrpSpPr/>
            <p:nvPr/>
          </p:nvGrpSpPr>
          <p:grpSpPr>
            <a:xfrm>
              <a:off x="7151517" y="3826116"/>
              <a:ext cx="1898636" cy="1446136"/>
              <a:chOff x="7113747" y="4066374"/>
              <a:chExt cx="1898636" cy="1446136"/>
            </a:xfrm>
          </p:grpSpPr>
          <p:pic>
            <p:nvPicPr>
              <p:cNvPr id="38" name="Picture 2" descr="Computer Monitor Transparent | PNG All">
                <a:extLst>
                  <a:ext uri="{FF2B5EF4-FFF2-40B4-BE49-F238E27FC236}">
                    <a16:creationId xmlns:a16="http://schemas.microsoft.com/office/drawing/2014/main" id="{07F8A201-430C-8BC0-CD9C-754177EE7BD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13747" y="4066374"/>
                <a:ext cx="1898636" cy="1446136"/>
              </a:xfrm>
              <a:prstGeom prst="rect">
                <a:avLst/>
              </a:prstGeom>
              <a:noFill/>
              <a:extLst>
                <a:ext uri="{909E8E84-426E-40DD-AFC4-6F175D3DCCD1}">
                  <a14:hiddenFill xmlns:a14="http://schemas.microsoft.com/office/drawing/2010/main">
                    <a:solidFill>
                      <a:srgbClr val="FFFFFF"/>
                    </a:solidFill>
                  </a14:hiddenFill>
                </a:ext>
              </a:extLst>
            </p:spPr>
          </p:pic>
          <p:grpSp>
            <p:nvGrpSpPr>
              <p:cNvPr id="113" name="Gruppieren 112">
                <a:extLst>
                  <a:ext uri="{FF2B5EF4-FFF2-40B4-BE49-F238E27FC236}">
                    <a16:creationId xmlns:a16="http://schemas.microsoft.com/office/drawing/2014/main" id="{2CD4671C-F1BE-9AEA-33A4-7F54B7200EC3}"/>
                  </a:ext>
                </a:extLst>
              </p:cNvPr>
              <p:cNvGrpSpPr/>
              <p:nvPr/>
            </p:nvGrpSpPr>
            <p:grpSpPr>
              <a:xfrm>
                <a:off x="7192046" y="4141587"/>
                <a:ext cx="1742037" cy="1003748"/>
                <a:chOff x="7196782" y="4141587"/>
                <a:chExt cx="1742037" cy="1003748"/>
              </a:xfrm>
            </p:grpSpPr>
            <p:sp>
              <p:nvSpPr>
                <p:cNvPr id="67" name="Rectangle 66">
                  <a:extLst>
                    <a:ext uri="{FF2B5EF4-FFF2-40B4-BE49-F238E27FC236}">
                      <a16:creationId xmlns:a16="http://schemas.microsoft.com/office/drawing/2014/main" id="{7F137B46-2429-215F-30A2-80567F37EA37}"/>
                    </a:ext>
                  </a:extLst>
                </p:cNvPr>
                <p:cNvSpPr/>
                <p:nvPr/>
              </p:nvSpPr>
              <p:spPr>
                <a:xfrm flipH="1" flipV="1">
                  <a:off x="7196782" y="4141587"/>
                  <a:ext cx="1742037" cy="1003748"/>
                </a:xfrm>
                <a:prstGeom prst="rect">
                  <a:avLst/>
                </a:prstGeom>
                <a:solidFill>
                  <a:schemeClr val="accent1"/>
                </a:solidFill>
                <a:ln w="3810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t">
                  <a:noAutofit/>
                </a:bodyPr>
                <a:lstStyle/>
                <a:p>
                  <a:pPr marL="0" marR="0" lvl="0" indent="0" algn="l" defTabSz="914400" rtl="0" eaLnBrk="1" fontAlgn="base" latinLnBrk="0" hangingPunct="1">
                    <a:lnSpc>
                      <a:spcPct val="100000"/>
                    </a:lnSpc>
                    <a:spcBef>
                      <a:spcPts val="400"/>
                    </a:spcBef>
                    <a:spcAft>
                      <a:spcPct val="0"/>
                    </a:spcAft>
                    <a:buClrTx/>
                    <a:buSzPct val="100000"/>
                    <a:buFontTx/>
                    <a:buNone/>
                    <a:tabLst/>
                    <a:defRPr/>
                  </a:pPr>
                  <a:endParaRPr kumimoji="0" lang="en-US" sz="1100" b="0" i="0" u="none" strike="noStrike" kern="1200" cap="none" spc="0" normalizeH="0" baseline="0" noProof="0">
                    <a:ln>
                      <a:noFill/>
                    </a:ln>
                    <a:solidFill>
                      <a:srgbClr val="000000"/>
                    </a:solidFill>
                    <a:effectLst/>
                    <a:uLnTx/>
                    <a:uFillTx/>
                    <a:latin typeface="Corbel" panose="020B0503020204020204"/>
                    <a:ea typeface="+mn-ea"/>
                    <a:cs typeface="+mn-cs"/>
                    <a:sym typeface="+mn-lt"/>
                  </a:endParaRPr>
                </a:p>
              </p:txBody>
            </p:sp>
            <p:pic>
              <p:nvPicPr>
                <p:cNvPr id="57" name="Graphic 56">
                  <a:extLst>
                    <a:ext uri="{FF2B5EF4-FFF2-40B4-BE49-F238E27FC236}">
                      <a16:creationId xmlns:a16="http://schemas.microsoft.com/office/drawing/2014/main" id="{CF069780-7BC7-BE89-8AB3-A3B77AC80ACE}"/>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7310022" y="4533107"/>
                  <a:ext cx="1515556" cy="220708"/>
                </a:xfrm>
                <a:prstGeom prst="rect">
                  <a:avLst/>
                </a:prstGeom>
              </p:spPr>
            </p:pic>
          </p:grpSp>
        </p:grpSp>
      </p:grpSp>
      <p:sp>
        <p:nvSpPr>
          <p:cNvPr id="77" name="Parallelogram 76">
            <a:extLst>
              <a:ext uri="{FF2B5EF4-FFF2-40B4-BE49-F238E27FC236}">
                <a16:creationId xmlns:a16="http://schemas.microsoft.com/office/drawing/2014/main" id="{28EA5D70-228B-55FA-7EDB-035EF0B9019A}"/>
              </a:ext>
            </a:extLst>
          </p:cNvPr>
          <p:cNvSpPr>
            <a:spLocks/>
          </p:cNvSpPr>
          <p:nvPr/>
        </p:nvSpPr>
        <p:spPr>
          <a:xfrm>
            <a:off x="411442" y="1520825"/>
            <a:ext cx="3403986" cy="262744"/>
          </a:xfrm>
          <a:prstGeom prst="parallelogram">
            <a:avLst>
              <a:gd name="adj" fmla="val 112152"/>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marL="0" marR="0" lvl="0" indent="0" algn="l" defTabSz="914400" rtl="0" eaLnBrk="1" fontAlgn="base" latinLnBrk="0" hangingPunct="1">
              <a:lnSpc>
                <a:spcPct val="100000"/>
              </a:lnSpc>
              <a:spcBef>
                <a:spcPts val="0"/>
              </a:spcBef>
              <a:spcAft>
                <a:spcPct val="0"/>
              </a:spcAft>
              <a:buClrTx/>
              <a:buSzPct val="100000"/>
              <a:buFontTx/>
              <a:buNone/>
              <a:tabLst/>
              <a:defRPr/>
            </a:pPr>
            <a:r>
              <a:rPr kumimoji="0" lang="en-US" sz="1400" b="1" i="0" u="none" strike="noStrike" kern="1200" cap="none" spc="0" normalizeH="0" baseline="0" noProof="0" dirty="0">
                <a:ln>
                  <a:noFill/>
                </a:ln>
                <a:solidFill>
                  <a:srgbClr val="FEFFFF"/>
                </a:solidFill>
                <a:effectLst/>
                <a:uLnTx/>
                <a:uFillTx/>
                <a:latin typeface="Corbel" panose="020B0503020204020204"/>
                <a:ea typeface="+mn-ea"/>
                <a:cs typeface="+mn-cs"/>
                <a:sym typeface="+mn-lt"/>
              </a:rPr>
              <a:t>Platform capabilities</a:t>
            </a:r>
            <a:endParaRPr kumimoji="0" lang="en-US" sz="1400" b="1" i="0" u="none" strike="noStrike" kern="0" cap="none" spc="0" normalizeH="0" baseline="0" noProof="0" dirty="0">
              <a:ln>
                <a:noFill/>
              </a:ln>
              <a:solidFill>
                <a:srgbClr val="FEFFFF"/>
              </a:solidFill>
              <a:effectLst/>
              <a:uLnTx/>
              <a:uFillTx/>
              <a:latin typeface="Corbel" panose="020B0503020204020204"/>
              <a:ea typeface="+mn-ea"/>
              <a:cs typeface="+mn-cs"/>
            </a:endParaRPr>
          </a:p>
        </p:txBody>
      </p:sp>
      <p:sp>
        <p:nvSpPr>
          <p:cNvPr id="81" name="Parallelogram 80">
            <a:extLst>
              <a:ext uri="{FF2B5EF4-FFF2-40B4-BE49-F238E27FC236}">
                <a16:creationId xmlns:a16="http://schemas.microsoft.com/office/drawing/2014/main" id="{F867F647-A439-9484-1122-FD6FCC1BAC5E}"/>
              </a:ext>
            </a:extLst>
          </p:cNvPr>
          <p:cNvSpPr>
            <a:spLocks/>
          </p:cNvSpPr>
          <p:nvPr/>
        </p:nvSpPr>
        <p:spPr>
          <a:xfrm>
            <a:off x="411442" y="4393618"/>
            <a:ext cx="3397079" cy="262744"/>
          </a:xfrm>
          <a:prstGeom prst="parallelogram">
            <a:avLst>
              <a:gd name="adj" fmla="val 112152"/>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marL="0" marR="0" lvl="0" indent="0" algn="l" defTabSz="914400" rtl="0" eaLnBrk="1" fontAlgn="base" latinLnBrk="0" hangingPunct="1">
              <a:lnSpc>
                <a:spcPct val="100000"/>
              </a:lnSpc>
              <a:spcBef>
                <a:spcPts val="0"/>
              </a:spcBef>
              <a:spcAft>
                <a:spcPct val="0"/>
              </a:spcAft>
              <a:buClrTx/>
              <a:buSzPct val="100000"/>
              <a:buFontTx/>
              <a:buNone/>
              <a:tabLst/>
              <a:defRPr/>
            </a:pPr>
            <a:r>
              <a:rPr kumimoji="0" lang="en-US" sz="1400" b="1" i="0" u="none" strike="noStrike" kern="1200" cap="none" spc="0" normalizeH="0" baseline="0" noProof="0" dirty="0">
                <a:ln>
                  <a:noFill/>
                </a:ln>
                <a:solidFill>
                  <a:srgbClr val="FEFFFF"/>
                </a:solidFill>
                <a:effectLst/>
                <a:uLnTx/>
                <a:uFillTx/>
                <a:latin typeface="Corbel" panose="020B0503020204020204"/>
                <a:ea typeface="+mn-ea"/>
                <a:cs typeface="+mn-cs"/>
                <a:sym typeface="+mn-lt"/>
              </a:rPr>
              <a:t>Product type examples </a:t>
            </a:r>
            <a:endParaRPr kumimoji="0" lang="en-US" sz="1400" b="1" i="0" u="none" strike="noStrike" kern="0" cap="none" spc="0" normalizeH="0" baseline="0" noProof="0" dirty="0">
              <a:ln>
                <a:noFill/>
              </a:ln>
              <a:solidFill>
                <a:srgbClr val="FEFFFF"/>
              </a:solidFill>
              <a:effectLst/>
              <a:uLnTx/>
              <a:uFillTx/>
              <a:latin typeface="Corbel" panose="020B0503020204020204"/>
              <a:ea typeface="+mn-ea"/>
              <a:cs typeface="+mn-cs"/>
            </a:endParaRPr>
          </a:p>
        </p:txBody>
      </p:sp>
      <p:grpSp>
        <p:nvGrpSpPr>
          <p:cNvPr id="122" name="Gruppieren 121">
            <a:extLst>
              <a:ext uri="{FF2B5EF4-FFF2-40B4-BE49-F238E27FC236}">
                <a16:creationId xmlns:a16="http://schemas.microsoft.com/office/drawing/2014/main" id="{DB9BD034-A7E8-3D49-9AF0-204F424D0A87}"/>
              </a:ext>
            </a:extLst>
          </p:cNvPr>
          <p:cNvGrpSpPr/>
          <p:nvPr/>
        </p:nvGrpSpPr>
        <p:grpSpPr>
          <a:xfrm>
            <a:off x="411442" y="4796133"/>
            <a:ext cx="3394973" cy="687552"/>
            <a:chOff x="411442" y="4735407"/>
            <a:chExt cx="3394973" cy="687552"/>
          </a:xfrm>
        </p:grpSpPr>
        <p:sp>
          <p:nvSpPr>
            <p:cNvPr id="84" name="Rectangle: Rounded Corners 83">
              <a:extLst>
                <a:ext uri="{FF2B5EF4-FFF2-40B4-BE49-F238E27FC236}">
                  <a16:creationId xmlns:a16="http://schemas.microsoft.com/office/drawing/2014/main" id="{98626EBB-FCBB-8287-BA57-C3A5005890C2}"/>
                </a:ext>
              </a:extLst>
            </p:cNvPr>
            <p:cNvSpPr>
              <a:spLocks/>
            </p:cNvSpPr>
            <p:nvPr/>
          </p:nvSpPr>
          <p:spPr>
            <a:xfrm>
              <a:off x="411442" y="4735407"/>
              <a:ext cx="1615698" cy="687552"/>
            </a:xfrm>
            <a:prstGeom prst="roundRect">
              <a:avLst>
                <a:gd name="adj" fmla="val 9963"/>
              </a:avLst>
            </a:prstGeom>
            <a:noFill/>
            <a:ln w="6350">
              <a:solidFill>
                <a:schemeClr val="accent5"/>
              </a:solidFill>
            </a:ln>
          </p:spPr>
          <p:style>
            <a:lnRef idx="0">
              <a:scrgbClr r="0" g="0" b="0"/>
            </a:lnRef>
            <a:fillRef idx="0">
              <a:scrgbClr r="0" g="0" b="0"/>
            </a:fillRef>
            <a:effectRef idx="0">
              <a:scrgbClr r="0" g="0" b="0"/>
            </a:effectRef>
            <a:fontRef idx="minor">
              <a:schemeClr val="lt1"/>
            </a:fontRef>
          </p:style>
          <p:txBody>
            <a:bodyPr wrap="square" lIns="0" tIns="0" rIns="0" bIns="0" rtlCol="0" anchor="t"/>
            <a:lstStyle/>
            <a:p>
              <a:pPr marL="0" marR="0" lvl="0" indent="0" algn="ctr" defTabSz="914400" rtl="0" eaLnBrk="1" fontAlgn="base" latinLnBrk="0" hangingPunct="1">
                <a:lnSpc>
                  <a:spcPct val="100000"/>
                </a:lnSpc>
                <a:spcBef>
                  <a:spcPts val="400"/>
                </a:spcBef>
                <a:spcAft>
                  <a:spcPct val="0"/>
                </a:spcAft>
                <a:buClrTx/>
                <a:buSzPct val="100000"/>
                <a:buFontTx/>
                <a:buNone/>
                <a:tabLst/>
                <a:defRPr/>
              </a:pPr>
              <a:r>
                <a:rPr kumimoji="0" lang="en-US" sz="1400" b="1" i="0" u="none" strike="noStrike" kern="1200" cap="none" spc="0" normalizeH="0" baseline="0" noProof="0" dirty="0">
                  <a:ln>
                    <a:noFill/>
                  </a:ln>
                  <a:solidFill>
                    <a:srgbClr val="000000"/>
                  </a:solidFill>
                  <a:effectLst/>
                  <a:uLnTx/>
                  <a:uFillTx/>
                  <a:latin typeface="Corbel" panose="020B0503020204020204"/>
                  <a:ea typeface="+mn-ea"/>
                  <a:cs typeface="+mn-cs"/>
                  <a:sym typeface="+mn-lt"/>
                </a:rPr>
                <a:t>Onboard SW</a:t>
              </a:r>
            </a:p>
          </p:txBody>
        </p:sp>
        <p:sp>
          <p:nvSpPr>
            <p:cNvPr id="85" name="Rectangle: Rounded Corners 63">
              <a:extLst>
                <a:ext uri="{FF2B5EF4-FFF2-40B4-BE49-F238E27FC236}">
                  <a16:creationId xmlns:a16="http://schemas.microsoft.com/office/drawing/2014/main" id="{1ED77F27-48BE-50B1-A551-6C659D83903C}"/>
                </a:ext>
              </a:extLst>
            </p:cNvPr>
            <p:cNvSpPr>
              <a:spLocks/>
            </p:cNvSpPr>
            <p:nvPr/>
          </p:nvSpPr>
          <p:spPr>
            <a:xfrm>
              <a:off x="530284" y="4993460"/>
              <a:ext cx="1378012" cy="163706"/>
            </a:xfrm>
            <a:prstGeom prst="roundRect">
              <a:avLst/>
            </a:prstGeom>
            <a:solidFill>
              <a:schemeClr val="accent3">
                <a:lumMod val="50000"/>
              </a:schemeClr>
            </a:solidFill>
            <a:ln>
              <a:noFill/>
            </a:ln>
            <a:effectLst>
              <a:outerShdw blurRad="38100" dist="12700" dir="3000000" algn="tl" rotWithShape="0">
                <a:prstClr val="black">
                  <a:alpha val="7000"/>
                </a:prstClr>
              </a:outerShdw>
            </a:effectLst>
          </p:spPr>
          <p:style>
            <a:lnRef idx="1">
              <a:schemeClr val="accent1"/>
            </a:lnRef>
            <a:fillRef idx="2">
              <a:schemeClr val="accent1"/>
            </a:fillRef>
            <a:effectRef idx="1">
              <a:schemeClr val="accent1"/>
            </a:effectRef>
            <a:fontRef idx="minor">
              <a:schemeClr val="dk1"/>
            </a:fontRef>
          </p:style>
          <p:txBody>
            <a:bodyPr wrap="square" lIns="0" tIns="72000" rIns="0" bIns="72000" rtlCol="0" anchor="ctr" anchorCtr="0">
              <a:noAutofit/>
            </a:bodyPr>
            <a:lstStyle/>
            <a:p>
              <a:pPr marL="0" marR="0" lvl="0" indent="0" algn="ctr" defTabSz="914400" rtl="0" eaLnBrk="1" fontAlgn="base" latinLnBrk="0" hangingPunct="1">
                <a:lnSpc>
                  <a:spcPct val="100000"/>
                </a:lnSpc>
                <a:spcBef>
                  <a:spcPts val="400"/>
                </a:spcBef>
                <a:spcAft>
                  <a:spcPct val="0"/>
                </a:spcAft>
                <a:buClrTx/>
                <a:buSzPct val="100000"/>
                <a:buFontTx/>
                <a:buNone/>
                <a:tabLst/>
                <a:defRPr/>
              </a:pPr>
              <a:r>
                <a:rPr kumimoji="0" lang="en-US" sz="1000" b="0" i="0" u="none" strike="noStrike" kern="1200" cap="none" spc="0" normalizeH="0" baseline="0" noProof="0" dirty="0">
                  <a:ln>
                    <a:noFill/>
                  </a:ln>
                  <a:solidFill>
                    <a:srgbClr val="FEFFFF"/>
                  </a:solidFill>
                  <a:effectLst/>
                  <a:uLnTx/>
                  <a:uFillTx/>
                  <a:latin typeface="Corbel" panose="020B0503020204020204"/>
                  <a:ea typeface="+mn-ea"/>
                  <a:cs typeface="+mn-cs"/>
                </a:rPr>
                <a:t>Applications</a:t>
              </a:r>
            </a:p>
          </p:txBody>
        </p:sp>
        <p:sp>
          <p:nvSpPr>
            <p:cNvPr id="86" name="Rectangle: Rounded Corners 63">
              <a:extLst>
                <a:ext uri="{FF2B5EF4-FFF2-40B4-BE49-F238E27FC236}">
                  <a16:creationId xmlns:a16="http://schemas.microsoft.com/office/drawing/2014/main" id="{DC7008AA-2B38-05E5-5FD9-1EC8B9B1B047}"/>
                </a:ext>
              </a:extLst>
            </p:cNvPr>
            <p:cNvSpPr>
              <a:spLocks/>
            </p:cNvSpPr>
            <p:nvPr/>
          </p:nvSpPr>
          <p:spPr>
            <a:xfrm>
              <a:off x="530284" y="5198645"/>
              <a:ext cx="1378012" cy="163706"/>
            </a:xfrm>
            <a:prstGeom prst="roundRect">
              <a:avLst/>
            </a:prstGeom>
            <a:solidFill>
              <a:schemeClr val="accent3">
                <a:lumMod val="50000"/>
              </a:schemeClr>
            </a:solidFill>
            <a:ln>
              <a:noFill/>
            </a:ln>
            <a:effectLst>
              <a:outerShdw blurRad="38100" dist="12700" dir="3000000" algn="tl" rotWithShape="0">
                <a:prstClr val="black">
                  <a:alpha val="7000"/>
                </a:prstClr>
              </a:outerShdw>
            </a:effectLst>
          </p:spPr>
          <p:style>
            <a:lnRef idx="1">
              <a:schemeClr val="accent1"/>
            </a:lnRef>
            <a:fillRef idx="2">
              <a:schemeClr val="accent1"/>
            </a:fillRef>
            <a:effectRef idx="1">
              <a:schemeClr val="accent1"/>
            </a:effectRef>
            <a:fontRef idx="minor">
              <a:schemeClr val="dk1"/>
            </a:fontRef>
          </p:style>
          <p:txBody>
            <a:bodyPr wrap="square" lIns="0" tIns="72000" rIns="0" bIns="72000" rtlCol="0" anchor="ctr" anchorCtr="0">
              <a:noAutofit/>
            </a:bodyPr>
            <a:lstStyle/>
            <a:p>
              <a:pPr marL="0" marR="0" lvl="0" indent="0" algn="ctr" defTabSz="914400" rtl="0" eaLnBrk="1" fontAlgn="base" latinLnBrk="0" hangingPunct="1">
                <a:lnSpc>
                  <a:spcPct val="100000"/>
                </a:lnSpc>
                <a:spcBef>
                  <a:spcPts val="400"/>
                </a:spcBef>
                <a:spcAft>
                  <a:spcPct val="0"/>
                </a:spcAft>
                <a:buClrTx/>
                <a:buSzPct val="100000"/>
                <a:buFontTx/>
                <a:buNone/>
                <a:tabLst/>
                <a:defRPr/>
              </a:pPr>
              <a:r>
                <a:rPr kumimoji="0" lang="en-US" sz="1000" b="0" i="0" u="none" strike="noStrike" kern="1200" cap="none" spc="0" normalizeH="0" baseline="0" noProof="0" dirty="0">
                  <a:ln>
                    <a:noFill/>
                  </a:ln>
                  <a:solidFill>
                    <a:srgbClr val="FEFFFF"/>
                  </a:solidFill>
                  <a:effectLst/>
                  <a:uLnTx/>
                  <a:uFillTx/>
                  <a:latin typeface="Corbel" panose="020B0503020204020204"/>
                  <a:ea typeface="+mn-ea"/>
                  <a:cs typeface="+mn-cs"/>
                </a:rPr>
                <a:t>Middleware &amp; services</a:t>
              </a:r>
            </a:p>
          </p:txBody>
        </p:sp>
        <p:sp>
          <p:nvSpPr>
            <p:cNvPr id="88" name="Rectangle: Rounded Corners 87">
              <a:extLst>
                <a:ext uri="{FF2B5EF4-FFF2-40B4-BE49-F238E27FC236}">
                  <a16:creationId xmlns:a16="http://schemas.microsoft.com/office/drawing/2014/main" id="{66BF85BD-CE87-CB4F-AD03-B366D591C205}"/>
                </a:ext>
              </a:extLst>
            </p:cNvPr>
            <p:cNvSpPr>
              <a:spLocks/>
            </p:cNvSpPr>
            <p:nvPr/>
          </p:nvSpPr>
          <p:spPr>
            <a:xfrm>
              <a:off x="2190717" y="4735407"/>
              <a:ext cx="1615698" cy="687552"/>
            </a:xfrm>
            <a:prstGeom prst="roundRect">
              <a:avLst>
                <a:gd name="adj" fmla="val 9963"/>
              </a:avLst>
            </a:prstGeom>
            <a:noFill/>
            <a:ln w="6350">
              <a:solidFill>
                <a:schemeClr val="accent5"/>
              </a:solidFill>
            </a:ln>
          </p:spPr>
          <p:style>
            <a:lnRef idx="0">
              <a:scrgbClr r="0" g="0" b="0"/>
            </a:lnRef>
            <a:fillRef idx="0">
              <a:scrgbClr r="0" g="0" b="0"/>
            </a:fillRef>
            <a:effectRef idx="0">
              <a:scrgbClr r="0" g="0" b="0"/>
            </a:effectRef>
            <a:fontRef idx="minor">
              <a:schemeClr val="lt1"/>
            </a:fontRef>
          </p:style>
          <p:txBody>
            <a:bodyPr wrap="square" lIns="0" tIns="0" rIns="0" bIns="0" rtlCol="0" anchor="t"/>
            <a:lstStyle/>
            <a:p>
              <a:pPr marL="0" marR="0" lvl="0" indent="0" algn="ctr" defTabSz="914400" rtl="0" eaLnBrk="1" fontAlgn="base" latinLnBrk="0" hangingPunct="1">
                <a:lnSpc>
                  <a:spcPct val="100000"/>
                </a:lnSpc>
                <a:spcBef>
                  <a:spcPts val="400"/>
                </a:spcBef>
                <a:spcAft>
                  <a:spcPct val="0"/>
                </a:spcAft>
                <a:buClrTx/>
                <a:buSzPct val="100000"/>
                <a:buFontTx/>
                <a:buNone/>
                <a:tabLst/>
                <a:defRPr/>
              </a:pPr>
              <a:r>
                <a:rPr kumimoji="0" lang="en-US" sz="1400" b="1" i="0" u="none" strike="noStrike" kern="1200" cap="none" spc="0" normalizeH="0" baseline="0" noProof="0" dirty="0">
                  <a:ln>
                    <a:noFill/>
                  </a:ln>
                  <a:solidFill>
                    <a:srgbClr val="000000"/>
                  </a:solidFill>
                  <a:effectLst/>
                  <a:uLnTx/>
                  <a:uFillTx/>
                  <a:latin typeface="Corbel" panose="020B0503020204020204"/>
                  <a:ea typeface="+mn-ea"/>
                  <a:cs typeface="+mn-cs"/>
                  <a:sym typeface="+mn-lt"/>
                </a:rPr>
                <a:t>Offboard SW</a:t>
              </a:r>
            </a:p>
          </p:txBody>
        </p:sp>
        <p:sp>
          <p:nvSpPr>
            <p:cNvPr id="89" name="Rectangle: Rounded Corners 63">
              <a:extLst>
                <a:ext uri="{FF2B5EF4-FFF2-40B4-BE49-F238E27FC236}">
                  <a16:creationId xmlns:a16="http://schemas.microsoft.com/office/drawing/2014/main" id="{79E8483C-3CB2-A142-DAC3-1C3B6ABD2F7B}"/>
                </a:ext>
              </a:extLst>
            </p:cNvPr>
            <p:cNvSpPr>
              <a:spLocks/>
            </p:cNvSpPr>
            <p:nvPr/>
          </p:nvSpPr>
          <p:spPr>
            <a:xfrm>
              <a:off x="2309559" y="4993460"/>
              <a:ext cx="1378012" cy="163706"/>
            </a:xfrm>
            <a:prstGeom prst="roundRect">
              <a:avLst/>
            </a:prstGeom>
            <a:solidFill>
              <a:schemeClr val="accent3">
                <a:lumMod val="50000"/>
              </a:schemeClr>
            </a:solidFill>
            <a:ln>
              <a:noFill/>
            </a:ln>
            <a:effectLst>
              <a:outerShdw blurRad="38100" dist="12700" dir="3000000" algn="tl" rotWithShape="0">
                <a:prstClr val="black">
                  <a:alpha val="7000"/>
                </a:prstClr>
              </a:outerShdw>
            </a:effectLst>
          </p:spPr>
          <p:style>
            <a:lnRef idx="1">
              <a:schemeClr val="accent1"/>
            </a:lnRef>
            <a:fillRef idx="2">
              <a:schemeClr val="accent1"/>
            </a:fillRef>
            <a:effectRef idx="1">
              <a:schemeClr val="accent1"/>
            </a:effectRef>
            <a:fontRef idx="minor">
              <a:schemeClr val="dk1"/>
            </a:fontRef>
          </p:style>
          <p:txBody>
            <a:bodyPr wrap="square" lIns="0" tIns="72000" rIns="0" bIns="72000" rtlCol="0" anchor="ctr" anchorCtr="0">
              <a:noAutofit/>
            </a:bodyPr>
            <a:lstStyle/>
            <a:p>
              <a:pPr marL="0" marR="0" lvl="0" indent="0" algn="ctr" defTabSz="914400" rtl="0" eaLnBrk="1" fontAlgn="base" latinLnBrk="0" hangingPunct="1">
                <a:lnSpc>
                  <a:spcPct val="100000"/>
                </a:lnSpc>
                <a:spcBef>
                  <a:spcPts val="400"/>
                </a:spcBef>
                <a:spcAft>
                  <a:spcPct val="0"/>
                </a:spcAft>
                <a:buClrTx/>
                <a:buSzPct val="100000"/>
                <a:buFontTx/>
                <a:buNone/>
                <a:tabLst/>
                <a:defRPr/>
              </a:pPr>
              <a:r>
                <a:rPr kumimoji="0" lang="en-US" sz="1000" b="0" i="0" u="none" strike="noStrike" kern="1200" cap="none" spc="0" normalizeH="0" baseline="0" noProof="0" dirty="0">
                  <a:ln>
                    <a:noFill/>
                  </a:ln>
                  <a:solidFill>
                    <a:srgbClr val="FEFFFF"/>
                  </a:solidFill>
                  <a:effectLst/>
                  <a:uLnTx/>
                  <a:uFillTx/>
                  <a:latin typeface="Corbel" panose="020B0503020204020204"/>
                  <a:ea typeface="+mn-ea"/>
                  <a:cs typeface="+mn-cs"/>
                </a:rPr>
                <a:t>Cloud-hosted SaaS</a:t>
              </a:r>
            </a:p>
          </p:txBody>
        </p:sp>
        <p:sp>
          <p:nvSpPr>
            <p:cNvPr id="90" name="Rectangle: Rounded Corners 63">
              <a:extLst>
                <a:ext uri="{FF2B5EF4-FFF2-40B4-BE49-F238E27FC236}">
                  <a16:creationId xmlns:a16="http://schemas.microsoft.com/office/drawing/2014/main" id="{8B405E6D-9C5E-CCEF-3D09-78C39DE85139}"/>
                </a:ext>
              </a:extLst>
            </p:cNvPr>
            <p:cNvSpPr>
              <a:spLocks/>
            </p:cNvSpPr>
            <p:nvPr/>
          </p:nvSpPr>
          <p:spPr>
            <a:xfrm>
              <a:off x="2309559" y="5198645"/>
              <a:ext cx="1378012" cy="163706"/>
            </a:xfrm>
            <a:prstGeom prst="roundRect">
              <a:avLst/>
            </a:prstGeom>
            <a:solidFill>
              <a:schemeClr val="accent3">
                <a:lumMod val="50000"/>
              </a:schemeClr>
            </a:solidFill>
            <a:ln>
              <a:noFill/>
            </a:ln>
            <a:effectLst>
              <a:outerShdw blurRad="38100" dist="12700" dir="3000000" algn="tl" rotWithShape="0">
                <a:prstClr val="black">
                  <a:alpha val="7000"/>
                </a:prstClr>
              </a:outerShdw>
            </a:effectLst>
          </p:spPr>
          <p:style>
            <a:lnRef idx="1">
              <a:schemeClr val="accent1"/>
            </a:lnRef>
            <a:fillRef idx="2">
              <a:schemeClr val="accent1"/>
            </a:fillRef>
            <a:effectRef idx="1">
              <a:schemeClr val="accent1"/>
            </a:effectRef>
            <a:fontRef idx="minor">
              <a:schemeClr val="dk1"/>
            </a:fontRef>
          </p:style>
          <p:txBody>
            <a:bodyPr wrap="square" lIns="0" tIns="72000" rIns="0" bIns="72000" rtlCol="0" anchor="ctr" anchorCtr="0">
              <a:noAutofit/>
            </a:bodyPr>
            <a:lstStyle/>
            <a:p>
              <a:pPr marL="0" marR="0" lvl="0" indent="0" algn="ctr" defTabSz="914400" rtl="0" eaLnBrk="1" fontAlgn="base" latinLnBrk="0" hangingPunct="1">
                <a:lnSpc>
                  <a:spcPct val="100000"/>
                </a:lnSpc>
                <a:spcBef>
                  <a:spcPts val="400"/>
                </a:spcBef>
                <a:spcAft>
                  <a:spcPct val="0"/>
                </a:spcAft>
                <a:buClrTx/>
                <a:buSzPct val="100000"/>
                <a:buFontTx/>
                <a:buNone/>
                <a:tabLst/>
                <a:defRPr/>
              </a:pPr>
              <a:r>
                <a:rPr kumimoji="0" lang="en-US" sz="1000" b="0" i="0" u="none" strike="noStrike" kern="1200" cap="none" spc="0" normalizeH="0" baseline="0" noProof="0" dirty="0">
                  <a:ln>
                    <a:noFill/>
                  </a:ln>
                  <a:solidFill>
                    <a:srgbClr val="FEFFFF"/>
                  </a:solidFill>
                  <a:effectLst/>
                  <a:uLnTx/>
                  <a:uFillTx/>
                  <a:latin typeface="Corbel" panose="020B0503020204020204"/>
                  <a:ea typeface="+mn-ea"/>
                  <a:cs typeface="+mn-cs"/>
                </a:rPr>
                <a:t>Mobile applications</a:t>
              </a:r>
            </a:p>
          </p:txBody>
        </p:sp>
      </p:grpSp>
      <p:grpSp>
        <p:nvGrpSpPr>
          <p:cNvPr id="121" name="Gruppieren 120">
            <a:extLst>
              <a:ext uri="{FF2B5EF4-FFF2-40B4-BE49-F238E27FC236}">
                <a16:creationId xmlns:a16="http://schemas.microsoft.com/office/drawing/2014/main" id="{212EB964-74BE-B7BE-09B6-FF782447B81F}"/>
              </a:ext>
            </a:extLst>
          </p:cNvPr>
          <p:cNvGrpSpPr/>
          <p:nvPr/>
        </p:nvGrpSpPr>
        <p:grpSpPr>
          <a:xfrm>
            <a:off x="411442" y="5623454"/>
            <a:ext cx="3394973" cy="687552"/>
            <a:chOff x="411442" y="5542488"/>
            <a:chExt cx="3394973" cy="687552"/>
          </a:xfrm>
        </p:grpSpPr>
        <p:sp>
          <p:nvSpPr>
            <p:cNvPr id="91" name="Rectangle: Rounded Corners 90">
              <a:extLst>
                <a:ext uri="{FF2B5EF4-FFF2-40B4-BE49-F238E27FC236}">
                  <a16:creationId xmlns:a16="http://schemas.microsoft.com/office/drawing/2014/main" id="{55CE5291-77AA-09AD-CDD2-9C65F433306F}"/>
                </a:ext>
              </a:extLst>
            </p:cNvPr>
            <p:cNvSpPr>
              <a:spLocks/>
            </p:cNvSpPr>
            <p:nvPr/>
          </p:nvSpPr>
          <p:spPr>
            <a:xfrm>
              <a:off x="411442" y="5542488"/>
              <a:ext cx="1615698" cy="687552"/>
            </a:xfrm>
            <a:prstGeom prst="roundRect">
              <a:avLst>
                <a:gd name="adj" fmla="val 9963"/>
              </a:avLst>
            </a:prstGeom>
            <a:noFill/>
            <a:ln w="6350">
              <a:solidFill>
                <a:schemeClr val="accent5"/>
              </a:solidFill>
            </a:ln>
          </p:spPr>
          <p:style>
            <a:lnRef idx="0">
              <a:scrgbClr r="0" g="0" b="0"/>
            </a:lnRef>
            <a:fillRef idx="0">
              <a:scrgbClr r="0" g="0" b="0"/>
            </a:fillRef>
            <a:effectRef idx="0">
              <a:scrgbClr r="0" g="0" b="0"/>
            </a:effectRef>
            <a:fontRef idx="minor">
              <a:schemeClr val="lt1"/>
            </a:fontRef>
          </p:style>
          <p:txBody>
            <a:bodyPr wrap="square" lIns="0" tIns="0" rIns="0" bIns="0" rtlCol="0" anchor="t"/>
            <a:lstStyle/>
            <a:p>
              <a:pPr marL="0" marR="0" lvl="0" indent="0" algn="ctr" defTabSz="914400" rtl="0" eaLnBrk="1" fontAlgn="base" latinLnBrk="0" hangingPunct="1">
                <a:lnSpc>
                  <a:spcPct val="100000"/>
                </a:lnSpc>
                <a:spcBef>
                  <a:spcPts val="400"/>
                </a:spcBef>
                <a:spcAft>
                  <a:spcPct val="0"/>
                </a:spcAft>
                <a:buClrTx/>
                <a:buSzPct val="100000"/>
                <a:buFontTx/>
                <a:buNone/>
                <a:tabLst/>
                <a:defRPr/>
              </a:pPr>
              <a:r>
                <a:rPr kumimoji="0" lang="en-US" sz="1400" b="1" i="0" u="none" strike="noStrike" kern="1200" cap="none" spc="0" normalizeH="0" baseline="0" noProof="0" dirty="0">
                  <a:ln>
                    <a:noFill/>
                  </a:ln>
                  <a:solidFill>
                    <a:srgbClr val="000000"/>
                  </a:solidFill>
                  <a:effectLst/>
                  <a:uLnTx/>
                  <a:uFillTx/>
                  <a:latin typeface="Corbel" panose="020B0503020204020204"/>
                  <a:ea typeface="+mn-ea"/>
                  <a:cs typeface="+mn-cs"/>
                  <a:sym typeface="+mn-lt"/>
                </a:rPr>
                <a:t>Tools</a:t>
              </a:r>
            </a:p>
          </p:txBody>
        </p:sp>
        <p:sp>
          <p:nvSpPr>
            <p:cNvPr id="92" name="Rectangle: Rounded Corners 63">
              <a:extLst>
                <a:ext uri="{FF2B5EF4-FFF2-40B4-BE49-F238E27FC236}">
                  <a16:creationId xmlns:a16="http://schemas.microsoft.com/office/drawing/2014/main" id="{7C09B858-9C1A-EAD7-B03A-DA83B7601164}"/>
                </a:ext>
              </a:extLst>
            </p:cNvPr>
            <p:cNvSpPr>
              <a:spLocks/>
            </p:cNvSpPr>
            <p:nvPr/>
          </p:nvSpPr>
          <p:spPr>
            <a:xfrm>
              <a:off x="530284" y="5805009"/>
              <a:ext cx="1378012" cy="163706"/>
            </a:xfrm>
            <a:prstGeom prst="roundRect">
              <a:avLst/>
            </a:prstGeom>
            <a:solidFill>
              <a:schemeClr val="accent3">
                <a:lumMod val="50000"/>
              </a:schemeClr>
            </a:solidFill>
            <a:ln>
              <a:noFill/>
            </a:ln>
            <a:effectLst>
              <a:outerShdw blurRad="38100" dist="12700" dir="3000000" algn="tl" rotWithShape="0">
                <a:prstClr val="black">
                  <a:alpha val="7000"/>
                </a:prstClr>
              </a:outerShdw>
            </a:effectLst>
          </p:spPr>
          <p:style>
            <a:lnRef idx="1">
              <a:schemeClr val="accent1"/>
            </a:lnRef>
            <a:fillRef idx="2">
              <a:schemeClr val="accent1"/>
            </a:fillRef>
            <a:effectRef idx="1">
              <a:schemeClr val="accent1"/>
            </a:effectRef>
            <a:fontRef idx="minor">
              <a:schemeClr val="dk1"/>
            </a:fontRef>
          </p:style>
          <p:txBody>
            <a:bodyPr wrap="square" lIns="0" tIns="72000" rIns="0" bIns="72000" rtlCol="0" anchor="ctr" anchorCtr="0">
              <a:noAutofit/>
            </a:bodyPr>
            <a:lstStyle/>
            <a:p>
              <a:pPr marL="0" marR="0" lvl="0" indent="0" algn="ctr" defTabSz="914400" rtl="0" eaLnBrk="1" fontAlgn="base" latinLnBrk="0" hangingPunct="1">
                <a:lnSpc>
                  <a:spcPct val="100000"/>
                </a:lnSpc>
                <a:spcBef>
                  <a:spcPts val="400"/>
                </a:spcBef>
                <a:spcAft>
                  <a:spcPct val="0"/>
                </a:spcAft>
                <a:buClrTx/>
                <a:buSzPct val="100000"/>
                <a:buFontTx/>
                <a:buNone/>
                <a:tabLst/>
                <a:defRPr/>
              </a:pPr>
              <a:r>
                <a:rPr kumimoji="0" lang="en-US" sz="1000" b="0" i="0" u="none" strike="noStrike" kern="1200" cap="none" spc="0" normalizeH="0" baseline="0" noProof="0" dirty="0">
                  <a:ln>
                    <a:noFill/>
                  </a:ln>
                  <a:solidFill>
                    <a:srgbClr val="FEFFFF"/>
                  </a:solidFill>
                  <a:effectLst/>
                  <a:uLnTx/>
                  <a:uFillTx/>
                  <a:latin typeface="Corbel" panose="020B0503020204020204"/>
                  <a:ea typeface="+mn-ea"/>
                  <a:cs typeface="+mn-cs"/>
                </a:rPr>
                <a:t>Coding tools</a:t>
              </a:r>
            </a:p>
          </p:txBody>
        </p:sp>
        <p:sp>
          <p:nvSpPr>
            <p:cNvPr id="93" name="Rectangle: Rounded Corners 63">
              <a:extLst>
                <a:ext uri="{FF2B5EF4-FFF2-40B4-BE49-F238E27FC236}">
                  <a16:creationId xmlns:a16="http://schemas.microsoft.com/office/drawing/2014/main" id="{177E02FB-C810-BE69-D18D-67D745022B82}"/>
                </a:ext>
              </a:extLst>
            </p:cNvPr>
            <p:cNvSpPr>
              <a:spLocks/>
            </p:cNvSpPr>
            <p:nvPr/>
          </p:nvSpPr>
          <p:spPr>
            <a:xfrm>
              <a:off x="530284" y="6010194"/>
              <a:ext cx="1378012" cy="163706"/>
            </a:xfrm>
            <a:prstGeom prst="roundRect">
              <a:avLst/>
            </a:prstGeom>
            <a:solidFill>
              <a:schemeClr val="accent3">
                <a:lumMod val="50000"/>
              </a:schemeClr>
            </a:solidFill>
            <a:ln>
              <a:noFill/>
            </a:ln>
            <a:effectLst>
              <a:outerShdw blurRad="38100" dist="12700" dir="3000000" algn="tl" rotWithShape="0">
                <a:prstClr val="black">
                  <a:alpha val="7000"/>
                </a:prstClr>
              </a:outerShdw>
            </a:effectLst>
          </p:spPr>
          <p:style>
            <a:lnRef idx="1">
              <a:schemeClr val="accent1"/>
            </a:lnRef>
            <a:fillRef idx="2">
              <a:schemeClr val="accent1"/>
            </a:fillRef>
            <a:effectRef idx="1">
              <a:schemeClr val="accent1"/>
            </a:effectRef>
            <a:fontRef idx="minor">
              <a:schemeClr val="dk1"/>
            </a:fontRef>
          </p:style>
          <p:txBody>
            <a:bodyPr wrap="square" lIns="0" tIns="72000" rIns="0" bIns="72000" rtlCol="0" anchor="ctr" anchorCtr="0">
              <a:noAutofit/>
            </a:bodyPr>
            <a:lstStyle/>
            <a:p>
              <a:pPr marL="0" marR="0" lvl="0" indent="0" algn="ctr" defTabSz="914400" rtl="0" eaLnBrk="1" fontAlgn="base" latinLnBrk="0" hangingPunct="1">
                <a:lnSpc>
                  <a:spcPct val="100000"/>
                </a:lnSpc>
                <a:spcBef>
                  <a:spcPts val="400"/>
                </a:spcBef>
                <a:spcAft>
                  <a:spcPct val="0"/>
                </a:spcAft>
                <a:buClrTx/>
                <a:buSzPct val="100000"/>
                <a:buFontTx/>
                <a:buNone/>
                <a:tabLst/>
                <a:defRPr/>
              </a:pPr>
              <a:r>
                <a:rPr kumimoji="0" lang="en-US" sz="1000" b="0" i="0" u="none" strike="noStrike" kern="1200" cap="none" spc="0" normalizeH="0" baseline="0" noProof="0" dirty="0">
                  <a:ln>
                    <a:noFill/>
                  </a:ln>
                  <a:solidFill>
                    <a:srgbClr val="FEFFFF"/>
                  </a:solidFill>
                  <a:effectLst/>
                  <a:uLnTx/>
                  <a:uFillTx/>
                  <a:latin typeface="Corbel" panose="020B0503020204020204"/>
                  <a:ea typeface="+mn-ea"/>
                  <a:cs typeface="+mn-cs"/>
                </a:rPr>
                <a:t>Validation tools</a:t>
              </a:r>
            </a:p>
          </p:txBody>
        </p:sp>
        <p:sp>
          <p:nvSpPr>
            <p:cNvPr id="94" name="Rectangle: Rounded Corners 93">
              <a:extLst>
                <a:ext uri="{FF2B5EF4-FFF2-40B4-BE49-F238E27FC236}">
                  <a16:creationId xmlns:a16="http://schemas.microsoft.com/office/drawing/2014/main" id="{B54BF5D3-5327-3FA6-5D8B-3C1F5E9E4626}"/>
                </a:ext>
              </a:extLst>
            </p:cNvPr>
            <p:cNvSpPr>
              <a:spLocks/>
            </p:cNvSpPr>
            <p:nvPr/>
          </p:nvSpPr>
          <p:spPr>
            <a:xfrm>
              <a:off x="2190717" y="5542488"/>
              <a:ext cx="1615698" cy="687552"/>
            </a:xfrm>
            <a:prstGeom prst="roundRect">
              <a:avLst>
                <a:gd name="adj" fmla="val 9963"/>
              </a:avLst>
            </a:prstGeom>
            <a:noFill/>
            <a:ln w="6350">
              <a:solidFill>
                <a:schemeClr val="accent5"/>
              </a:solidFill>
            </a:ln>
          </p:spPr>
          <p:style>
            <a:lnRef idx="0">
              <a:scrgbClr r="0" g="0" b="0"/>
            </a:lnRef>
            <a:fillRef idx="0">
              <a:scrgbClr r="0" g="0" b="0"/>
            </a:fillRef>
            <a:effectRef idx="0">
              <a:scrgbClr r="0" g="0" b="0"/>
            </a:effectRef>
            <a:fontRef idx="minor">
              <a:schemeClr val="lt1"/>
            </a:fontRef>
          </p:style>
          <p:txBody>
            <a:bodyPr wrap="square" lIns="0" tIns="0" rIns="0" bIns="0" rtlCol="0" anchor="t"/>
            <a:lstStyle/>
            <a:p>
              <a:pPr marL="0" marR="0" lvl="0" indent="0" algn="ctr" defTabSz="914400" rtl="0" eaLnBrk="1" fontAlgn="base" latinLnBrk="0" hangingPunct="1">
                <a:lnSpc>
                  <a:spcPct val="100000"/>
                </a:lnSpc>
                <a:spcBef>
                  <a:spcPts val="400"/>
                </a:spcBef>
                <a:spcAft>
                  <a:spcPct val="0"/>
                </a:spcAft>
                <a:buClrTx/>
                <a:buSzPct val="100000"/>
                <a:buFontTx/>
                <a:buNone/>
                <a:tabLst/>
                <a:defRPr/>
              </a:pPr>
              <a:r>
                <a:rPr kumimoji="0" lang="en-US" sz="1400" b="1" i="0" u="none" strike="noStrike" kern="1200" cap="none" spc="0" normalizeH="0" baseline="0" noProof="0" dirty="0">
                  <a:ln>
                    <a:noFill/>
                  </a:ln>
                  <a:solidFill>
                    <a:srgbClr val="000000"/>
                  </a:solidFill>
                  <a:effectLst/>
                  <a:uLnTx/>
                  <a:uFillTx/>
                  <a:latin typeface="Corbel" panose="020B0503020204020204"/>
                  <a:ea typeface="+mn-ea"/>
                  <a:cs typeface="+mn-cs"/>
                  <a:sym typeface="+mn-lt"/>
                </a:rPr>
                <a:t>Services</a:t>
              </a:r>
            </a:p>
          </p:txBody>
        </p:sp>
        <p:sp>
          <p:nvSpPr>
            <p:cNvPr id="95" name="Rectangle: Rounded Corners 63">
              <a:extLst>
                <a:ext uri="{FF2B5EF4-FFF2-40B4-BE49-F238E27FC236}">
                  <a16:creationId xmlns:a16="http://schemas.microsoft.com/office/drawing/2014/main" id="{C8FAEF81-83BC-BD4B-E1D8-6979EF2FD44D}"/>
                </a:ext>
              </a:extLst>
            </p:cNvPr>
            <p:cNvSpPr>
              <a:spLocks/>
            </p:cNvSpPr>
            <p:nvPr/>
          </p:nvSpPr>
          <p:spPr>
            <a:xfrm>
              <a:off x="2309560" y="5803718"/>
              <a:ext cx="1378012" cy="163706"/>
            </a:xfrm>
            <a:prstGeom prst="roundRect">
              <a:avLst/>
            </a:prstGeom>
            <a:solidFill>
              <a:schemeClr val="accent3">
                <a:lumMod val="50000"/>
              </a:schemeClr>
            </a:solidFill>
            <a:ln>
              <a:noFill/>
            </a:ln>
            <a:effectLst>
              <a:outerShdw blurRad="38100" dist="12700" dir="3000000" algn="tl" rotWithShape="0">
                <a:prstClr val="black">
                  <a:alpha val="7000"/>
                </a:prstClr>
              </a:outerShdw>
            </a:effectLst>
          </p:spPr>
          <p:style>
            <a:lnRef idx="1">
              <a:schemeClr val="accent1"/>
            </a:lnRef>
            <a:fillRef idx="2">
              <a:schemeClr val="accent1"/>
            </a:fillRef>
            <a:effectRef idx="1">
              <a:schemeClr val="accent1"/>
            </a:effectRef>
            <a:fontRef idx="minor">
              <a:schemeClr val="dk1"/>
            </a:fontRef>
          </p:style>
          <p:txBody>
            <a:bodyPr wrap="square" lIns="0" tIns="72000" rIns="0" bIns="72000" rtlCol="0" anchor="ctr" anchorCtr="0">
              <a:noAutofit/>
            </a:bodyPr>
            <a:lstStyle/>
            <a:p>
              <a:pPr marL="0" marR="0" lvl="0" indent="0" algn="ctr" defTabSz="914400" rtl="0" eaLnBrk="1" fontAlgn="base" latinLnBrk="0" hangingPunct="1">
                <a:lnSpc>
                  <a:spcPct val="100000"/>
                </a:lnSpc>
                <a:spcBef>
                  <a:spcPts val="400"/>
                </a:spcBef>
                <a:spcAft>
                  <a:spcPct val="0"/>
                </a:spcAft>
                <a:buClrTx/>
                <a:buSzPct val="100000"/>
                <a:buFontTx/>
                <a:buNone/>
                <a:tabLst/>
                <a:defRPr/>
              </a:pPr>
              <a:r>
                <a:rPr kumimoji="0" lang="en-US" sz="1000" b="0" i="0" u="none" strike="noStrike" kern="1200" cap="none" spc="0" normalizeH="0" baseline="0" noProof="0" dirty="0">
                  <a:ln>
                    <a:noFill/>
                  </a:ln>
                  <a:solidFill>
                    <a:srgbClr val="FEFFFF"/>
                  </a:solidFill>
                  <a:effectLst/>
                  <a:uLnTx/>
                  <a:uFillTx/>
                  <a:latin typeface="Corbel" panose="020B0503020204020204"/>
                  <a:ea typeface="+mn-ea"/>
                  <a:cs typeface="+mn-cs"/>
                </a:rPr>
                <a:t>Engineering services</a:t>
              </a:r>
            </a:p>
          </p:txBody>
        </p:sp>
        <p:sp>
          <p:nvSpPr>
            <p:cNvPr id="96" name="Rectangle: Rounded Corners 63">
              <a:extLst>
                <a:ext uri="{FF2B5EF4-FFF2-40B4-BE49-F238E27FC236}">
                  <a16:creationId xmlns:a16="http://schemas.microsoft.com/office/drawing/2014/main" id="{57C35B32-59AB-2B2F-9854-DC4E6DA03B88}"/>
                </a:ext>
              </a:extLst>
            </p:cNvPr>
            <p:cNvSpPr>
              <a:spLocks/>
            </p:cNvSpPr>
            <p:nvPr/>
          </p:nvSpPr>
          <p:spPr>
            <a:xfrm>
              <a:off x="2309560" y="6008902"/>
              <a:ext cx="1378012" cy="163706"/>
            </a:xfrm>
            <a:prstGeom prst="roundRect">
              <a:avLst/>
            </a:prstGeom>
            <a:solidFill>
              <a:schemeClr val="accent3">
                <a:lumMod val="50000"/>
              </a:schemeClr>
            </a:solidFill>
            <a:ln>
              <a:noFill/>
            </a:ln>
            <a:effectLst>
              <a:outerShdw blurRad="38100" dist="12700" dir="3000000" algn="tl" rotWithShape="0">
                <a:prstClr val="black">
                  <a:alpha val="7000"/>
                </a:prstClr>
              </a:outerShdw>
            </a:effectLst>
          </p:spPr>
          <p:style>
            <a:lnRef idx="1">
              <a:schemeClr val="accent1"/>
            </a:lnRef>
            <a:fillRef idx="2">
              <a:schemeClr val="accent1"/>
            </a:fillRef>
            <a:effectRef idx="1">
              <a:schemeClr val="accent1"/>
            </a:effectRef>
            <a:fontRef idx="minor">
              <a:schemeClr val="dk1"/>
            </a:fontRef>
          </p:style>
          <p:txBody>
            <a:bodyPr wrap="square" lIns="0" tIns="72000" rIns="0" bIns="72000" rtlCol="0" anchor="ctr" anchorCtr="0">
              <a:noAutofit/>
            </a:bodyPr>
            <a:lstStyle/>
            <a:p>
              <a:pPr marL="0" marR="0" lvl="0" indent="0" algn="ctr" defTabSz="914400" rtl="0" eaLnBrk="1" fontAlgn="base" latinLnBrk="0" hangingPunct="1">
                <a:lnSpc>
                  <a:spcPct val="100000"/>
                </a:lnSpc>
                <a:spcBef>
                  <a:spcPts val="400"/>
                </a:spcBef>
                <a:spcAft>
                  <a:spcPct val="0"/>
                </a:spcAft>
                <a:buClrTx/>
                <a:buSzPct val="100000"/>
                <a:buFontTx/>
                <a:buNone/>
                <a:tabLst/>
                <a:defRPr/>
              </a:pPr>
              <a:r>
                <a:rPr kumimoji="0" lang="en-US" sz="1000" b="0" i="0" u="none" strike="noStrike" kern="1200" cap="none" spc="0" normalizeH="0" baseline="0" noProof="0" dirty="0">
                  <a:ln>
                    <a:noFill/>
                  </a:ln>
                  <a:solidFill>
                    <a:srgbClr val="FEFFFF"/>
                  </a:solidFill>
                  <a:effectLst/>
                  <a:uLnTx/>
                  <a:uFillTx/>
                  <a:latin typeface="Corbel" panose="020B0503020204020204"/>
                  <a:ea typeface="+mn-ea"/>
                  <a:cs typeface="+mn-cs"/>
                </a:rPr>
                <a:t>Certification services</a:t>
              </a:r>
            </a:p>
          </p:txBody>
        </p:sp>
      </p:grpSp>
      <p:sp>
        <p:nvSpPr>
          <p:cNvPr id="99" name="Titel 98">
            <a:extLst>
              <a:ext uri="{FF2B5EF4-FFF2-40B4-BE49-F238E27FC236}">
                <a16:creationId xmlns:a16="http://schemas.microsoft.com/office/drawing/2014/main" id="{BAAF9E3B-2183-6AAF-B9F4-D58A8EDFF596}"/>
              </a:ext>
            </a:extLst>
          </p:cNvPr>
          <p:cNvSpPr>
            <a:spLocks noGrp="1"/>
          </p:cNvSpPr>
          <p:nvPr>
            <p:ph type="title"/>
          </p:nvPr>
        </p:nvSpPr>
        <p:spPr>
          <a:xfrm>
            <a:off x="411442" y="769297"/>
            <a:ext cx="11509007" cy="684000"/>
          </a:xfrm>
        </p:spPr>
        <p:txBody>
          <a:bodyPr vert="horz"/>
          <a:lstStyle/>
          <a:p>
            <a:r>
              <a:rPr lang="en-US" sz="2000" b="1" dirty="0">
                <a:sym typeface="+mn-lt"/>
              </a:rPr>
              <a:t>SDVerse is an industry first B2B marketplace that aims to accelerate SDV adoption by truly complementing standardization efforts currently underway in th</a:t>
            </a:r>
            <a:r>
              <a:rPr lang="en-US" sz="2000" dirty="0"/>
              <a:t>e industry</a:t>
            </a:r>
          </a:p>
        </p:txBody>
      </p:sp>
      <p:grpSp>
        <p:nvGrpSpPr>
          <p:cNvPr id="10" name="Group 9">
            <a:extLst>
              <a:ext uri="{FF2B5EF4-FFF2-40B4-BE49-F238E27FC236}">
                <a16:creationId xmlns:a16="http://schemas.microsoft.com/office/drawing/2014/main" id="{5FAB15B8-7513-54A7-B637-88E08B2FB4C4}"/>
              </a:ext>
            </a:extLst>
          </p:cNvPr>
          <p:cNvGrpSpPr/>
          <p:nvPr/>
        </p:nvGrpSpPr>
        <p:grpSpPr>
          <a:xfrm>
            <a:off x="4237962" y="3613661"/>
            <a:ext cx="7922426" cy="1784277"/>
            <a:chOff x="4200548" y="1754055"/>
            <a:chExt cx="7922426" cy="1784277"/>
          </a:xfrm>
        </p:grpSpPr>
        <p:grpSp>
          <p:nvGrpSpPr>
            <p:cNvPr id="2" name="Group 1">
              <a:extLst>
                <a:ext uri="{FF2B5EF4-FFF2-40B4-BE49-F238E27FC236}">
                  <a16:creationId xmlns:a16="http://schemas.microsoft.com/office/drawing/2014/main" id="{1127B130-5ED9-589F-110C-34C504228951}"/>
                </a:ext>
              </a:extLst>
            </p:cNvPr>
            <p:cNvGrpSpPr/>
            <p:nvPr/>
          </p:nvGrpSpPr>
          <p:grpSpPr>
            <a:xfrm>
              <a:off x="6392423" y="3128623"/>
              <a:ext cx="3416820" cy="409709"/>
              <a:chOff x="5915210" y="1234404"/>
              <a:chExt cx="3416820" cy="409709"/>
            </a:xfrm>
          </p:grpSpPr>
          <p:pic>
            <p:nvPicPr>
              <p:cNvPr id="4" name="Picture 2">
                <a:extLst>
                  <a:ext uri="{FF2B5EF4-FFF2-40B4-BE49-F238E27FC236}">
                    <a16:creationId xmlns:a16="http://schemas.microsoft.com/office/drawing/2014/main" id="{807A9F4D-5F32-F3E4-FCF6-FBA0221398C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915210" y="1275438"/>
                <a:ext cx="1233472" cy="32764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5D96D9B1-DAA0-2515-6E52-22C159A9D810}"/>
                  </a:ext>
                </a:extLst>
              </p:cNvPr>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354259" y="1260612"/>
                <a:ext cx="1224383" cy="27353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undefined">
                <a:extLst>
                  <a:ext uri="{FF2B5EF4-FFF2-40B4-BE49-F238E27FC236}">
                    <a16:creationId xmlns:a16="http://schemas.microsoft.com/office/drawing/2014/main" id="{5BA732E3-DB25-AA6C-A743-F7FF01D5D40A}"/>
                  </a:ext>
                </a:extLst>
              </p:cNvPr>
              <p:cNvPicPr>
                <a:picLocks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784219" y="1234404"/>
                <a:ext cx="547811" cy="40970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5" name="Group 74">
              <a:extLst>
                <a:ext uri="{FF2B5EF4-FFF2-40B4-BE49-F238E27FC236}">
                  <a16:creationId xmlns:a16="http://schemas.microsoft.com/office/drawing/2014/main" id="{0F8E0CC3-9C73-F14C-EE67-B5B664352984}"/>
                </a:ext>
              </a:extLst>
            </p:cNvPr>
            <p:cNvGrpSpPr/>
            <p:nvPr/>
          </p:nvGrpSpPr>
          <p:grpSpPr>
            <a:xfrm>
              <a:off x="4200548" y="1754055"/>
              <a:ext cx="7922426" cy="436919"/>
              <a:chOff x="4230396" y="2790031"/>
              <a:chExt cx="7922426" cy="436919"/>
            </a:xfrm>
          </p:grpSpPr>
          <p:grpSp>
            <p:nvGrpSpPr>
              <p:cNvPr id="9" name="Group 8">
                <a:extLst>
                  <a:ext uri="{FF2B5EF4-FFF2-40B4-BE49-F238E27FC236}">
                    <a16:creationId xmlns:a16="http://schemas.microsoft.com/office/drawing/2014/main" id="{6AE4966E-8B98-D715-1977-4E140A5E2AD9}"/>
                  </a:ext>
                </a:extLst>
              </p:cNvPr>
              <p:cNvGrpSpPr/>
              <p:nvPr/>
            </p:nvGrpSpPr>
            <p:grpSpPr>
              <a:xfrm>
                <a:off x="4230396" y="2831083"/>
                <a:ext cx="7336736" cy="371132"/>
                <a:chOff x="4015105" y="2752575"/>
                <a:chExt cx="7336736" cy="371132"/>
              </a:xfrm>
            </p:grpSpPr>
            <p:grpSp>
              <p:nvGrpSpPr>
                <p:cNvPr id="13" name="Group 12">
                  <a:extLst>
                    <a:ext uri="{FF2B5EF4-FFF2-40B4-BE49-F238E27FC236}">
                      <a16:creationId xmlns:a16="http://schemas.microsoft.com/office/drawing/2014/main" id="{F8401024-1A22-8674-5785-B10E6825508E}"/>
                    </a:ext>
                  </a:extLst>
                </p:cNvPr>
                <p:cNvGrpSpPr/>
                <p:nvPr/>
              </p:nvGrpSpPr>
              <p:grpSpPr>
                <a:xfrm>
                  <a:off x="4015105" y="2759495"/>
                  <a:ext cx="893910" cy="357293"/>
                  <a:chOff x="4491684" y="2999024"/>
                  <a:chExt cx="893910" cy="357293"/>
                </a:xfrm>
              </p:grpSpPr>
              <p:pic>
                <p:nvPicPr>
                  <p:cNvPr id="42" name="Picture 41">
                    <a:extLst>
                      <a:ext uri="{FF2B5EF4-FFF2-40B4-BE49-F238E27FC236}">
                        <a16:creationId xmlns:a16="http://schemas.microsoft.com/office/drawing/2014/main" id="{987320A0-BFD8-7E8A-8894-938DFC0266EB}"/>
                      </a:ext>
                    </a:extLst>
                  </p:cNvPr>
                  <p:cNvPicPr>
                    <a:picLocks noChangeAspect="1"/>
                  </p:cNvPicPr>
                  <p:nvPr/>
                </p:nvPicPr>
                <p:blipFill>
                  <a:blip r:embed="rId12"/>
                  <a:stretch>
                    <a:fillRect/>
                  </a:stretch>
                </p:blipFill>
                <p:spPr>
                  <a:xfrm>
                    <a:off x="4491684" y="3046715"/>
                    <a:ext cx="586569" cy="269913"/>
                  </a:xfrm>
                  <a:prstGeom prst="rect">
                    <a:avLst/>
                  </a:prstGeom>
                </p:spPr>
              </p:pic>
              <p:pic>
                <p:nvPicPr>
                  <p:cNvPr id="48" name="Picture 47" descr="A diamond shaped logo on a black background&#10;&#10;Description automatically generated">
                    <a:extLst>
                      <a:ext uri="{FF2B5EF4-FFF2-40B4-BE49-F238E27FC236}">
                        <a16:creationId xmlns:a16="http://schemas.microsoft.com/office/drawing/2014/main" id="{E7539CB4-80D9-1AAE-D59A-7DA926E3A0FC}"/>
                      </a:ext>
                    </a:extLst>
                  </p:cNvPr>
                  <p:cNvPicPr>
                    <a:picLocks noChangeAspect="1"/>
                  </p:cNvPicPr>
                  <p:nvPr/>
                </p:nvPicPr>
                <p:blipFill>
                  <a:blip r:embed="rId13"/>
                  <a:stretch>
                    <a:fillRect/>
                  </a:stretch>
                </p:blipFill>
                <p:spPr>
                  <a:xfrm>
                    <a:off x="5187077" y="2999024"/>
                    <a:ext cx="198517" cy="357293"/>
                  </a:xfrm>
                  <a:prstGeom prst="rect">
                    <a:avLst/>
                  </a:prstGeom>
                </p:spPr>
              </p:pic>
            </p:grpSp>
            <p:pic>
              <p:nvPicPr>
                <p:cNvPr id="24" name="Picture 14" descr="FEV - FeelEVolution">
                  <a:extLst>
                    <a:ext uri="{FF2B5EF4-FFF2-40B4-BE49-F238E27FC236}">
                      <a16:creationId xmlns:a16="http://schemas.microsoft.com/office/drawing/2014/main" id="{A8C734EC-9F0E-0EAC-43C5-61068F94BB0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141998" y="2824380"/>
                  <a:ext cx="620514" cy="227523"/>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16">
                  <a:extLst>
                    <a:ext uri="{FF2B5EF4-FFF2-40B4-BE49-F238E27FC236}">
                      <a16:creationId xmlns:a16="http://schemas.microsoft.com/office/drawing/2014/main" id="{3B9EB3B2-4441-2C6B-4CF7-5F3BCA3C317A}"/>
                    </a:ext>
                  </a:extLst>
                </p:cNvPr>
                <p:cNvPicPr>
                  <a:picLocks noChangeArrowheads="1"/>
                </p:cNvPicPr>
                <p:nvPr/>
              </p:nvPicPr>
              <p:blipFill rotWithShape="1">
                <a:blip r:embed="rId15">
                  <a:extLst>
                    <a:ext uri="{28A0092B-C50C-407E-A947-70E740481C1C}">
                      <a14:useLocalDpi xmlns:a14="http://schemas.microsoft.com/office/drawing/2010/main" val="0"/>
                    </a:ext>
                  </a:extLst>
                </a:blip>
                <a:srcRect b="46458"/>
                <a:stretch/>
              </p:blipFill>
              <p:spPr bwMode="auto">
                <a:xfrm>
                  <a:off x="5953492" y="2869462"/>
                  <a:ext cx="924065" cy="137359"/>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18" descr="Developing Connected Vehicle Software Using AWS IoT Services with HL Mando  | Mando Case Study | AWS">
                  <a:extLst>
                    <a:ext uri="{FF2B5EF4-FFF2-40B4-BE49-F238E27FC236}">
                      <a16:creationId xmlns:a16="http://schemas.microsoft.com/office/drawing/2014/main" id="{E8DA1B47-52F4-4E11-C97F-97D7DC8391BA}"/>
                    </a:ext>
                  </a:extLst>
                </p:cNvPr>
                <p:cNvPicPr>
                  <a:picLocks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050538" y="2866116"/>
                  <a:ext cx="1016472" cy="144051"/>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6">
                  <a:extLst>
                    <a:ext uri="{FF2B5EF4-FFF2-40B4-BE49-F238E27FC236}">
                      <a16:creationId xmlns:a16="http://schemas.microsoft.com/office/drawing/2014/main" id="{53F1BC3D-0628-89C6-764A-6BA24A99BC5D}"/>
                    </a:ext>
                  </a:extLst>
                </p:cNvPr>
                <p:cNvPicPr>
                  <a:picLocks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0571876" y="2752575"/>
                  <a:ext cx="779965" cy="371132"/>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31" descr="A colorful logo on a black background&#10;&#10;Description automatically generated">
                  <a:extLst>
                    <a:ext uri="{FF2B5EF4-FFF2-40B4-BE49-F238E27FC236}">
                      <a16:creationId xmlns:a16="http://schemas.microsoft.com/office/drawing/2014/main" id="{8885A2CE-5F75-D269-0EFA-9DEA93847E45}"/>
                    </a:ext>
                  </a:extLst>
                </p:cNvPr>
                <p:cNvPicPr>
                  <a:picLocks/>
                </p:cNvPicPr>
                <p:nvPr/>
              </p:nvPicPr>
              <p:blipFill>
                <a:blip r:embed="rId18"/>
                <a:stretch>
                  <a:fillRect/>
                </a:stretch>
              </p:blipFill>
              <p:spPr>
                <a:xfrm>
                  <a:off x="8249275" y="2775876"/>
                  <a:ext cx="704449" cy="324530"/>
                </a:xfrm>
                <a:prstGeom prst="rect">
                  <a:avLst/>
                </a:prstGeom>
              </p:spPr>
            </p:pic>
            <p:pic>
              <p:nvPicPr>
                <p:cNvPr id="35" name="Picture 34" descr="A black background with a black square&#10;&#10;Description automatically generated with medium confidence">
                  <a:extLst>
                    <a:ext uri="{FF2B5EF4-FFF2-40B4-BE49-F238E27FC236}">
                      <a16:creationId xmlns:a16="http://schemas.microsoft.com/office/drawing/2014/main" id="{0E9FC747-3B4C-B341-FAC4-2C31F606A359}"/>
                    </a:ext>
                  </a:extLst>
                </p:cNvPr>
                <p:cNvPicPr>
                  <a:picLocks noChangeAspect="1"/>
                </p:cNvPicPr>
                <p:nvPr/>
              </p:nvPicPr>
              <p:blipFill>
                <a:blip r:embed="rId19"/>
                <a:stretch>
                  <a:fillRect/>
                </a:stretch>
              </p:blipFill>
              <p:spPr>
                <a:xfrm>
                  <a:off x="9048754" y="2826072"/>
                  <a:ext cx="1389465" cy="207823"/>
                </a:xfrm>
                <a:prstGeom prst="rect">
                  <a:avLst/>
                </a:prstGeom>
              </p:spPr>
            </p:pic>
          </p:grpSp>
          <p:pic>
            <p:nvPicPr>
              <p:cNvPr id="74" name="Picture 73" descr="A black background with a black square&#10;&#10;Description automatically generated">
                <a:extLst>
                  <a:ext uri="{FF2B5EF4-FFF2-40B4-BE49-F238E27FC236}">
                    <a16:creationId xmlns:a16="http://schemas.microsoft.com/office/drawing/2014/main" id="{57AC0F0C-A74C-75AA-39DF-49C39CE95815}"/>
                  </a:ext>
                </a:extLst>
              </p:cNvPr>
              <p:cNvPicPr>
                <a:picLocks noChangeAspect="1"/>
              </p:cNvPicPr>
              <p:nvPr/>
            </p:nvPicPr>
            <p:blipFill>
              <a:blip r:embed="rId20"/>
              <a:stretch>
                <a:fillRect/>
              </a:stretch>
            </p:blipFill>
            <p:spPr>
              <a:xfrm>
                <a:off x="11689247" y="2790031"/>
                <a:ext cx="463575" cy="436919"/>
              </a:xfrm>
              <a:prstGeom prst="rect">
                <a:avLst/>
              </a:prstGeom>
            </p:spPr>
          </p:pic>
        </p:grpSp>
        <p:grpSp>
          <p:nvGrpSpPr>
            <p:cNvPr id="107" name="Group 106">
              <a:extLst>
                <a:ext uri="{FF2B5EF4-FFF2-40B4-BE49-F238E27FC236}">
                  <a16:creationId xmlns:a16="http://schemas.microsoft.com/office/drawing/2014/main" id="{FEEEE0D6-AF4C-2474-72ED-8BEF3406C2AF}"/>
                </a:ext>
              </a:extLst>
            </p:cNvPr>
            <p:cNvGrpSpPr/>
            <p:nvPr/>
          </p:nvGrpSpPr>
          <p:grpSpPr>
            <a:xfrm>
              <a:off x="6288552" y="2225906"/>
              <a:ext cx="2972880" cy="803707"/>
              <a:chOff x="6288552" y="2225906"/>
              <a:chExt cx="2972880" cy="803707"/>
            </a:xfrm>
          </p:grpSpPr>
          <p:pic>
            <p:nvPicPr>
              <p:cNvPr id="6" name="Picture 5" descr="A logo for a company&#10;&#10;Description automatically generated">
                <a:extLst>
                  <a:ext uri="{FF2B5EF4-FFF2-40B4-BE49-F238E27FC236}">
                    <a16:creationId xmlns:a16="http://schemas.microsoft.com/office/drawing/2014/main" id="{278859DB-2B98-AA9D-DA1E-5C013F42BC0C}"/>
                  </a:ext>
                </a:extLst>
              </p:cNvPr>
              <p:cNvPicPr>
                <a:picLocks noChangeAspect="1"/>
              </p:cNvPicPr>
              <p:nvPr/>
            </p:nvPicPr>
            <p:blipFill rotWithShape="1">
              <a:blip r:embed="rId21"/>
              <a:srcRect l="14114" t="35370" r="12970" b="34815"/>
              <a:stretch/>
            </p:blipFill>
            <p:spPr>
              <a:xfrm>
                <a:off x="7942369" y="2399860"/>
                <a:ext cx="1319063" cy="303384"/>
              </a:xfrm>
              <a:prstGeom prst="rect">
                <a:avLst/>
              </a:prstGeom>
            </p:spPr>
          </p:pic>
          <p:pic>
            <p:nvPicPr>
              <p:cNvPr id="11" name="Picture 10" descr="A logo for a company&#10;&#10;Description automatically generated">
                <a:extLst>
                  <a:ext uri="{FF2B5EF4-FFF2-40B4-BE49-F238E27FC236}">
                    <a16:creationId xmlns:a16="http://schemas.microsoft.com/office/drawing/2014/main" id="{96E035E9-8538-1AD7-24DC-41210B9B8FD6}"/>
                  </a:ext>
                </a:extLst>
              </p:cNvPr>
              <p:cNvPicPr>
                <a:picLocks noChangeAspect="1"/>
              </p:cNvPicPr>
              <p:nvPr/>
            </p:nvPicPr>
            <p:blipFill>
              <a:blip r:embed="rId22"/>
              <a:stretch>
                <a:fillRect/>
              </a:stretch>
            </p:blipFill>
            <p:spPr>
              <a:xfrm>
                <a:off x="6288552" y="2225906"/>
                <a:ext cx="1542920" cy="803707"/>
              </a:xfrm>
              <a:prstGeom prst="rect">
                <a:avLst/>
              </a:prstGeom>
            </p:spPr>
          </p:pic>
        </p:grpSp>
      </p:grpSp>
      <p:sp>
        <p:nvSpPr>
          <p:cNvPr id="15" name="Parallelogram 14">
            <a:extLst>
              <a:ext uri="{FF2B5EF4-FFF2-40B4-BE49-F238E27FC236}">
                <a16:creationId xmlns:a16="http://schemas.microsoft.com/office/drawing/2014/main" id="{B0EB56FE-C9B2-0611-4B4D-DD301DD82E5F}"/>
              </a:ext>
            </a:extLst>
          </p:cNvPr>
          <p:cNvSpPr/>
          <p:nvPr/>
        </p:nvSpPr>
        <p:spPr>
          <a:xfrm>
            <a:off x="847196" y="1972515"/>
            <a:ext cx="1301266" cy="180916"/>
          </a:xfrm>
          <a:prstGeom prst="parallelogram">
            <a:avLst>
              <a:gd name="adj" fmla="val 61641"/>
            </a:avLst>
          </a:prstGeom>
          <a:solidFill>
            <a:srgbClr val="FFF3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a:ln>
                <a:noFill/>
              </a:ln>
              <a:solidFill>
                <a:srgbClr val="FEFFFF"/>
              </a:solidFill>
              <a:effectLst/>
              <a:uLnTx/>
              <a:uFillTx/>
              <a:latin typeface="Allumi Std Light" panose="020B0303040802020204" pitchFamily="34" charset="0"/>
              <a:ea typeface="+mn-ea"/>
              <a:cs typeface="+mn-cs"/>
            </a:endParaRPr>
          </a:p>
        </p:txBody>
      </p:sp>
      <p:sp>
        <p:nvSpPr>
          <p:cNvPr id="16" name="Formatted_text">
            <a:extLst>
              <a:ext uri="{FF2B5EF4-FFF2-40B4-BE49-F238E27FC236}">
                <a16:creationId xmlns:a16="http://schemas.microsoft.com/office/drawing/2014/main" id="{CDBB6D72-83B9-F948-2570-DB826D8A756F}"/>
              </a:ext>
            </a:extLst>
          </p:cNvPr>
          <p:cNvSpPr txBox="1">
            <a:spLocks/>
          </p:cNvSpPr>
          <p:nvPr/>
        </p:nvSpPr>
        <p:spPr>
          <a:xfrm flipH="1">
            <a:off x="801935" y="1973176"/>
            <a:ext cx="3013493" cy="184666"/>
          </a:xfrm>
          <a:prstGeom prst="rect">
            <a:avLst/>
          </a:prstGeom>
          <a:noFill/>
          <a:ln w="9525">
            <a:noFill/>
          </a:ln>
        </p:spPr>
        <p:txBody>
          <a:bodyPr vert="horz" wrap="square" lIns="144000" tIns="0" rIns="0" bIns="0" rtlCol="0" anchor="ctr" anchorCtr="0">
            <a:spAutoFit/>
          </a:bodyPr>
          <a:lstStyle/>
          <a:p>
            <a:pPr marL="0" marR="0" lvl="0" indent="0" algn="l" defTabSz="914400" rtl="0" eaLnBrk="1" fontAlgn="base" latinLnBrk="0" hangingPunct="1">
              <a:lnSpc>
                <a:spcPct val="100000"/>
              </a:lnSpc>
              <a:spcBef>
                <a:spcPts val="0"/>
              </a:spcBef>
              <a:spcAft>
                <a:spcPct val="0"/>
              </a:spcAft>
              <a:buClrTx/>
              <a:buSzPct val="100000"/>
              <a:buFont typeface=""/>
              <a:buNone/>
              <a:tabLst/>
              <a:defRPr/>
            </a:pPr>
            <a:r>
              <a:rPr kumimoji="0" lang="en-US" sz="1200" b="1" i="0" u="none" strike="noStrike" kern="1200" cap="none" spc="0" normalizeH="0" baseline="0" noProof="0" dirty="0">
                <a:ln>
                  <a:noFill/>
                </a:ln>
                <a:solidFill>
                  <a:srgbClr val="000000"/>
                </a:solidFill>
                <a:effectLst/>
                <a:uLnTx/>
                <a:uFillTx/>
                <a:latin typeface="Corbel" panose="020B0503020204020204"/>
                <a:ea typeface="+mn-ea"/>
                <a:cs typeface="+mn-cs"/>
              </a:rPr>
              <a:t>Product search</a:t>
            </a:r>
            <a:endParaRPr kumimoji="0" lang="en-US" sz="1200" b="0" i="0" u="none" strike="noStrike" kern="1200" cap="none" spc="0" normalizeH="0" baseline="0" noProof="0" dirty="0">
              <a:ln>
                <a:noFill/>
              </a:ln>
              <a:solidFill>
                <a:srgbClr val="000000"/>
              </a:solidFill>
              <a:effectLst/>
              <a:uLnTx/>
              <a:uFillTx/>
              <a:latin typeface="Corbel" panose="020B0503020204020204"/>
              <a:ea typeface="+mn-ea"/>
              <a:cs typeface="+mn-cs"/>
            </a:endParaRPr>
          </a:p>
        </p:txBody>
      </p:sp>
      <p:sp>
        <p:nvSpPr>
          <p:cNvPr id="18" name="Parallelogram 17">
            <a:extLst>
              <a:ext uri="{FF2B5EF4-FFF2-40B4-BE49-F238E27FC236}">
                <a16:creationId xmlns:a16="http://schemas.microsoft.com/office/drawing/2014/main" id="{C3CCB7D3-3A6D-CF0F-D649-01EB36B6B6D0}"/>
              </a:ext>
            </a:extLst>
          </p:cNvPr>
          <p:cNvSpPr/>
          <p:nvPr/>
        </p:nvSpPr>
        <p:spPr>
          <a:xfrm>
            <a:off x="847196" y="2450000"/>
            <a:ext cx="843381" cy="207849"/>
          </a:xfrm>
          <a:prstGeom prst="parallelogram">
            <a:avLst>
              <a:gd name="adj" fmla="val 61641"/>
            </a:avLst>
          </a:prstGeom>
          <a:solidFill>
            <a:srgbClr val="FFF3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a:ln>
                <a:noFill/>
              </a:ln>
              <a:solidFill>
                <a:srgbClr val="FEFFFF"/>
              </a:solidFill>
              <a:effectLst/>
              <a:uLnTx/>
              <a:uFillTx/>
              <a:latin typeface="Allumi Std Light" panose="020B0303040802020204" pitchFamily="34" charset="0"/>
              <a:ea typeface="+mn-ea"/>
              <a:cs typeface="+mn-cs"/>
            </a:endParaRPr>
          </a:p>
        </p:txBody>
      </p:sp>
      <p:sp>
        <p:nvSpPr>
          <p:cNvPr id="19" name="Formatted_text">
            <a:extLst>
              <a:ext uri="{FF2B5EF4-FFF2-40B4-BE49-F238E27FC236}">
                <a16:creationId xmlns:a16="http://schemas.microsoft.com/office/drawing/2014/main" id="{766FED58-1896-9FA3-A680-39C4365CAF52}"/>
              </a:ext>
            </a:extLst>
          </p:cNvPr>
          <p:cNvSpPr txBox="1">
            <a:spLocks/>
          </p:cNvSpPr>
          <p:nvPr/>
        </p:nvSpPr>
        <p:spPr>
          <a:xfrm flipH="1">
            <a:off x="801935" y="2429972"/>
            <a:ext cx="3013493" cy="184666"/>
          </a:xfrm>
          <a:prstGeom prst="rect">
            <a:avLst/>
          </a:prstGeom>
          <a:noFill/>
          <a:ln w="9525">
            <a:noFill/>
          </a:ln>
        </p:spPr>
        <p:txBody>
          <a:bodyPr vert="horz" wrap="square" lIns="144000" tIns="0" rIns="0" bIns="0" rtlCol="0" anchor="ctr" anchorCtr="0">
            <a:spAutoFit/>
          </a:bodyPr>
          <a:lstStyle/>
          <a:p>
            <a:pPr marL="0" marR="0" lvl="0" indent="0" algn="l" defTabSz="914400" rtl="0" eaLnBrk="1" fontAlgn="base" latinLnBrk="0" hangingPunct="1">
              <a:lnSpc>
                <a:spcPct val="100000"/>
              </a:lnSpc>
              <a:spcBef>
                <a:spcPts val="0"/>
              </a:spcBef>
              <a:spcAft>
                <a:spcPct val="0"/>
              </a:spcAft>
              <a:buClrTx/>
              <a:buSzPct val="100000"/>
              <a:buFont typeface=""/>
              <a:buNone/>
              <a:tabLst/>
              <a:defRPr/>
            </a:pPr>
            <a:r>
              <a:rPr kumimoji="0" lang="en-US" sz="1200" b="1" i="0" u="none" strike="noStrike" kern="1200" cap="none" spc="0" normalizeH="0" baseline="0" noProof="0" dirty="0">
                <a:ln>
                  <a:noFill/>
                </a:ln>
                <a:solidFill>
                  <a:srgbClr val="000000"/>
                </a:solidFill>
                <a:effectLst/>
                <a:uLnTx/>
                <a:uFillTx/>
                <a:latin typeface="Corbel" panose="020B0503020204020204"/>
                <a:ea typeface="+mn-ea"/>
                <a:cs typeface="+mn-cs"/>
              </a:rPr>
              <a:t>Discovery</a:t>
            </a:r>
            <a:endParaRPr kumimoji="0" lang="en-US" sz="1200" b="0" i="0" u="none" strike="noStrike" kern="1200" cap="none" spc="0" normalizeH="0" baseline="0" noProof="0" dirty="0">
              <a:ln>
                <a:noFill/>
              </a:ln>
              <a:solidFill>
                <a:srgbClr val="000000"/>
              </a:solidFill>
              <a:effectLst/>
              <a:uLnTx/>
              <a:uFillTx/>
              <a:latin typeface="Corbel" panose="020B0503020204020204"/>
              <a:ea typeface="+mn-ea"/>
              <a:cs typeface="+mn-cs"/>
            </a:endParaRPr>
          </a:p>
        </p:txBody>
      </p:sp>
      <p:sp>
        <p:nvSpPr>
          <p:cNvPr id="21" name="Parallelogram 20">
            <a:extLst>
              <a:ext uri="{FF2B5EF4-FFF2-40B4-BE49-F238E27FC236}">
                <a16:creationId xmlns:a16="http://schemas.microsoft.com/office/drawing/2014/main" id="{0DF34E6A-D44E-0147-70AF-13ECD15BB3B9}"/>
              </a:ext>
            </a:extLst>
          </p:cNvPr>
          <p:cNvSpPr/>
          <p:nvPr/>
        </p:nvSpPr>
        <p:spPr>
          <a:xfrm>
            <a:off x="847196" y="2961113"/>
            <a:ext cx="1005840" cy="180916"/>
          </a:xfrm>
          <a:prstGeom prst="parallelogram">
            <a:avLst>
              <a:gd name="adj" fmla="val 61641"/>
            </a:avLst>
          </a:prstGeom>
          <a:solidFill>
            <a:srgbClr val="FFF3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a:ln>
                <a:noFill/>
              </a:ln>
              <a:solidFill>
                <a:srgbClr val="FEFFFF"/>
              </a:solidFill>
              <a:effectLst/>
              <a:uLnTx/>
              <a:uFillTx/>
              <a:latin typeface="Allumi Std Light" panose="020B0303040802020204" pitchFamily="34" charset="0"/>
              <a:ea typeface="+mn-ea"/>
              <a:cs typeface="+mn-cs"/>
            </a:endParaRPr>
          </a:p>
        </p:txBody>
      </p:sp>
      <p:sp>
        <p:nvSpPr>
          <p:cNvPr id="22" name="Formatted_text">
            <a:extLst>
              <a:ext uri="{FF2B5EF4-FFF2-40B4-BE49-F238E27FC236}">
                <a16:creationId xmlns:a16="http://schemas.microsoft.com/office/drawing/2014/main" id="{CC95CC29-8CD1-A9DA-C31C-60C50EEE5842}"/>
              </a:ext>
            </a:extLst>
          </p:cNvPr>
          <p:cNvSpPr txBox="1">
            <a:spLocks/>
          </p:cNvSpPr>
          <p:nvPr/>
        </p:nvSpPr>
        <p:spPr>
          <a:xfrm flipH="1">
            <a:off x="801934" y="2958041"/>
            <a:ext cx="3013494" cy="187062"/>
          </a:xfrm>
          <a:prstGeom prst="rect">
            <a:avLst/>
          </a:prstGeom>
          <a:noFill/>
          <a:ln w="9525">
            <a:noFill/>
          </a:ln>
        </p:spPr>
        <p:txBody>
          <a:bodyPr vert="horz" wrap="square" lIns="144000" tIns="0" rIns="0" bIns="0" rtlCol="0" anchor="ctr" anchorCtr="0">
            <a:spAutoFit/>
          </a:bodyPr>
          <a:lstStyle/>
          <a:p>
            <a:pPr marL="0" marR="0" lvl="0" indent="0" algn="l" defTabSz="914400" rtl="0" eaLnBrk="1" fontAlgn="base" latinLnBrk="0" hangingPunct="1">
              <a:lnSpc>
                <a:spcPct val="100000"/>
              </a:lnSpc>
              <a:spcBef>
                <a:spcPts val="0"/>
              </a:spcBef>
              <a:spcAft>
                <a:spcPct val="0"/>
              </a:spcAft>
              <a:buClrTx/>
              <a:buSzPct val="100000"/>
              <a:buFont typeface=""/>
              <a:buNone/>
              <a:tabLst/>
              <a:defRPr/>
            </a:pPr>
            <a:r>
              <a:rPr kumimoji="0" lang="en-US" sz="1200" b="1" i="0" u="none" strike="noStrike" kern="1200" cap="none" spc="0" normalizeH="0" baseline="0" noProof="0" dirty="0">
                <a:ln>
                  <a:noFill/>
                </a:ln>
                <a:solidFill>
                  <a:srgbClr val="000000"/>
                </a:solidFill>
                <a:effectLst/>
                <a:uLnTx/>
                <a:uFillTx/>
                <a:latin typeface="Corbel" panose="020B0503020204020204"/>
                <a:ea typeface="+mn-ea"/>
                <a:cs typeface="+mn-cs"/>
              </a:rPr>
              <a:t>Comparison</a:t>
            </a:r>
            <a:endParaRPr kumimoji="0" lang="en-US" sz="1200" b="0" i="0" u="none" strike="noStrike" kern="1200" cap="none" spc="0" normalizeH="0" baseline="0" noProof="0" dirty="0">
              <a:ln>
                <a:noFill/>
              </a:ln>
              <a:solidFill>
                <a:srgbClr val="000000"/>
              </a:solidFill>
              <a:effectLst/>
              <a:uLnTx/>
              <a:uFillTx/>
              <a:latin typeface="Corbel" panose="020B0503020204020204"/>
              <a:ea typeface="+mn-ea"/>
              <a:cs typeface="+mn-cs"/>
            </a:endParaRPr>
          </a:p>
        </p:txBody>
      </p:sp>
      <p:sp>
        <p:nvSpPr>
          <p:cNvPr id="68" name="Parallelogram 67">
            <a:extLst>
              <a:ext uri="{FF2B5EF4-FFF2-40B4-BE49-F238E27FC236}">
                <a16:creationId xmlns:a16="http://schemas.microsoft.com/office/drawing/2014/main" id="{0AE3FF50-33D6-5FE6-30F3-3268038F01F3}"/>
              </a:ext>
            </a:extLst>
          </p:cNvPr>
          <p:cNvSpPr/>
          <p:nvPr/>
        </p:nvSpPr>
        <p:spPr>
          <a:xfrm>
            <a:off x="847196" y="3404339"/>
            <a:ext cx="1463040" cy="180916"/>
          </a:xfrm>
          <a:prstGeom prst="parallelogram">
            <a:avLst>
              <a:gd name="adj" fmla="val 61641"/>
            </a:avLst>
          </a:prstGeom>
          <a:solidFill>
            <a:srgbClr val="FFF3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a:ln>
                <a:noFill/>
              </a:ln>
              <a:solidFill>
                <a:srgbClr val="FEFFFF"/>
              </a:solidFill>
              <a:effectLst/>
              <a:uLnTx/>
              <a:uFillTx/>
              <a:latin typeface="Allumi Std Light" panose="020B0303040802020204" pitchFamily="34" charset="0"/>
              <a:ea typeface="+mn-ea"/>
              <a:cs typeface="+mn-cs"/>
            </a:endParaRPr>
          </a:p>
        </p:txBody>
      </p:sp>
      <p:sp>
        <p:nvSpPr>
          <p:cNvPr id="70" name="Formatted_text">
            <a:extLst>
              <a:ext uri="{FF2B5EF4-FFF2-40B4-BE49-F238E27FC236}">
                <a16:creationId xmlns:a16="http://schemas.microsoft.com/office/drawing/2014/main" id="{FC14E702-2A45-840B-2F9C-8834181F75D2}"/>
              </a:ext>
            </a:extLst>
          </p:cNvPr>
          <p:cNvSpPr txBox="1">
            <a:spLocks/>
          </p:cNvSpPr>
          <p:nvPr/>
        </p:nvSpPr>
        <p:spPr>
          <a:xfrm flipH="1">
            <a:off x="801934" y="3394862"/>
            <a:ext cx="1388783" cy="184666"/>
          </a:xfrm>
          <a:prstGeom prst="rect">
            <a:avLst/>
          </a:prstGeom>
          <a:noFill/>
          <a:ln w="9525">
            <a:noFill/>
          </a:ln>
        </p:spPr>
        <p:txBody>
          <a:bodyPr vert="horz" wrap="square" lIns="144000" tIns="0" rIns="0" bIns="0" rtlCol="0" anchor="ctr" anchorCtr="0">
            <a:spAutoFit/>
          </a:bodyPr>
          <a:lstStyle/>
          <a:p>
            <a:pPr marL="0" marR="0" lvl="0" indent="0" algn="l" defTabSz="914400" rtl="0" eaLnBrk="1" fontAlgn="base" latinLnBrk="0" hangingPunct="1">
              <a:lnSpc>
                <a:spcPct val="100000"/>
              </a:lnSpc>
              <a:spcBef>
                <a:spcPts val="0"/>
              </a:spcBef>
              <a:spcAft>
                <a:spcPct val="0"/>
              </a:spcAft>
              <a:buClrTx/>
              <a:buSzPct val="100000"/>
              <a:buFont typeface=""/>
              <a:buNone/>
              <a:tabLst/>
              <a:defRPr/>
            </a:pPr>
            <a:r>
              <a:rPr kumimoji="0" lang="en-US" sz="1200" b="1" i="0" u="none" strike="noStrike" kern="1200" cap="none" spc="0" normalizeH="0" baseline="0" noProof="0" dirty="0">
                <a:ln>
                  <a:noFill/>
                </a:ln>
                <a:solidFill>
                  <a:srgbClr val="000000"/>
                </a:solidFill>
                <a:effectLst/>
                <a:uLnTx/>
                <a:uFillTx/>
                <a:latin typeface="Corbel" panose="020B0503020204020204"/>
                <a:ea typeface="+mn-ea"/>
                <a:cs typeface="+mn-cs"/>
              </a:rPr>
              <a:t>Secure messaging </a:t>
            </a:r>
            <a:endParaRPr kumimoji="0" lang="en-US" sz="1200" b="0" i="0" u="none" strike="noStrike" kern="1200" cap="none" spc="0" normalizeH="0" baseline="0" noProof="0" dirty="0">
              <a:ln>
                <a:noFill/>
              </a:ln>
              <a:solidFill>
                <a:srgbClr val="000000"/>
              </a:solidFill>
              <a:effectLst/>
              <a:uLnTx/>
              <a:uFillTx/>
              <a:latin typeface="Corbel" panose="020B0503020204020204"/>
              <a:ea typeface="+mn-ea"/>
              <a:cs typeface="+mn-cs"/>
            </a:endParaRPr>
          </a:p>
        </p:txBody>
      </p:sp>
      <p:sp>
        <p:nvSpPr>
          <p:cNvPr id="78" name="Parallelogram 77">
            <a:extLst>
              <a:ext uri="{FF2B5EF4-FFF2-40B4-BE49-F238E27FC236}">
                <a16:creationId xmlns:a16="http://schemas.microsoft.com/office/drawing/2014/main" id="{FEB96F9E-D3B7-872D-EE00-7929D47C89A5}"/>
              </a:ext>
            </a:extLst>
          </p:cNvPr>
          <p:cNvSpPr/>
          <p:nvPr/>
        </p:nvSpPr>
        <p:spPr>
          <a:xfrm>
            <a:off x="847196" y="3889052"/>
            <a:ext cx="1188720" cy="180916"/>
          </a:xfrm>
          <a:prstGeom prst="parallelogram">
            <a:avLst>
              <a:gd name="adj" fmla="val 61641"/>
            </a:avLst>
          </a:prstGeom>
          <a:solidFill>
            <a:srgbClr val="FFF3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a:ln>
                <a:noFill/>
              </a:ln>
              <a:solidFill>
                <a:srgbClr val="FEFFFF"/>
              </a:solidFill>
              <a:effectLst/>
              <a:uLnTx/>
              <a:uFillTx/>
              <a:latin typeface="Allumi Std Light" panose="020B0303040802020204" pitchFamily="34" charset="0"/>
              <a:ea typeface="+mn-ea"/>
              <a:cs typeface="+mn-cs"/>
            </a:endParaRPr>
          </a:p>
        </p:txBody>
      </p:sp>
      <p:sp>
        <p:nvSpPr>
          <p:cNvPr id="79" name="Formatted_text">
            <a:extLst>
              <a:ext uri="{FF2B5EF4-FFF2-40B4-BE49-F238E27FC236}">
                <a16:creationId xmlns:a16="http://schemas.microsoft.com/office/drawing/2014/main" id="{26E60302-90F1-990C-2D5D-618D4B4B68A4}"/>
              </a:ext>
            </a:extLst>
          </p:cNvPr>
          <p:cNvSpPr txBox="1">
            <a:spLocks/>
          </p:cNvSpPr>
          <p:nvPr/>
        </p:nvSpPr>
        <p:spPr>
          <a:xfrm flipH="1">
            <a:off x="801934" y="3877121"/>
            <a:ext cx="3013494" cy="184666"/>
          </a:xfrm>
          <a:prstGeom prst="rect">
            <a:avLst/>
          </a:prstGeom>
          <a:noFill/>
          <a:ln w="9525">
            <a:noFill/>
          </a:ln>
        </p:spPr>
        <p:txBody>
          <a:bodyPr vert="horz" wrap="square" lIns="144000" tIns="0" rIns="0" bIns="0" rtlCol="0" anchor="ctr" anchorCtr="0">
            <a:spAutoFit/>
          </a:bodyPr>
          <a:lstStyle/>
          <a:p>
            <a:pPr marL="0" marR="0" lvl="0" indent="0" algn="l" defTabSz="914400" rtl="0" eaLnBrk="1" fontAlgn="base" latinLnBrk="0" hangingPunct="1">
              <a:lnSpc>
                <a:spcPct val="100000"/>
              </a:lnSpc>
              <a:spcBef>
                <a:spcPts val="0"/>
              </a:spcBef>
              <a:spcAft>
                <a:spcPct val="0"/>
              </a:spcAft>
              <a:buClrTx/>
              <a:buSzPct val="100000"/>
              <a:buFont typeface=""/>
              <a:buNone/>
              <a:tabLst/>
              <a:defRPr/>
            </a:pPr>
            <a:r>
              <a:rPr kumimoji="0" lang="en-US" sz="1200" b="1" i="0" u="none" strike="noStrike" kern="1200" cap="none" spc="0" normalizeH="0" baseline="0" noProof="0" dirty="0">
                <a:ln>
                  <a:noFill/>
                </a:ln>
                <a:solidFill>
                  <a:srgbClr val="000000"/>
                </a:solidFill>
                <a:effectLst/>
                <a:uLnTx/>
                <a:uFillTx/>
                <a:latin typeface="Corbel" panose="020B0503020204020204"/>
                <a:ea typeface="+mn-ea"/>
                <a:cs typeface="+mn-cs"/>
              </a:rPr>
              <a:t>Inquiries (RFIs)</a:t>
            </a:r>
            <a:endParaRPr kumimoji="0" lang="en-US" sz="1200" b="0" i="0" u="none" strike="noStrike" kern="1200" cap="none" spc="0" normalizeH="0" baseline="0" noProof="0" dirty="0">
              <a:ln>
                <a:noFill/>
              </a:ln>
              <a:solidFill>
                <a:srgbClr val="000000"/>
              </a:solidFill>
              <a:effectLst/>
              <a:uLnTx/>
              <a:uFillTx/>
              <a:latin typeface="Corbel" panose="020B0503020204020204"/>
              <a:ea typeface="+mn-ea"/>
              <a:cs typeface="+mn-cs"/>
            </a:endParaRPr>
          </a:p>
        </p:txBody>
      </p:sp>
      <p:grpSp>
        <p:nvGrpSpPr>
          <p:cNvPr id="39" name="Group 38">
            <a:extLst>
              <a:ext uri="{FF2B5EF4-FFF2-40B4-BE49-F238E27FC236}">
                <a16:creationId xmlns:a16="http://schemas.microsoft.com/office/drawing/2014/main" id="{0E53C895-6A8D-7293-9456-665A684DEF19}"/>
              </a:ext>
            </a:extLst>
          </p:cNvPr>
          <p:cNvGrpSpPr/>
          <p:nvPr/>
        </p:nvGrpSpPr>
        <p:grpSpPr>
          <a:xfrm>
            <a:off x="411442" y="1923340"/>
            <a:ext cx="417234" cy="2330503"/>
            <a:chOff x="411442" y="1923340"/>
            <a:chExt cx="417234" cy="2330503"/>
          </a:xfrm>
        </p:grpSpPr>
        <p:grpSp>
          <p:nvGrpSpPr>
            <p:cNvPr id="17" name="Group 16">
              <a:extLst>
                <a:ext uri="{FF2B5EF4-FFF2-40B4-BE49-F238E27FC236}">
                  <a16:creationId xmlns:a16="http://schemas.microsoft.com/office/drawing/2014/main" id="{90FA88E0-9749-0E67-2540-BF222363E1B1}"/>
                </a:ext>
              </a:extLst>
            </p:cNvPr>
            <p:cNvGrpSpPr/>
            <p:nvPr/>
          </p:nvGrpSpPr>
          <p:grpSpPr>
            <a:xfrm>
              <a:off x="411442" y="1923340"/>
              <a:ext cx="417234" cy="417234"/>
              <a:chOff x="407394" y="1527198"/>
              <a:chExt cx="496866" cy="496865"/>
            </a:xfrm>
          </p:grpSpPr>
          <p:sp>
            <p:nvSpPr>
              <p:cNvPr id="105" name="Oval 104">
                <a:extLst>
                  <a:ext uri="{FF2B5EF4-FFF2-40B4-BE49-F238E27FC236}">
                    <a16:creationId xmlns:a16="http://schemas.microsoft.com/office/drawing/2014/main" id="{B0302100-8A12-F06F-8953-5A755E79F18F}"/>
                  </a:ext>
                </a:extLst>
              </p:cNvPr>
              <p:cNvSpPr/>
              <p:nvPr/>
            </p:nvSpPr>
            <p:spPr>
              <a:xfrm>
                <a:off x="407394" y="1527198"/>
                <a:ext cx="496866" cy="496865"/>
              </a:xfrm>
              <a:prstGeom prst="ellipse">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t"/>
              <a:lstStyle/>
              <a:p>
                <a:pPr marL="0" marR="0" lvl="0" indent="0" algn="l" defTabSz="914400" rtl="0" eaLnBrk="1" fontAlgn="base" latinLnBrk="0" hangingPunct="1">
                  <a:lnSpc>
                    <a:spcPct val="100000"/>
                  </a:lnSpc>
                  <a:spcBef>
                    <a:spcPts val="400"/>
                  </a:spcBef>
                  <a:spcAft>
                    <a:spcPct val="0"/>
                  </a:spcAft>
                  <a:buClrTx/>
                  <a:buSzPct val="100000"/>
                  <a:buFontTx/>
                  <a:buNone/>
                  <a:tabLst/>
                  <a:defRPr/>
                </a:pPr>
                <a:endParaRPr kumimoji="0" lang="en-US" sz="1200" b="0" i="0" u="none" strike="noStrike" kern="1200" cap="none" spc="0" normalizeH="0" baseline="0" noProof="0" dirty="0">
                  <a:ln>
                    <a:noFill/>
                  </a:ln>
                  <a:solidFill>
                    <a:srgbClr val="000000"/>
                  </a:solidFill>
                  <a:effectLst/>
                  <a:uLnTx/>
                  <a:uFillTx/>
                  <a:latin typeface="Corbel" panose="020B0503020204020204"/>
                  <a:ea typeface="+mn-ea"/>
                  <a:cs typeface="+mn-cs"/>
                  <a:sym typeface="+mn-lt"/>
                </a:endParaRPr>
              </a:p>
            </p:txBody>
          </p:sp>
          <p:sp>
            <p:nvSpPr>
              <p:cNvPr id="106" name="Freeform: Shape 105">
                <a:extLst>
                  <a:ext uri="{FF2B5EF4-FFF2-40B4-BE49-F238E27FC236}">
                    <a16:creationId xmlns:a16="http://schemas.microsoft.com/office/drawing/2014/main" id="{47A335A1-88CF-5FD4-A173-D74DD119755B}"/>
                  </a:ext>
                </a:extLst>
              </p:cNvPr>
              <p:cNvSpPr>
                <a:spLocks noChangeAspect="1"/>
              </p:cNvSpPr>
              <p:nvPr/>
            </p:nvSpPr>
            <p:spPr>
              <a:xfrm>
                <a:off x="519093" y="1635654"/>
                <a:ext cx="273467" cy="273693"/>
              </a:xfrm>
              <a:custGeom>
                <a:avLst/>
                <a:gdLst>
                  <a:gd name="connsiteX0" fmla="*/ 2578802 w 3668377"/>
                  <a:gd name="connsiteY0" fmla="*/ 2301383 h 3671415"/>
                  <a:gd name="connsiteX1" fmla="*/ 2503312 w 3668377"/>
                  <a:gd name="connsiteY1" fmla="*/ 2377807 h 3671415"/>
                  <a:gd name="connsiteX2" fmla="*/ 2470358 w 3668377"/>
                  <a:gd name="connsiteY2" fmla="*/ 2409826 h 3671415"/>
                  <a:gd name="connsiteX3" fmla="*/ 2442780 w 3668377"/>
                  <a:gd name="connsiteY3" fmla="*/ 2438339 h 3671415"/>
                  <a:gd name="connsiteX4" fmla="*/ 2417071 w 3668377"/>
                  <a:gd name="connsiteY4" fmla="*/ 2464048 h 3671415"/>
                  <a:gd name="connsiteX5" fmla="*/ 2394868 w 3668377"/>
                  <a:gd name="connsiteY5" fmla="*/ 2486250 h 3671415"/>
                  <a:gd name="connsiteX6" fmla="*/ 2375236 w 3668377"/>
                  <a:gd name="connsiteY6" fmla="*/ 2504948 h 3671415"/>
                  <a:gd name="connsiteX7" fmla="*/ 2358409 w 3668377"/>
                  <a:gd name="connsiteY7" fmla="*/ 2521775 h 3671415"/>
                  <a:gd name="connsiteX8" fmla="*/ 2345087 w 3668377"/>
                  <a:gd name="connsiteY8" fmla="*/ 2535097 h 3671415"/>
                  <a:gd name="connsiteX9" fmla="*/ 2324754 w 3668377"/>
                  <a:gd name="connsiteY9" fmla="*/ 2556365 h 3671415"/>
                  <a:gd name="connsiteX10" fmla="*/ 2316808 w 3668377"/>
                  <a:gd name="connsiteY10" fmla="*/ 2564311 h 3671415"/>
                  <a:gd name="connsiteX11" fmla="*/ 2310497 w 3668377"/>
                  <a:gd name="connsiteY11" fmla="*/ 2569686 h 3671415"/>
                  <a:gd name="connsiteX12" fmla="*/ 2306057 w 3668377"/>
                  <a:gd name="connsiteY12" fmla="*/ 2574127 h 3671415"/>
                  <a:gd name="connsiteX13" fmla="*/ 2303486 w 3668377"/>
                  <a:gd name="connsiteY13" fmla="*/ 2577633 h 3671415"/>
                  <a:gd name="connsiteX14" fmla="*/ 2300915 w 3668377"/>
                  <a:gd name="connsiteY14" fmla="*/ 2579502 h 3671415"/>
                  <a:gd name="connsiteX15" fmla="*/ 2299980 w 3668377"/>
                  <a:gd name="connsiteY15" fmla="*/ 2581372 h 3671415"/>
                  <a:gd name="connsiteX16" fmla="*/ 2299046 w 3668377"/>
                  <a:gd name="connsiteY16" fmla="*/ 2582307 h 3671415"/>
                  <a:gd name="connsiteX17" fmla="*/ 2373600 w 3668377"/>
                  <a:gd name="connsiteY17" fmla="*/ 2656162 h 3671415"/>
                  <a:gd name="connsiteX18" fmla="*/ 2442780 w 3668377"/>
                  <a:gd name="connsiteY18" fmla="*/ 2726276 h 3671415"/>
                  <a:gd name="connsiteX19" fmla="*/ 2509389 w 3668377"/>
                  <a:gd name="connsiteY19" fmla="*/ 2792884 h 3671415"/>
                  <a:gd name="connsiteX20" fmla="*/ 2570622 w 3668377"/>
                  <a:gd name="connsiteY20" fmla="*/ 2854117 h 3671415"/>
                  <a:gd name="connsiteX21" fmla="*/ 2629284 w 3668377"/>
                  <a:gd name="connsiteY21" fmla="*/ 2912780 h 3671415"/>
                  <a:gd name="connsiteX22" fmla="*/ 2683506 w 3668377"/>
                  <a:gd name="connsiteY22" fmla="*/ 2967001 h 3671415"/>
                  <a:gd name="connsiteX23" fmla="*/ 2733988 w 3668377"/>
                  <a:gd name="connsiteY23" fmla="*/ 3017717 h 3671415"/>
                  <a:gd name="connsiteX24" fmla="*/ 2780030 w 3668377"/>
                  <a:gd name="connsiteY24" fmla="*/ 3065629 h 3671415"/>
                  <a:gd name="connsiteX25" fmla="*/ 2825371 w 3668377"/>
                  <a:gd name="connsiteY25" fmla="*/ 3109099 h 3671415"/>
                  <a:gd name="connsiteX26" fmla="*/ 2865336 w 3668377"/>
                  <a:gd name="connsiteY26" fmla="*/ 3149999 h 3671415"/>
                  <a:gd name="connsiteX27" fmla="*/ 2901795 w 3668377"/>
                  <a:gd name="connsiteY27" fmla="*/ 3187394 h 3671415"/>
                  <a:gd name="connsiteX28" fmla="*/ 2936385 w 3668377"/>
                  <a:gd name="connsiteY28" fmla="*/ 3221983 h 3671415"/>
                  <a:gd name="connsiteX29" fmla="*/ 2969339 w 3668377"/>
                  <a:gd name="connsiteY29" fmla="*/ 3253067 h 3671415"/>
                  <a:gd name="connsiteX30" fmla="*/ 2996917 w 3668377"/>
                  <a:gd name="connsiteY30" fmla="*/ 3282282 h 3671415"/>
                  <a:gd name="connsiteX31" fmla="*/ 3023560 w 3668377"/>
                  <a:gd name="connsiteY31" fmla="*/ 3308925 h 3671415"/>
                  <a:gd name="connsiteX32" fmla="*/ 3047633 w 3668377"/>
                  <a:gd name="connsiteY32" fmla="*/ 3332063 h 3671415"/>
                  <a:gd name="connsiteX33" fmla="*/ 3068901 w 3668377"/>
                  <a:gd name="connsiteY33" fmla="*/ 3353331 h 3671415"/>
                  <a:gd name="connsiteX34" fmla="*/ 3088532 w 3668377"/>
                  <a:gd name="connsiteY34" fmla="*/ 3373664 h 3671415"/>
                  <a:gd name="connsiteX35" fmla="*/ 3105360 w 3668377"/>
                  <a:gd name="connsiteY35" fmla="*/ 3389556 h 3671415"/>
                  <a:gd name="connsiteX36" fmla="*/ 3119617 w 3668377"/>
                  <a:gd name="connsiteY36" fmla="*/ 3404748 h 3671415"/>
                  <a:gd name="connsiteX37" fmla="*/ 3132938 w 3668377"/>
                  <a:gd name="connsiteY37" fmla="*/ 3418070 h 3671415"/>
                  <a:gd name="connsiteX38" fmla="*/ 3144390 w 3668377"/>
                  <a:gd name="connsiteY38" fmla="*/ 3428821 h 3671415"/>
                  <a:gd name="connsiteX39" fmla="*/ 3154206 w 3668377"/>
                  <a:gd name="connsiteY39" fmla="*/ 3439571 h 3671415"/>
                  <a:gd name="connsiteX40" fmla="*/ 3162153 w 3668377"/>
                  <a:gd name="connsiteY40" fmla="*/ 3446583 h 3671415"/>
                  <a:gd name="connsiteX41" fmla="*/ 3169164 w 3668377"/>
                  <a:gd name="connsiteY41" fmla="*/ 3454529 h 3671415"/>
                  <a:gd name="connsiteX42" fmla="*/ 3174539 w 3668377"/>
                  <a:gd name="connsiteY42" fmla="*/ 3460839 h 3671415"/>
                  <a:gd name="connsiteX43" fmla="*/ 3179915 w 3668377"/>
                  <a:gd name="connsiteY43" fmla="*/ 3465280 h 3671415"/>
                  <a:gd name="connsiteX44" fmla="*/ 3183421 w 3668377"/>
                  <a:gd name="connsiteY44" fmla="*/ 3467851 h 3671415"/>
                  <a:gd name="connsiteX45" fmla="*/ 3185290 w 3668377"/>
                  <a:gd name="connsiteY45" fmla="*/ 3470422 h 3671415"/>
                  <a:gd name="connsiteX46" fmla="*/ 3187861 w 3668377"/>
                  <a:gd name="connsiteY46" fmla="*/ 3472291 h 3671415"/>
                  <a:gd name="connsiteX47" fmla="*/ 3188796 w 3668377"/>
                  <a:gd name="connsiteY47" fmla="*/ 3474161 h 3671415"/>
                  <a:gd name="connsiteX48" fmla="*/ 3189731 w 3668377"/>
                  <a:gd name="connsiteY48" fmla="*/ 3475096 h 3671415"/>
                  <a:gd name="connsiteX49" fmla="*/ 3230631 w 3668377"/>
                  <a:gd name="connsiteY49" fmla="*/ 3435131 h 3671415"/>
                  <a:gd name="connsiteX50" fmla="*/ 3267090 w 3668377"/>
                  <a:gd name="connsiteY50" fmla="*/ 3398671 h 3671415"/>
                  <a:gd name="connsiteX51" fmla="*/ 3300044 w 3668377"/>
                  <a:gd name="connsiteY51" fmla="*/ 3366653 h 3671415"/>
                  <a:gd name="connsiteX52" fmla="*/ 3327622 w 3668377"/>
                  <a:gd name="connsiteY52" fmla="*/ 3337438 h 3671415"/>
                  <a:gd name="connsiteX53" fmla="*/ 3353331 w 3668377"/>
                  <a:gd name="connsiteY53" fmla="*/ 3311730 h 3671415"/>
                  <a:gd name="connsiteX54" fmla="*/ 3375533 w 3668377"/>
                  <a:gd name="connsiteY54" fmla="*/ 3289527 h 3671415"/>
                  <a:gd name="connsiteX55" fmla="*/ 3394231 w 3668377"/>
                  <a:gd name="connsiteY55" fmla="*/ 3270830 h 3671415"/>
                  <a:gd name="connsiteX56" fmla="*/ 3411058 w 3668377"/>
                  <a:gd name="connsiteY56" fmla="*/ 3254002 h 3671415"/>
                  <a:gd name="connsiteX57" fmla="*/ 3426250 w 3668377"/>
                  <a:gd name="connsiteY57" fmla="*/ 3240681 h 3671415"/>
                  <a:gd name="connsiteX58" fmla="*/ 3437000 w 3668377"/>
                  <a:gd name="connsiteY58" fmla="*/ 3228294 h 3671415"/>
                  <a:gd name="connsiteX59" fmla="*/ 3446816 w 3668377"/>
                  <a:gd name="connsiteY59" fmla="*/ 3219413 h 3671415"/>
                  <a:gd name="connsiteX60" fmla="*/ 3465513 w 3668377"/>
                  <a:gd name="connsiteY60" fmla="*/ 3200715 h 3671415"/>
                  <a:gd name="connsiteX61" fmla="*/ 3468084 w 3668377"/>
                  <a:gd name="connsiteY61" fmla="*/ 3198144 h 3671415"/>
                  <a:gd name="connsiteX62" fmla="*/ 3470655 w 3668377"/>
                  <a:gd name="connsiteY62" fmla="*/ 3196275 h 3671415"/>
                  <a:gd name="connsiteX63" fmla="*/ 3471590 w 3668377"/>
                  <a:gd name="connsiteY63" fmla="*/ 3193704 h 3671415"/>
                  <a:gd name="connsiteX64" fmla="*/ 3471590 w 3668377"/>
                  <a:gd name="connsiteY64" fmla="*/ 3193470 h 3671415"/>
                  <a:gd name="connsiteX65" fmla="*/ 3471824 w 3668377"/>
                  <a:gd name="connsiteY65" fmla="*/ 3193470 h 3671415"/>
                  <a:gd name="connsiteX66" fmla="*/ 2579737 w 3668377"/>
                  <a:gd name="connsiteY66" fmla="*/ 2102025 h 3671415"/>
                  <a:gd name="connsiteX67" fmla="*/ 2661303 w 3668377"/>
                  <a:gd name="connsiteY67" fmla="*/ 2182890 h 3671415"/>
                  <a:gd name="connsiteX68" fmla="*/ 2739364 w 3668377"/>
                  <a:gd name="connsiteY68" fmla="*/ 2261184 h 3671415"/>
                  <a:gd name="connsiteX69" fmla="*/ 2812984 w 3668377"/>
                  <a:gd name="connsiteY69" fmla="*/ 2335038 h 3671415"/>
                  <a:gd name="connsiteX70" fmla="*/ 2881228 w 3668377"/>
                  <a:gd name="connsiteY70" fmla="*/ 2404450 h 3671415"/>
                  <a:gd name="connsiteX71" fmla="*/ 2947837 w 3668377"/>
                  <a:gd name="connsiteY71" fmla="*/ 2470124 h 3671415"/>
                  <a:gd name="connsiteX72" fmla="*/ 3009070 w 3668377"/>
                  <a:gd name="connsiteY72" fmla="*/ 2531357 h 3671415"/>
                  <a:gd name="connsiteX73" fmla="*/ 3066797 w 3668377"/>
                  <a:gd name="connsiteY73" fmla="*/ 2590019 h 3671415"/>
                  <a:gd name="connsiteX74" fmla="*/ 3121720 w 3668377"/>
                  <a:gd name="connsiteY74" fmla="*/ 2645177 h 3671415"/>
                  <a:gd name="connsiteX75" fmla="*/ 3172202 w 3668377"/>
                  <a:gd name="connsiteY75" fmla="*/ 2696828 h 3671415"/>
                  <a:gd name="connsiteX76" fmla="*/ 3220114 w 3668377"/>
                  <a:gd name="connsiteY76" fmla="*/ 2744739 h 3671415"/>
                  <a:gd name="connsiteX77" fmla="*/ 3265454 w 3668377"/>
                  <a:gd name="connsiteY77" fmla="*/ 2789145 h 3671415"/>
                  <a:gd name="connsiteX78" fmla="*/ 3307289 w 3668377"/>
                  <a:gd name="connsiteY78" fmla="*/ 2830980 h 3671415"/>
                  <a:gd name="connsiteX79" fmla="*/ 3345384 w 3668377"/>
                  <a:gd name="connsiteY79" fmla="*/ 2870010 h 3671415"/>
                  <a:gd name="connsiteX80" fmla="*/ 3380909 w 3668377"/>
                  <a:gd name="connsiteY80" fmla="*/ 2905535 h 3671415"/>
                  <a:gd name="connsiteX81" fmla="*/ 3414564 w 3668377"/>
                  <a:gd name="connsiteY81" fmla="*/ 2939189 h 3671415"/>
                  <a:gd name="connsiteX82" fmla="*/ 3444713 w 3668377"/>
                  <a:gd name="connsiteY82" fmla="*/ 2969339 h 3671415"/>
                  <a:gd name="connsiteX83" fmla="*/ 3472291 w 3668377"/>
                  <a:gd name="connsiteY83" fmla="*/ 2996917 h 3671415"/>
                  <a:gd name="connsiteX84" fmla="*/ 3498000 w 3668377"/>
                  <a:gd name="connsiteY84" fmla="*/ 3022625 h 3671415"/>
                  <a:gd name="connsiteX85" fmla="*/ 3522072 w 3668377"/>
                  <a:gd name="connsiteY85" fmla="*/ 3045763 h 3671415"/>
                  <a:gd name="connsiteX86" fmla="*/ 3542406 w 3668377"/>
                  <a:gd name="connsiteY86" fmla="*/ 3067031 h 3671415"/>
                  <a:gd name="connsiteX87" fmla="*/ 3562037 w 3668377"/>
                  <a:gd name="connsiteY87" fmla="*/ 3084793 h 3671415"/>
                  <a:gd name="connsiteX88" fmla="*/ 3578865 w 3668377"/>
                  <a:gd name="connsiteY88" fmla="*/ 3103490 h 3671415"/>
                  <a:gd name="connsiteX89" fmla="*/ 3593121 w 3668377"/>
                  <a:gd name="connsiteY89" fmla="*/ 3117747 h 3671415"/>
                  <a:gd name="connsiteX90" fmla="*/ 3606443 w 3668377"/>
                  <a:gd name="connsiteY90" fmla="*/ 3131069 h 3671415"/>
                  <a:gd name="connsiteX91" fmla="*/ 3617895 w 3668377"/>
                  <a:gd name="connsiteY91" fmla="*/ 3141819 h 3671415"/>
                  <a:gd name="connsiteX92" fmla="*/ 3627711 w 3668377"/>
                  <a:gd name="connsiteY92" fmla="*/ 3152570 h 3671415"/>
                  <a:gd name="connsiteX93" fmla="*/ 3636592 w 3668377"/>
                  <a:gd name="connsiteY93" fmla="*/ 3161452 h 3671415"/>
                  <a:gd name="connsiteX94" fmla="*/ 3644539 w 3668377"/>
                  <a:gd name="connsiteY94" fmla="*/ 3169398 h 3671415"/>
                  <a:gd name="connsiteX95" fmla="*/ 3649914 w 3668377"/>
                  <a:gd name="connsiteY95" fmla="*/ 3174773 h 3671415"/>
                  <a:gd name="connsiteX96" fmla="*/ 3654354 w 3668377"/>
                  <a:gd name="connsiteY96" fmla="*/ 3180149 h 3671415"/>
                  <a:gd name="connsiteX97" fmla="*/ 3658795 w 3668377"/>
                  <a:gd name="connsiteY97" fmla="*/ 3183654 h 3671415"/>
                  <a:gd name="connsiteX98" fmla="*/ 3662301 w 3668377"/>
                  <a:gd name="connsiteY98" fmla="*/ 3187160 h 3671415"/>
                  <a:gd name="connsiteX99" fmla="*/ 3664170 w 3668377"/>
                  <a:gd name="connsiteY99" fmla="*/ 3189030 h 3671415"/>
                  <a:gd name="connsiteX100" fmla="*/ 3666040 w 3668377"/>
                  <a:gd name="connsiteY100" fmla="*/ 3190899 h 3671415"/>
                  <a:gd name="connsiteX101" fmla="*/ 3666975 w 3668377"/>
                  <a:gd name="connsiteY101" fmla="*/ 3192769 h 3671415"/>
                  <a:gd name="connsiteX102" fmla="*/ 3666975 w 3668377"/>
                  <a:gd name="connsiteY102" fmla="*/ 3192536 h 3671415"/>
                  <a:gd name="connsiteX103" fmla="*/ 3668377 w 3668377"/>
                  <a:gd name="connsiteY103" fmla="*/ 3192536 h 3671415"/>
                  <a:gd name="connsiteX104" fmla="*/ 3668377 w 3668377"/>
                  <a:gd name="connsiteY104" fmla="*/ 3193470 h 3671415"/>
                  <a:gd name="connsiteX105" fmla="*/ 3616025 w 3668377"/>
                  <a:gd name="connsiteY105" fmla="*/ 3245822 h 3671415"/>
                  <a:gd name="connsiteX106" fmla="*/ 3567179 w 3668377"/>
                  <a:gd name="connsiteY106" fmla="*/ 3295603 h 3671415"/>
                  <a:gd name="connsiteX107" fmla="*/ 3522773 w 3668377"/>
                  <a:gd name="connsiteY107" fmla="*/ 3340009 h 3671415"/>
                  <a:gd name="connsiteX108" fmla="*/ 3480939 w 3668377"/>
                  <a:gd name="connsiteY108" fmla="*/ 3380909 h 3671415"/>
                  <a:gd name="connsiteX109" fmla="*/ 3442843 w 3668377"/>
                  <a:gd name="connsiteY109" fmla="*/ 3419004 h 3671415"/>
                  <a:gd name="connsiteX110" fmla="*/ 3408254 w 3668377"/>
                  <a:gd name="connsiteY110" fmla="*/ 3453594 h 3671415"/>
                  <a:gd name="connsiteX111" fmla="*/ 3377170 w 3668377"/>
                  <a:gd name="connsiteY111" fmla="*/ 3484678 h 3671415"/>
                  <a:gd name="connsiteX112" fmla="*/ 3349591 w 3668377"/>
                  <a:gd name="connsiteY112" fmla="*/ 3513191 h 3671415"/>
                  <a:gd name="connsiteX113" fmla="*/ 3324817 w 3668377"/>
                  <a:gd name="connsiteY113" fmla="*/ 3537264 h 3671415"/>
                  <a:gd name="connsiteX114" fmla="*/ 3302615 w 3668377"/>
                  <a:gd name="connsiteY114" fmla="*/ 3559467 h 3671415"/>
                  <a:gd name="connsiteX115" fmla="*/ 3282282 w 3668377"/>
                  <a:gd name="connsiteY115" fmla="*/ 3579800 h 3671415"/>
                  <a:gd name="connsiteX116" fmla="*/ 3237876 w 3668377"/>
                  <a:gd name="connsiteY116" fmla="*/ 3624206 h 3671415"/>
                  <a:gd name="connsiteX117" fmla="*/ 3227125 w 3668377"/>
                  <a:gd name="connsiteY117" fmla="*/ 3635657 h 3671415"/>
                  <a:gd name="connsiteX118" fmla="*/ 3218244 w 3668377"/>
                  <a:gd name="connsiteY118" fmla="*/ 3644539 h 3671415"/>
                  <a:gd name="connsiteX119" fmla="*/ 3211232 w 3668377"/>
                  <a:gd name="connsiteY119" fmla="*/ 3650849 h 3671415"/>
                  <a:gd name="connsiteX120" fmla="*/ 3205857 w 3668377"/>
                  <a:gd name="connsiteY120" fmla="*/ 3657860 h 3671415"/>
                  <a:gd name="connsiteX121" fmla="*/ 3200482 w 3668377"/>
                  <a:gd name="connsiteY121" fmla="*/ 3662301 h 3671415"/>
                  <a:gd name="connsiteX122" fmla="*/ 3196976 w 3668377"/>
                  <a:gd name="connsiteY122" fmla="*/ 3665807 h 3671415"/>
                  <a:gd name="connsiteX123" fmla="*/ 3194405 w 3668377"/>
                  <a:gd name="connsiteY123" fmla="*/ 3667676 h 3671415"/>
                  <a:gd name="connsiteX124" fmla="*/ 3193470 w 3668377"/>
                  <a:gd name="connsiteY124" fmla="*/ 3668611 h 3671415"/>
                  <a:gd name="connsiteX125" fmla="*/ 3192536 w 3668377"/>
                  <a:gd name="connsiteY125" fmla="*/ 3670481 h 3671415"/>
                  <a:gd name="connsiteX126" fmla="*/ 3190666 w 3668377"/>
                  <a:gd name="connsiteY126" fmla="*/ 3671415 h 3671415"/>
                  <a:gd name="connsiteX127" fmla="*/ 3109801 w 3668377"/>
                  <a:gd name="connsiteY127" fmla="*/ 3589616 h 3671415"/>
                  <a:gd name="connsiteX128" fmla="*/ 3031740 w 3668377"/>
                  <a:gd name="connsiteY128" fmla="*/ 3511322 h 3671415"/>
                  <a:gd name="connsiteX129" fmla="*/ 2958120 w 3668377"/>
                  <a:gd name="connsiteY129" fmla="*/ 3439338 h 3671415"/>
                  <a:gd name="connsiteX130" fmla="*/ 2888941 w 3668377"/>
                  <a:gd name="connsiteY130" fmla="*/ 3369223 h 3671415"/>
                  <a:gd name="connsiteX131" fmla="*/ 2823267 w 3668377"/>
                  <a:gd name="connsiteY131" fmla="*/ 3304251 h 3671415"/>
                  <a:gd name="connsiteX132" fmla="*/ 2762034 w 3668377"/>
                  <a:gd name="connsiteY132" fmla="*/ 3241148 h 3671415"/>
                  <a:gd name="connsiteX133" fmla="*/ 2702671 w 3668377"/>
                  <a:gd name="connsiteY133" fmla="*/ 3183421 h 3671415"/>
                  <a:gd name="connsiteX134" fmla="*/ 2648449 w 3668377"/>
                  <a:gd name="connsiteY134" fmla="*/ 3128264 h 3671415"/>
                  <a:gd name="connsiteX135" fmla="*/ 2597032 w 3668377"/>
                  <a:gd name="connsiteY135" fmla="*/ 3077548 h 3671415"/>
                  <a:gd name="connsiteX136" fmla="*/ 2549121 w 3668377"/>
                  <a:gd name="connsiteY136" fmla="*/ 3029637 h 3671415"/>
                  <a:gd name="connsiteX137" fmla="*/ 2504714 w 3668377"/>
                  <a:gd name="connsiteY137" fmla="*/ 2984296 h 3671415"/>
                  <a:gd name="connsiteX138" fmla="*/ 2462879 w 3668377"/>
                  <a:gd name="connsiteY138" fmla="*/ 2943396 h 3671415"/>
                  <a:gd name="connsiteX139" fmla="*/ 2423849 w 3668377"/>
                  <a:gd name="connsiteY139" fmla="*/ 2904366 h 3671415"/>
                  <a:gd name="connsiteX140" fmla="*/ 2388324 w 3668377"/>
                  <a:gd name="connsiteY140" fmla="*/ 2868841 h 3671415"/>
                  <a:gd name="connsiteX141" fmla="*/ 2354669 w 3668377"/>
                  <a:gd name="connsiteY141" fmla="*/ 2835187 h 3671415"/>
                  <a:gd name="connsiteX142" fmla="*/ 2324520 w 3668377"/>
                  <a:gd name="connsiteY142" fmla="*/ 2805037 h 3671415"/>
                  <a:gd name="connsiteX143" fmla="*/ 2296942 w 3668377"/>
                  <a:gd name="connsiteY143" fmla="*/ 2777459 h 3671415"/>
                  <a:gd name="connsiteX144" fmla="*/ 2271233 w 3668377"/>
                  <a:gd name="connsiteY144" fmla="*/ 2751751 h 3671415"/>
                  <a:gd name="connsiteX145" fmla="*/ 2248096 w 3668377"/>
                  <a:gd name="connsiteY145" fmla="*/ 2727678 h 3671415"/>
                  <a:gd name="connsiteX146" fmla="*/ 2226828 w 3668377"/>
                  <a:gd name="connsiteY146" fmla="*/ 2708046 h 3671415"/>
                  <a:gd name="connsiteX147" fmla="*/ 2207196 w 3668377"/>
                  <a:gd name="connsiteY147" fmla="*/ 2688414 h 3671415"/>
                  <a:gd name="connsiteX148" fmla="*/ 2190368 w 3668377"/>
                  <a:gd name="connsiteY148" fmla="*/ 2672522 h 3671415"/>
                  <a:gd name="connsiteX149" fmla="*/ 2176112 w 3668377"/>
                  <a:gd name="connsiteY149" fmla="*/ 2656629 h 3671415"/>
                  <a:gd name="connsiteX150" fmla="*/ 2162790 w 3668377"/>
                  <a:gd name="connsiteY150" fmla="*/ 2643307 h 3671415"/>
                  <a:gd name="connsiteX151" fmla="*/ 2152039 w 3668377"/>
                  <a:gd name="connsiteY151" fmla="*/ 2631855 h 3671415"/>
                  <a:gd name="connsiteX152" fmla="*/ 2141289 w 3668377"/>
                  <a:gd name="connsiteY152" fmla="*/ 2622039 h 3671415"/>
                  <a:gd name="connsiteX153" fmla="*/ 2132407 w 3668377"/>
                  <a:gd name="connsiteY153" fmla="*/ 2613158 h 3671415"/>
                  <a:gd name="connsiteX154" fmla="*/ 2124461 w 3668377"/>
                  <a:gd name="connsiteY154" fmla="*/ 2606147 h 3671415"/>
                  <a:gd name="connsiteX155" fmla="*/ 2119086 w 3668377"/>
                  <a:gd name="connsiteY155" fmla="*/ 2599835 h 3671415"/>
                  <a:gd name="connsiteX156" fmla="*/ 2113710 w 3668377"/>
                  <a:gd name="connsiteY156" fmla="*/ 2595395 h 3671415"/>
                  <a:gd name="connsiteX157" fmla="*/ 2110205 w 3668377"/>
                  <a:gd name="connsiteY157" fmla="*/ 2590954 h 3671415"/>
                  <a:gd name="connsiteX158" fmla="*/ 2106699 w 3668377"/>
                  <a:gd name="connsiteY158" fmla="*/ 2587449 h 3671415"/>
                  <a:gd name="connsiteX159" fmla="*/ 2104829 w 3668377"/>
                  <a:gd name="connsiteY159" fmla="*/ 2585579 h 3671415"/>
                  <a:gd name="connsiteX160" fmla="*/ 2102258 w 3668377"/>
                  <a:gd name="connsiteY160" fmla="*/ 2583709 h 3671415"/>
                  <a:gd name="connsiteX161" fmla="*/ 2101323 w 3668377"/>
                  <a:gd name="connsiteY161" fmla="*/ 2582774 h 3671415"/>
                  <a:gd name="connsiteX162" fmla="*/ 2101323 w 3668377"/>
                  <a:gd name="connsiteY162" fmla="*/ 2581840 h 3671415"/>
                  <a:gd name="connsiteX163" fmla="*/ 2100389 w 3668377"/>
                  <a:gd name="connsiteY163" fmla="*/ 2581840 h 3671415"/>
                  <a:gd name="connsiteX164" fmla="*/ 1190539 w 3668377"/>
                  <a:gd name="connsiteY164" fmla="*/ 139527 h 3671415"/>
                  <a:gd name="connsiteX165" fmla="*/ 1104532 w 3668377"/>
                  <a:gd name="connsiteY165" fmla="*/ 143033 h 3671415"/>
                  <a:gd name="connsiteX166" fmla="*/ 1021096 w 3668377"/>
                  <a:gd name="connsiteY166" fmla="*/ 152849 h 3671415"/>
                  <a:gd name="connsiteX167" fmla="*/ 938595 w 3668377"/>
                  <a:gd name="connsiteY167" fmla="*/ 169676 h 3671415"/>
                  <a:gd name="connsiteX168" fmla="*/ 858665 w 3668377"/>
                  <a:gd name="connsiteY168" fmla="*/ 192814 h 3671415"/>
                  <a:gd name="connsiteX169" fmla="*/ 782241 w 3668377"/>
                  <a:gd name="connsiteY169" fmla="*/ 222028 h 3671415"/>
                  <a:gd name="connsiteX170" fmla="*/ 708621 w 3668377"/>
                  <a:gd name="connsiteY170" fmla="*/ 256618 h 3671415"/>
                  <a:gd name="connsiteX171" fmla="*/ 636637 w 3668377"/>
                  <a:gd name="connsiteY171" fmla="*/ 296583 h 3671415"/>
                  <a:gd name="connsiteX172" fmla="*/ 570028 w 3668377"/>
                  <a:gd name="connsiteY172" fmla="*/ 342858 h 3671415"/>
                  <a:gd name="connsiteX173" fmla="*/ 507860 w 3668377"/>
                  <a:gd name="connsiteY173" fmla="*/ 392639 h 3671415"/>
                  <a:gd name="connsiteX174" fmla="*/ 448497 w 3668377"/>
                  <a:gd name="connsiteY174" fmla="*/ 447796 h 3671415"/>
                  <a:gd name="connsiteX175" fmla="*/ 392639 w 3668377"/>
                  <a:gd name="connsiteY175" fmla="*/ 506458 h 3671415"/>
                  <a:gd name="connsiteX176" fmla="*/ 342858 w 3668377"/>
                  <a:gd name="connsiteY176" fmla="*/ 570496 h 3671415"/>
                  <a:gd name="connsiteX177" fmla="*/ 297518 w 3668377"/>
                  <a:gd name="connsiteY177" fmla="*/ 637104 h 3671415"/>
                  <a:gd name="connsiteX178" fmla="*/ 257552 w 3668377"/>
                  <a:gd name="connsiteY178" fmla="*/ 707218 h 3671415"/>
                  <a:gd name="connsiteX179" fmla="*/ 222963 w 3668377"/>
                  <a:gd name="connsiteY179" fmla="*/ 781072 h 3671415"/>
                  <a:gd name="connsiteX180" fmla="*/ 194450 w 3668377"/>
                  <a:gd name="connsiteY180" fmla="*/ 858431 h 3671415"/>
                  <a:gd name="connsiteX181" fmla="*/ 170377 w 3668377"/>
                  <a:gd name="connsiteY181" fmla="*/ 938362 h 3671415"/>
                  <a:gd name="connsiteX182" fmla="*/ 153550 w 3668377"/>
                  <a:gd name="connsiteY182" fmla="*/ 1020162 h 3671415"/>
                  <a:gd name="connsiteX183" fmla="*/ 143734 w 3668377"/>
                  <a:gd name="connsiteY183" fmla="*/ 1105467 h 3671415"/>
                  <a:gd name="connsiteX184" fmla="*/ 140228 w 3668377"/>
                  <a:gd name="connsiteY184" fmla="*/ 1190773 h 3671415"/>
                  <a:gd name="connsiteX185" fmla="*/ 143033 w 3668377"/>
                  <a:gd name="connsiteY185" fmla="*/ 1276780 h 3671415"/>
                  <a:gd name="connsiteX186" fmla="*/ 152849 w 3668377"/>
                  <a:gd name="connsiteY186" fmla="*/ 1360216 h 3671415"/>
                  <a:gd name="connsiteX187" fmla="*/ 169676 w 3668377"/>
                  <a:gd name="connsiteY187" fmla="*/ 1442950 h 3671415"/>
                  <a:gd name="connsiteX188" fmla="*/ 193749 w 3668377"/>
                  <a:gd name="connsiteY188" fmla="*/ 1522881 h 3671415"/>
                  <a:gd name="connsiteX189" fmla="*/ 222262 w 3668377"/>
                  <a:gd name="connsiteY189" fmla="*/ 1599305 h 3671415"/>
                  <a:gd name="connsiteX190" fmla="*/ 256851 w 3668377"/>
                  <a:gd name="connsiteY190" fmla="*/ 1673160 h 3671415"/>
                  <a:gd name="connsiteX191" fmla="*/ 296816 w 3668377"/>
                  <a:gd name="connsiteY191" fmla="*/ 1743274 h 3671415"/>
                  <a:gd name="connsiteX192" fmla="*/ 342157 w 3668377"/>
                  <a:gd name="connsiteY192" fmla="*/ 1811752 h 3671415"/>
                  <a:gd name="connsiteX193" fmla="*/ 391938 w 3668377"/>
                  <a:gd name="connsiteY193" fmla="*/ 1873920 h 3671415"/>
                  <a:gd name="connsiteX194" fmla="*/ 447796 w 3668377"/>
                  <a:gd name="connsiteY194" fmla="*/ 1933517 h 3671415"/>
                  <a:gd name="connsiteX195" fmla="*/ 507159 w 3668377"/>
                  <a:gd name="connsiteY195" fmla="*/ 1987739 h 3671415"/>
                  <a:gd name="connsiteX196" fmla="*/ 569327 w 3668377"/>
                  <a:gd name="connsiteY196" fmla="*/ 2039390 h 3671415"/>
                  <a:gd name="connsiteX197" fmla="*/ 635936 w 3668377"/>
                  <a:gd name="connsiteY197" fmla="*/ 2083795 h 3671415"/>
                  <a:gd name="connsiteX198" fmla="*/ 707920 w 3668377"/>
                  <a:gd name="connsiteY198" fmla="*/ 2124695 h 3671415"/>
                  <a:gd name="connsiteX199" fmla="*/ 781539 w 3668377"/>
                  <a:gd name="connsiteY199" fmla="*/ 2159285 h 3671415"/>
                  <a:gd name="connsiteX200" fmla="*/ 857964 w 3668377"/>
                  <a:gd name="connsiteY200" fmla="*/ 2187798 h 3671415"/>
                  <a:gd name="connsiteX201" fmla="*/ 937894 w 3668377"/>
                  <a:gd name="connsiteY201" fmla="*/ 2211871 h 3671415"/>
                  <a:gd name="connsiteX202" fmla="*/ 1020395 w 3668377"/>
                  <a:gd name="connsiteY202" fmla="*/ 2228698 h 3671415"/>
                  <a:gd name="connsiteX203" fmla="*/ 1103831 w 3668377"/>
                  <a:gd name="connsiteY203" fmla="*/ 2238514 h 3671415"/>
                  <a:gd name="connsiteX204" fmla="*/ 1189838 w 3668377"/>
                  <a:gd name="connsiteY204" fmla="*/ 2242020 h 3671415"/>
                  <a:gd name="connsiteX205" fmla="*/ 1275144 w 3668377"/>
                  <a:gd name="connsiteY205" fmla="*/ 2238514 h 3671415"/>
                  <a:gd name="connsiteX206" fmla="*/ 1360449 w 3668377"/>
                  <a:gd name="connsiteY206" fmla="*/ 2228698 h 3671415"/>
                  <a:gd name="connsiteX207" fmla="*/ 1441314 w 3668377"/>
                  <a:gd name="connsiteY207" fmla="*/ 2211871 h 3671415"/>
                  <a:gd name="connsiteX208" fmla="*/ 1522179 w 3668377"/>
                  <a:gd name="connsiteY208" fmla="*/ 2187798 h 3671415"/>
                  <a:gd name="connsiteX209" fmla="*/ 1597669 w 3668377"/>
                  <a:gd name="connsiteY209" fmla="*/ 2159285 h 3671415"/>
                  <a:gd name="connsiteX210" fmla="*/ 1673160 w 3668377"/>
                  <a:gd name="connsiteY210" fmla="*/ 2124695 h 3671415"/>
                  <a:gd name="connsiteX211" fmla="*/ 1743274 w 3668377"/>
                  <a:gd name="connsiteY211" fmla="*/ 2083795 h 3671415"/>
                  <a:gd name="connsiteX212" fmla="*/ 1809882 w 3668377"/>
                  <a:gd name="connsiteY212" fmla="*/ 2039390 h 3671415"/>
                  <a:gd name="connsiteX213" fmla="*/ 1873686 w 3668377"/>
                  <a:gd name="connsiteY213" fmla="*/ 1987739 h 3671415"/>
                  <a:gd name="connsiteX214" fmla="*/ 1932349 w 3668377"/>
                  <a:gd name="connsiteY214" fmla="*/ 1933517 h 3671415"/>
                  <a:gd name="connsiteX215" fmla="*/ 1987271 w 3668377"/>
                  <a:gd name="connsiteY215" fmla="*/ 1873920 h 3671415"/>
                  <a:gd name="connsiteX216" fmla="*/ 2037053 w 3668377"/>
                  <a:gd name="connsiteY216" fmla="*/ 1811752 h 3671415"/>
                  <a:gd name="connsiteX217" fmla="*/ 2083795 w 3668377"/>
                  <a:gd name="connsiteY217" fmla="*/ 1743508 h 3671415"/>
                  <a:gd name="connsiteX218" fmla="*/ 2123761 w 3668377"/>
                  <a:gd name="connsiteY218" fmla="*/ 1673393 h 3671415"/>
                  <a:gd name="connsiteX219" fmla="*/ 2158350 w 3668377"/>
                  <a:gd name="connsiteY219" fmla="*/ 1599539 h 3671415"/>
                  <a:gd name="connsiteX220" fmla="*/ 2187564 w 3668377"/>
                  <a:gd name="connsiteY220" fmla="*/ 1523114 h 3671415"/>
                  <a:gd name="connsiteX221" fmla="*/ 2209767 w 3668377"/>
                  <a:gd name="connsiteY221" fmla="*/ 1443184 h 3671415"/>
                  <a:gd name="connsiteX222" fmla="*/ 2227529 w 3668377"/>
                  <a:gd name="connsiteY222" fmla="*/ 1360449 h 3671415"/>
                  <a:gd name="connsiteX223" fmla="*/ 2237346 w 3668377"/>
                  <a:gd name="connsiteY223" fmla="*/ 1277013 h 3671415"/>
                  <a:gd name="connsiteX224" fmla="*/ 2240851 w 3668377"/>
                  <a:gd name="connsiteY224" fmla="*/ 1190773 h 3671415"/>
                  <a:gd name="connsiteX225" fmla="*/ 2237346 w 3668377"/>
                  <a:gd name="connsiteY225" fmla="*/ 1105467 h 3671415"/>
                  <a:gd name="connsiteX226" fmla="*/ 2227529 w 3668377"/>
                  <a:gd name="connsiteY226" fmla="*/ 1020162 h 3671415"/>
                  <a:gd name="connsiteX227" fmla="*/ 2209767 w 3668377"/>
                  <a:gd name="connsiteY227" fmla="*/ 938362 h 3671415"/>
                  <a:gd name="connsiteX228" fmla="*/ 2187564 w 3668377"/>
                  <a:gd name="connsiteY228" fmla="*/ 858431 h 3671415"/>
                  <a:gd name="connsiteX229" fmla="*/ 2158350 w 3668377"/>
                  <a:gd name="connsiteY229" fmla="*/ 781072 h 3671415"/>
                  <a:gd name="connsiteX230" fmla="*/ 2123761 w 3668377"/>
                  <a:gd name="connsiteY230" fmla="*/ 707218 h 3671415"/>
                  <a:gd name="connsiteX231" fmla="*/ 2083795 w 3668377"/>
                  <a:gd name="connsiteY231" fmla="*/ 637104 h 3671415"/>
                  <a:gd name="connsiteX232" fmla="*/ 2037754 w 3668377"/>
                  <a:gd name="connsiteY232" fmla="*/ 570496 h 3671415"/>
                  <a:gd name="connsiteX233" fmla="*/ 1987972 w 3668377"/>
                  <a:gd name="connsiteY233" fmla="*/ 506458 h 3671415"/>
                  <a:gd name="connsiteX234" fmla="*/ 1933050 w 3668377"/>
                  <a:gd name="connsiteY234" fmla="*/ 447796 h 3671415"/>
                  <a:gd name="connsiteX235" fmla="*/ 1874387 w 3668377"/>
                  <a:gd name="connsiteY235" fmla="*/ 392639 h 3671415"/>
                  <a:gd name="connsiteX236" fmla="*/ 1810584 w 3668377"/>
                  <a:gd name="connsiteY236" fmla="*/ 342858 h 3671415"/>
                  <a:gd name="connsiteX237" fmla="*/ 1743975 w 3668377"/>
                  <a:gd name="connsiteY237" fmla="*/ 296583 h 3671415"/>
                  <a:gd name="connsiteX238" fmla="*/ 1673861 w 3668377"/>
                  <a:gd name="connsiteY238" fmla="*/ 256618 h 3671415"/>
                  <a:gd name="connsiteX239" fmla="*/ 1598370 w 3668377"/>
                  <a:gd name="connsiteY239" fmla="*/ 222028 h 3671415"/>
                  <a:gd name="connsiteX240" fmla="*/ 1522881 w 3668377"/>
                  <a:gd name="connsiteY240" fmla="*/ 192814 h 3671415"/>
                  <a:gd name="connsiteX241" fmla="*/ 1442015 w 3668377"/>
                  <a:gd name="connsiteY241" fmla="*/ 169676 h 3671415"/>
                  <a:gd name="connsiteX242" fmla="*/ 1361150 w 3668377"/>
                  <a:gd name="connsiteY242" fmla="*/ 152849 h 3671415"/>
                  <a:gd name="connsiteX243" fmla="*/ 1275845 w 3668377"/>
                  <a:gd name="connsiteY243" fmla="*/ 143033 h 3671415"/>
                  <a:gd name="connsiteX244" fmla="*/ 1190305 w 3668377"/>
                  <a:gd name="connsiteY244" fmla="*/ 0 h 3671415"/>
                  <a:gd name="connsiteX245" fmla="*/ 1279117 w 3668377"/>
                  <a:gd name="connsiteY245" fmla="*/ 1636 h 3671415"/>
                  <a:gd name="connsiteX246" fmla="*/ 1366058 w 3668377"/>
                  <a:gd name="connsiteY246" fmla="*/ 12386 h 3671415"/>
                  <a:gd name="connsiteX247" fmla="*/ 1451364 w 3668377"/>
                  <a:gd name="connsiteY247" fmla="*/ 27578 h 3671415"/>
                  <a:gd name="connsiteX248" fmla="*/ 1535034 w 3668377"/>
                  <a:gd name="connsiteY248" fmla="*/ 49781 h 3671415"/>
                  <a:gd name="connsiteX249" fmla="*/ 1614964 w 3668377"/>
                  <a:gd name="connsiteY249" fmla="*/ 77359 h 3671415"/>
                  <a:gd name="connsiteX250" fmla="*/ 1692091 w 3668377"/>
                  <a:gd name="connsiteY250" fmla="*/ 110313 h 3671415"/>
                  <a:gd name="connsiteX251" fmla="*/ 1766645 w 3668377"/>
                  <a:gd name="connsiteY251" fmla="*/ 148408 h 3671415"/>
                  <a:gd name="connsiteX252" fmla="*/ 1839330 w 3668377"/>
                  <a:gd name="connsiteY252" fmla="*/ 191178 h 3671415"/>
                  <a:gd name="connsiteX253" fmla="*/ 1906874 w 3668377"/>
                  <a:gd name="connsiteY253" fmla="*/ 239089 h 3671415"/>
                  <a:gd name="connsiteX254" fmla="*/ 1971613 w 3668377"/>
                  <a:gd name="connsiteY254" fmla="*/ 291441 h 3671415"/>
                  <a:gd name="connsiteX255" fmla="*/ 2031911 w 3668377"/>
                  <a:gd name="connsiteY255" fmla="*/ 348234 h 3671415"/>
                  <a:gd name="connsiteX256" fmla="*/ 2088703 w 3668377"/>
                  <a:gd name="connsiteY256" fmla="*/ 408765 h 3671415"/>
                  <a:gd name="connsiteX257" fmla="*/ 2141055 w 3668377"/>
                  <a:gd name="connsiteY257" fmla="*/ 473738 h 3671415"/>
                  <a:gd name="connsiteX258" fmla="*/ 2188967 w 3668377"/>
                  <a:gd name="connsiteY258" fmla="*/ 541281 h 3671415"/>
                  <a:gd name="connsiteX259" fmla="*/ 2231503 w 3668377"/>
                  <a:gd name="connsiteY259" fmla="*/ 613265 h 3671415"/>
                  <a:gd name="connsiteX260" fmla="*/ 2269598 w 3668377"/>
                  <a:gd name="connsiteY260" fmla="*/ 688755 h 3671415"/>
                  <a:gd name="connsiteX261" fmla="*/ 2302552 w 3668377"/>
                  <a:gd name="connsiteY261" fmla="*/ 766114 h 3671415"/>
                  <a:gd name="connsiteX262" fmla="*/ 2330130 w 3668377"/>
                  <a:gd name="connsiteY262" fmla="*/ 846045 h 3671415"/>
                  <a:gd name="connsiteX263" fmla="*/ 2352099 w 3668377"/>
                  <a:gd name="connsiteY263" fmla="*/ 929714 h 3671415"/>
                  <a:gd name="connsiteX264" fmla="*/ 2367291 w 3668377"/>
                  <a:gd name="connsiteY264" fmla="*/ 1015020 h 3671415"/>
                  <a:gd name="connsiteX265" fmla="*/ 2376172 w 3668377"/>
                  <a:gd name="connsiteY265" fmla="*/ 1102195 h 3671415"/>
                  <a:gd name="connsiteX266" fmla="*/ 2379677 w 3668377"/>
                  <a:gd name="connsiteY266" fmla="*/ 1191007 h 3671415"/>
                  <a:gd name="connsiteX267" fmla="*/ 2376172 w 3668377"/>
                  <a:gd name="connsiteY267" fmla="*/ 1280753 h 3671415"/>
                  <a:gd name="connsiteX268" fmla="*/ 2367291 w 3668377"/>
                  <a:gd name="connsiteY268" fmla="*/ 1368629 h 3671415"/>
                  <a:gd name="connsiteX269" fmla="*/ 2350463 w 3668377"/>
                  <a:gd name="connsiteY269" fmla="*/ 1454870 h 3671415"/>
                  <a:gd name="connsiteX270" fmla="*/ 2328260 w 3668377"/>
                  <a:gd name="connsiteY270" fmla="*/ 1538306 h 3671415"/>
                  <a:gd name="connsiteX271" fmla="*/ 2300682 w 3668377"/>
                  <a:gd name="connsiteY271" fmla="*/ 1619171 h 3671415"/>
                  <a:gd name="connsiteX272" fmla="*/ 2267027 w 3668377"/>
                  <a:gd name="connsiteY272" fmla="*/ 1698167 h 3671415"/>
                  <a:gd name="connsiteX273" fmla="*/ 2229165 w 3668377"/>
                  <a:gd name="connsiteY273" fmla="*/ 1772488 h 3671415"/>
                  <a:gd name="connsiteX274" fmla="*/ 2184760 w 3668377"/>
                  <a:gd name="connsiteY274" fmla="*/ 1845407 h 3671415"/>
                  <a:gd name="connsiteX275" fmla="*/ 2135914 w 3668377"/>
                  <a:gd name="connsiteY275" fmla="*/ 1913885 h 3671415"/>
                  <a:gd name="connsiteX276" fmla="*/ 2083562 w 3668377"/>
                  <a:gd name="connsiteY276" fmla="*/ 1978858 h 3671415"/>
                  <a:gd name="connsiteX277" fmla="*/ 2118151 w 3668377"/>
                  <a:gd name="connsiteY277" fmla="*/ 2013447 h 3671415"/>
                  <a:gd name="connsiteX278" fmla="*/ 2148300 w 3668377"/>
                  <a:gd name="connsiteY278" fmla="*/ 2043597 h 3671415"/>
                  <a:gd name="connsiteX279" fmla="*/ 2175879 w 3668377"/>
                  <a:gd name="connsiteY279" fmla="*/ 2072110 h 3671415"/>
                  <a:gd name="connsiteX280" fmla="*/ 2199951 w 3668377"/>
                  <a:gd name="connsiteY280" fmla="*/ 2095247 h 3671415"/>
                  <a:gd name="connsiteX281" fmla="*/ 2220284 w 3668377"/>
                  <a:gd name="connsiteY281" fmla="*/ 2115580 h 3671415"/>
                  <a:gd name="connsiteX282" fmla="*/ 2238982 w 3668377"/>
                  <a:gd name="connsiteY282" fmla="*/ 2133343 h 3671415"/>
                  <a:gd name="connsiteX283" fmla="*/ 2253238 w 3668377"/>
                  <a:gd name="connsiteY283" fmla="*/ 2147599 h 3671415"/>
                  <a:gd name="connsiteX284" fmla="*/ 2265625 w 3668377"/>
                  <a:gd name="connsiteY284" fmla="*/ 2159986 h 3671415"/>
                  <a:gd name="connsiteX285" fmla="*/ 2276376 w 3668377"/>
                  <a:gd name="connsiteY285" fmla="*/ 2170737 h 3671415"/>
                  <a:gd name="connsiteX286" fmla="*/ 2284322 w 3668377"/>
                  <a:gd name="connsiteY286" fmla="*/ 2178683 h 3671415"/>
                  <a:gd name="connsiteX287" fmla="*/ 2291334 w 3668377"/>
                  <a:gd name="connsiteY287" fmla="*/ 2185695 h 3671415"/>
                  <a:gd name="connsiteX288" fmla="*/ 2295774 w 3668377"/>
                  <a:gd name="connsiteY288" fmla="*/ 2190135 h 3671415"/>
                  <a:gd name="connsiteX289" fmla="*/ 2298345 w 3668377"/>
                  <a:gd name="connsiteY289" fmla="*/ 2193641 h 3671415"/>
                  <a:gd name="connsiteX290" fmla="*/ 2300916 w 3668377"/>
                  <a:gd name="connsiteY290" fmla="*/ 2195511 h 3671415"/>
                  <a:gd name="connsiteX291" fmla="*/ 2301851 w 3668377"/>
                  <a:gd name="connsiteY291" fmla="*/ 2196446 h 3671415"/>
                  <a:gd name="connsiteX292" fmla="*/ 2302785 w 3668377"/>
                  <a:gd name="connsiteY292" fmla="*/ 2198315 h 3671415"/>
                  <a:gd name="connsiteX293" fmla="*/ 2280583 w 3668377"/>
                  <a:gd name="connsiteY293" fmla="*/ 2221453 h 3671415"/>
                  <a:gd name="connsiteX294" fmla="*/ 2261885 w 3668377"/>
                  <a:gd name="connsiteY294" fmla="*/ 2240150 h 3671415"/>
                  <a:gd name="connsiteX295" fmla="*/ 2245993 w 3668377"/>
                  <a:gd name="connsiteY295" fmla="*/ 2256043 h 3671415"/>
                  <a:gd name="connsiteX296" fmla="*/ 2232671 w 3668377"/>
                  <a:gd name="connsiteY296" fmla="*/ 2268429 h 3671415"/>
                  <a:gd name="connsiteX297" fmla="*/ 2223790 w 3668377"/>
                  <a:gd name="connsiteY297" fmla="*/ 2278246 h 3671415"/>
                  <a:gd name="connsiteX298" fmla="*/ 2215844 w 3668377"/>
                  <a:gd name="connsiteY298" fmla="*/ 2285257 h 3671415"/>
                  <a:gd name="connsiteX299" fmla="*/ 2210468 w 3668377"/>
                  <a:gd name="connsiteY299" fmla="*/ 2290632 h 3671415"/>
                  <a:gd name="connsiteX300" fmla="*/ 2206963 w 3668377"/>
                  <a:gd name="connsiteY300" fmla="*/ 2294138 h 3671415"/>
                  <a:gd name="connsiteX301" fmla="*/ 2205093 w 3668377"/>
                  <a:gd name="connsiteY301" fmla="*/ 2296008 h 3671415"/>
                  <a:gd name="connsiteX302" fmla="*/ 2204158 w 3668377"/>
                  <a:gd name="connsiteY302" fmla="*/ 2296943 h 3671415"/>
                  <a:gd name="connsiteX303" fmla="*/ 2204158 w 3668377"/>
                  <a:gd name="connsiteY303" fmla="*/ 2298812 h 3671415"/>
                  <a:gd name="connsiteX304" fmla="*/ 2169568 w 3668377"/>
                  <a:gd name="connsiteY304" fmla="*/ 2262353 h 3671415"/>
                  <a:gd name="connsiteX305" fmla="*/ 2137550 w 3668377"/>
                  <a:gd name="connsiteY305" fmla="*/ 2233139 h 3671415"/>
                  <a:gd name="connsiteX306" fmla="*/ 2110906 w 3668377"/>
                  <a:gd name="connsiteY306" fmla="*/ 2204626 h 3671415"/>
                  <a:gd name="connsiteX307" fmla="*/ 2087769 w 3668377"/>
                  <a:gd name="connsiteY307" fmla="*/ 2181488 h 3671415"/>
                  <a:gd name="connsiteX308" fmla="*/ 2067435 w 3668377"/>
                  <a:gd name="connsiteY308" fmla="*/ 2160220 h 3671415"/>
                  <a:gd name="connsiteX309" fmla="*/ 2049673 w 3668377"/>
                  <a:gd name="connsiteY309" fmla="*/ 2142458 h 3671415"/>
                  <a:gd name="connsiteX310" fmla="*/ 2034482 w 3668377"/>
                  <a:gd name="connsiteY310" fmla="*/ 2127266 h 3671415"/>
                  <a:gd name="connsiteX311" fmla="*/ 2022095 w 3668377"/>
                  <a:gd name="connsiteY311" fmla="*/ 2115814 h 3671415"/>
                  <a:gd name="connsiteX312" fmla="*/ 2011344 w 3668377"/>
                  <a:gd name="connsiteY312" fmla="*/ 2105063 h 3671415"/>
                  <a:gd name="connsiteX313" fmla="*/ 2004333 w 3668377"/>
                  <a:gd name="connsiteY313" fmla="*/ 2096182 h 3671415"/>
                  <a:gd name="connsiteX314" fmla="*/ 1997321 w 3668377"/>
                  <a:gd name="connsiteY314" fmla="*/ 2089872 h 3671415"/>
                  <a:gd name="connsiteX315" fmla="*/ 1992880 w 3668377"/>
                  <a:gd name="connsiteY315" fmla="*/ 2085431 h 3671415"/>
                  <a:gd name="connsiteX316" fmla="*/ 1989375 w 3668377"/>
                  <a:gd name="connsiteY316" fmla="*/ 2081926 h 3671415"/>
                  <a:gd name="connsiteX317" fmla="*/ 1987505 w 3668377"/>
                  <a:gd name="connsiteY317" fmla="*/ 2079355 h 3671415"/>
                  <a:gd name="connsiteX318" fmla="*/ 1986570 w 3668377"/>
                  <a:gd name="connsiteY318" fmla="*/ 2078420 h 3671415"/>
                  <a:gd name="connsiteX319" fmla="*/ 1984701 w 3668377"/>
                  <a:gd name="connsiteY319" fmla="*/ 2077485 h 3671415"/>
                  <a:gd name="connsiteX320" fmla="*/ 1919027 w 3668377"/>
                  <a:gd name="connsiteY320" fmla="*/ 2131707 h 3671415"/>
                  <a:gd name="connsiteX321" fmla="*/ 1851484 w 3668377"/>
                  <a:gd name="connsiteY321" fmla="*/ 2181488 h 3671415"/>
                  <a:gd name="connsiteX322" fmla="*/ 1777864 w 3668377"/>
                  <a:gd name="connsiteY322" fmla="*/ 2226828 h 3671415"/>
                  <a:gd name="connsiteX323" fmla="*/ 1701439 w 3668377"/>
                  <a:gd name="connsiteY323" fmla="*/ 2265859 h 3671415"/>
                  <a:gd name="connsiteX324" fmla="*/ 1622443 w 3668377"/>
                  <a:gd name="connsiteY324" fmla="*/ 2300448 h 3671415"/>
                  <a:gd name="connsiteX325" fmla="*/ 1540877 w 3668377"/>
                  <a:gd name="connsiteY325" fmla="*/ 2329663 h 3671415"/>
                  <a:gd name="connsiteX326" fmla="*/ 1456506 w 3668377"/>
                  <a:gd name="connsiteY326" fmla="*/ 2351865 h 3671415"/>
                  <a:gd name="connsiteX327" fmla="*/ 1369564 w 3668377"/>
                  <a:gd name="connsiteY327" fmla="*/ 2368693 h 3671415"/>
                  <a:gd name="connsiteX328" fmla="*/ 1279818 w 3668377"/>
                  <a:gd name="connsiteY328" fmla="*/ 2378509 h 3671415"/>
                  <a:gd name="connsiteX329" fmla="*/ 1190072 w 3668377"/>
                  <a:gd name="connsiteY329" fmla="*/ 2382015 h 3671415"/>
                  <a:gd name="connsiteX330" fmla="*/ 1100326 w 3668377"/>
                  <a:gd name="connsiteY330" fmla="*/ 2378509 h 3671415"/>
                  <a:gd name="connsiteX331" fmla="*/ 1013384 w 3668377"/>
                  <a:gd name="connsiteY331" fmla="*/ 2368693 h 3671415"/>
                  <a:gd name="connsiteX332" fmla="*/ 929013 w 3668377"/>
                  <a:gd name="connsiteY332" fmla="*/ 2352800 h 3671415"/>
                  <a:gd name="connsiteX333" fmla="*/ 846512 w 3668377"/>
                  <a:gd name="connsiteY333" fmla="*/ 2331532 h 3671415"/>
                  <a:gd name="connsiteX334" fmla="*/ 765647 w 3668377"/>
                  <a:gd name="connsiteY334" fmla="*/ 2303954 h 3671415"/>
                  <a:gd name="connsiteX335" fmla="*/ 687586 w 3668377"/>
                  <a:gd name="connsiteY335" fmla="*/ 2271935 h 3671415"/>
                  <a:gd name="connsiteX336" fmla="*/ 613032 w 3668377"/>
                  <a:gd name="connsiteY336" fmla="*/ 2233840 h 3671415"/>
                  <a:gd name="connsiteX337" fmla="*/ 541983 w 3668377"/>
                  <a:gd name="connsiteY337" fmla="*/ 2190369 h 3671415"/>
                  <a:gd name="connsiteX338" fmla="*/ 473738 w 3668377"/>
                  <a:gd name="connsiteY338" fmla="*/ 2142458 h 3671415"/>
                  <a:gd name="connsiteX339" fmla="*/ 408999 w 3668377"/>
                  <a:gd name="connsiteY339" fmla="*/ 2090106 h 3671415"/>
                  <a:gd name="connsiteX340" fmla="*/ 347766 w 3668377"/>
                  <a:gd name="connsiteY340" fmla="*/ 2034014 h 3671415"/>
                  <a:gd name="connsiteX341" fmla="*/ 291908 w 3668377"/>
                  <a:gd name="connsiteY341" fmla="*/ 1972781 h 3671415"/>
                  <a:gd name="connsiteX342" fmla="*/ 239556 w 3668377"/>
                  <a:gd name="connsiteY342" fmla="*/ 1907809 h 3671415"/>
                  <a:gd name="connsiteX343" fmla="*/ 191645 w 3668377"/>
                  <a:gd name="connsiteY343" fmla="*/ 1839330 h 3671415"/>
                  <a:gd name="connsiteX344" fmla="*/ 148174 w 3668377"/>
                  <a:gd name="connsiteY344" fmla="*/ 1768281 h 3671415"/>
                  <a:gd name="connsiteX345" fmla="*/ 110079 w 3668377"/>
                  <a:gd name="connsiteY345" fmla="*/ 1693727 h 3671415"/>
                  <a:gd name="connsiteX346" fmla="*/ 78060 w 3668377"/>
                  <a:gd name="connsiteY346" fmla="*/ 1615431 h 3671415"/>
                  <a:gd name="connsiteX347" fmla="*/ 50482 w 3668377"/>
                  <a:gd name="connsiteY347" fmla="*/ 1534566 h 3671415"/>
                  <a:gd name="connsiteX348" fmla="*/ 29214 w 3668377"/>
                  <a:gd name="connsiteY348" fmla="*/ 1451831 h 3671415"/>
                  <a:gd name="connsiteX349" fmla="*/ 13321 w 3668377"/>
                  <a:gd name="connsiteY349" fmla="*/ 1367461 h 3671415"/>
                  <a:gd name="connsiteX350" fmla="*/ 3505 w 3668377"/>
                  <a:gd name="connsiteY350" fmla="*/ 1279584 h 3671415"/>
                  <a:gd name="connsiteX351" fmla="*/ 0 w 3668377"/>
                  <a:gd name="connsiteY351" fmla="*/ 1190773 h 3671415"/>
                  <a:gd name="connsiteX352" fmla="*/ 3505 w 3668377"/>
                  <a:gd name="connsiteY352" fmla="*/ 1101962 h 3671415"/>
                  <a:gd name="connsiteX353" fmla="*/ 13321 w 3668377"/>
                  <a:gd name="connsiteY353" fmla="*/ 1014786 h 3671415"/>
                  <a:gd name="connsiteX354" fmla="*/ 29214 w 3668377"/>
                  <a:gd name="connsiteY354" fmla="*/ 929480 h 3671415"/>
                  <a:gd name="connsiteX355" fmla="*/ 50482 w 3668377"/>
                  <a:gd name="connsiteY355" fmla="*/ 846045 h 3671415"/>
                  <a:gd name="connsiteX356" fmla="*/ 78060 w 3668377"/>
                  <a:gd name="connsiteY356" fmla="*/ 765881 h 3671415"/>
                  <a:gd name="connsiteX357" fmla="*/ 110079 w 3668377"/>
                  <a:gd name="connsiteY357" fmla="*/ 688521 h 3671415"/>
                  <a:gd name="connsiteX358" fmla="*/ 148174 w 3668377"/>
                  <a:gd name="connsiteY358" fmla="*/ 613032 h 3671415"/>
                  <a:gd name="connsiteX359" fmla="*/ 191645 w 3668377"/>
                  <a:gd name="connsiteY359" fmla="*/ 541048 h 3671415"/>
                  <a:gd name="connsiteX360" fmla="*/ 240024 w 3668377"/>
                  <a:gd name="connsiteY360" fmla="*/ 473972 h 3671415"/>
                  <a:gd name="connsiteX361" fmla="*/ 292376 w 3668377"/>
                  <a:gd name="connsiteY361" fmla="*/ 408999 h 3671415"/>
                  <a:gd name="connsiteX362" fmla="*/ 348234 w 3668377"/>
                  <a:gd name="connsiteY362" fmla="*/ 348467 h 3671415"/>
                  <a:gd name="connsiteX363" fmla="*/ 409467 w 3668377"/>
                  <a:gd name="connsiteY363" fmla="*/ 291675 h 3671415"/>
                  <a:gd name="connsiteX364" fmla="*/ 474205 w 3668377"/>
                  <a:gd name="connsiteY364" fmla="*/ 239323 h 3671415"/>
                  <a:gd name="connsiteX365" fmla="*/ 542450 w 3668377"/>
                  <a:gd name="connsiteY365" fmla="*/ 191411 h 3671415"/>
                  <a:gd name="connsiteX366" fmla="*/ 613499 w 3668377"/>
                  <a:gd name="connsiteY366" fmla="*/ 148642 h 3671415"/>
                  <a:gd name="connsiteX367" fmla="*/ 688054 w 3668377"/>
                  <a:gd name="connsiteY367" fmla="*/ 110546 h 3671415"/>
                  <a:gd name="connsiteX368" fmla="*/ 766114 w 3668377"/>
                  <a:gd name="connsiteY368" fmla="*/ 77593 h 3671415"/>
                  <a:gd name="connsiteX369" fmla="*/ 846979 w 3668377"/>
                  <a:gd name="connsiteY369" fmla="*/ 50014 h 3671415"/>
                  <a:gd name="connsiteX370" fmla="*/ 929480 w 3668377"/>
                  <a:gd name="connsiteY370" fmla="*/ 27812 h 3671415"/>
                  <a:gd name="connsiteX371" fmla="*/ 1013851 w 3668377"/>
                  <a:gd name="connsiteY371" fmla="*/ 12620 h 3671415"/>
                  <a:gd name="connsiteX372" fmla="*/ 1100793 w 3668377"/>
                  <a:gd name="connsiteY372" fmla="*/ 1869 h 3671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Lst>
                <a:rect l="l" t="t" r="r" b="b"/>
                <a:pathLst>
                  <a:path w="3668377" h="3671415">
                    <a:moveTo>
                      <a:pt x="2578802" y="2301383"/>
                    </a:moveTo>
                    <a:lnTo>
                      <a:pt x="2503312" y="2377807"/>
                    </a:lnTo>
                    <a:lnTo>
                      <a:pt x="2470358" y="2409826"/>
                    </a:lnTo>
                    <a:lnTo>
                      <a:pt x="2442780" y="2438339"/>
                    </a:lnTo>
                    <a:lnTo>
                      <a:pt x="2417071" y="2464048"/>
                    </a:lnTo>
                    <a:lnTo>
                      <a:pt x="2394868" y="2486250"/>
                    </a:lnTo>
                    <a:lnTo>
                      <a:pt x="2375236" y="2504948"/>
                    </a:lnTo>
                    <a:lnTo>
                      <a:pt x="2358409" y="2521775"/>
                    </a:lnTo>
                    <a:lnTo>
                      <a:pt x="2345087" y="2535097"/>
                    </a:lnTo>
                    <a:lnTo>
                      <a:pt x="2324754" y="2556365"/>
                    </a:lnTo>
                    <a:lnTo>
                      <a:pt x="2316808" y="2564311"/>
                    </a:lnTo>
                    <a:lnTo>
                      <a:pt x="2310497" y="2569686"/>
                    </a:lnTo>
                    <a:lnTo>
                      <a:pt x="2306057" y="2574127"/>
                    </a:lnTo>
                    <a:lnTo>
                      <a:pt x="2303486" y="2577633"/>
                    </a:lnTo>
                    <a:lnTo>
                      <a:pt x="2300915" y="2579502"/>
                    </a:lnTo>
                    <a:lnTo>
                      <a:pt x="2299980" y="2581372"/>
                    </a:lnTo>
                    <a:lnTo>
                      <a:pt x="2299046" y="2582307"/>
                    </a:lnTo>
                    <a:lnTo>
                      <a:pt x="2373600" y="2656162"/>
                    </a:lnTo>
                    <a:lnTo>
                      <a:pt x="2442780" y="2726276"/>
                    </a:lnTo>
                    <a:lnTo>
                      <a:pt x="2509389" y="2792884"/>
                    </a:lnTo>
                    <a:lnTo>
                      <a:pt x="2570622" y="2854117"/>
                    </a:lnTo>
                    <a:lnTo>
                      <a:pt x="2629284" y="2912780"/>
                    </a:lnTo>
                    <a:lnTo>
                      <a:pt x="2683506" y="2967001"/>
                    </a:lnTo>
                    <a:lnTo>
                      <a:pt x="2733988" y="3017717"/>
                    </a:lnTo>
                    <a:lnTo>
                      <a:pt x="2780030" y="3065629"/>
                    </a:lnTo>
                    <a:lnTo>
                      <a:pt x="2825371" y="3109099"/>
                    </a:lnTo>
                    <a:lnTo>
                      <a:pt x="2865336" y="3149999"/>
                    </a:lnTo>
                    <a:lnTo>
                      <a:pt x="2901795" y="3187394"/>
                    </a:lnTo>
                    <a:lnTo>
                      <a:pt x="2936385" y="3221983"/>
                    </a:lnTo>
                    <a:lnTo>
                      <a:pt x="2969339" y="3253067"/>
                    </a:lnTo>
                    <a:lnTo>
                      <a:pt x="2996917" y="3282282"/>
                    </a:lnTo>
                    <a:lnTo>
                      <a:pt x="3023560" y="3308925"/>
                    </a:lnTo>
                    <a:lnTo>
                      <a:pt x="3047633" y="3332063"/>
                    </a:lnTo>
                    <a:lnTo>
                      <a:pt x="3068901" y="3353331"/>
                    </a:lnTo>
                    <a:lnTo>
                      <a:pt x="3088532" y="3373664"/>
                    </a:lnTo>
                    <a:lnTo>
                      <a:pt x="3105360" y="3389556"/>
                    </a:lnTo>
                    <a:lnTo>
                      <a:pt x="3119617" y="3404748"/>
                    </a:lnTo>
                    <a:lnTo>
                      <a:pt x="3132938" y="3418070"/>
                    </a:lnTo>
                    <a:lnTo>
                      <a:pt x="3144390" y="3428821"/>
                    </a:lnTo>
                    <a:lnTo>
                      <a:pt x="3154206" y="3439571"/>
                    </a:lnTo>
                    <a:lnTo>
                      <a:pt x="3162153" y="3446583"/>
                    </a:lnTo>
                    <a:lnTo>
                      <a:pt x="3169164" y="3454529"/>
                    </a:lnTo>
                    <a:lnTo>
                      <a:pt x="3174539" y="3460839"/>
                    </a:lnTo>
                    <a:lnTo>
                      <a:pt x="3179915" y="3465280"/>
                    </a:lnTo>
                    <a:lnTo>
                      <a:pt x="3183421" y="3467851"/>
                    </a:lnTo>
                    <a:lnTo>
                      <a:pt x="3185290" y="3470422"/>
                    </a:lnTo>
                    <a:lnTo>
                      <a:pt x="3187861" y="3472291"/>
                    </a:lnTo>
                    <a:lnTo>
                      <a:pt x="3188796" y="3474161"/>
                    </a:lnTo>
                    <a:lnTo>
                      <a:pt x="3189731" y="3475096"/>
                    </a:lnTo>
                    <a:lnTo>
                      <a:pt x="3230631" y="3435131"/>
                    </a:lnTo>
                    <a:lnTo>
                      <a:pt x="3267090" y="3398671"/>
                    </a:lnTo>
                    <a:lnTo>
                      <a:pt x="3300044" y="3366653"/>
                    </a:lnTo>
                    <a:lnTo>
                      <a:pt x="3327622" y="3337438"/>
                    </a:lnTo>
                    <a:lnTo>
                      <a:pt x="3353331" y="3311730"/>
                    </a:lnTo>
                    <a:lnTo>
                      <a:pt x="3375533" y="3289527"/>
                    </a:lnTo>
                    <a:lnTo>
                      <a:pt x="3394231" y="3270830"/>
                    </a:lnTo>
                    <a:lnTo>
                      <a:pt x="3411058" y="3254002"/>
                    </a:lnTo>
                    <a:lnTo>
                      <a:pt x="3426250" y="3240681"/>
                    </a:lnTo>
                    <a:lnTo>
                      <a:pt x="3437000" y="3228294"/>
                    </a:lnTo>
                    <a:lnTo>
                      <a:pt x="3446816" y="3219413"/>
                    </a:lnTo>
                    <a:lnTo>
                      <a:pt x="3465513" y="3200715"/>
                    </a:lnTo>
                    <a:lnTo>
                      <a:pt x="3468084" y="3198144"/>
                    </a:lnTo>
                    <a:lnTo>
                      <a:pt x="3470655" y="3196275"/>
                    </a:lnTo>
                    <a:lnTo>
                      <a:pt x="3471590" y="3193704"/>
                    </a:lnTo>
                    <a:lnTo>
                      <a:pt x="3471590" y="3193470"/>
                    </a:lnTo>
                    <a:lnTo>
                      <a:pt x="3471824" y="3193470"/>
                    </a:lnTo>
                    <a:close/>
                    <a:moveTo>
                      <a:pt x="2579737" y="2102025"/>
                    </a:moveTo>
                    <a:lnTo>
                      <a:pt x="2661303" y="2182890"/>
                    </a:lnTo>
                    <a:lnTo>
                      <a:pt x="2739364" y="2261184"/>
                    </a:lnTo>
                    <a:lnTo>
                      <a:pt x="2812984" y="2335038"/>
                    </a:lnTo>
                    <a:lnTo>
                      <a:pt x="2881228" y="2404450"/>
                    </a:lnTo>
                    <a:lnTo>
                      <a:pt x="2947837" y="2470124"/>
                    </a:lnTo>
                    <a:lnTo>
                      <a:pt x="3009070" y="2531357"/>
                    </a:lnTo>
                    <a:lnTo>
                      <a:pt x="3066797" y="2590019"/>
                    </a:lnTo>
                    <a:lnTo>
                      <a:pt x="3121720" y="2645177"/>
                    </a:lnTo>
                    <a:lnTo>
                      <a:pt x="3172202" y="2696828"/>
                    </a:lnTo>
                    <a:lnTo>
                      <a:pt x="3220114" y="2744739"/>
                    </a:lnTo>
                    <a:lnTo>
                      <a:pt x="3265454" y="2789145"/>
                    </a:lnTo>
                    <a:lnTo>
                      <a:pt x="3307289" y="2830980"/>
                    </a:lnTo>
                    <a:lnTo>
                      <a:pt x="3345384" y="2870010"/>
                    </a:lnTo>
                    <a:lnTo>
                      <a:pt x="3380909" y="2905535"/>
                    </a:lnTo>
                    <a:lnTo>
                      <a:pt x="3414564" y="2939189"/>
                    </a:lnTo>
                    <a:lnTo>
                      <a:pt x="3444713" y="2969339"/>
                    </a:lnTo>
                    <a:lnTo>
                      <a:pt x="3472291" y="2996917"/>
                    </a:lnTo>
                    <a:lnTo>
                      <a:pt x="3498000" y="3022625"/>
                    </a:lnTo>
                    <a:lnTo>
                      <a:pt x="3522072" y="3045763"/>
                    </a:lnTo>
                    <a:lnTo>
                      <a:pt x="3542406" y="3067031"/>
                    </a:lnTo>
                    <a:lnTo>
                      <a:pt x="3562037" y="3084793"/>
                    </a:lnTo>
                    <a:lnTo>
                      <a:pt x="3578865" y="3103490"/>
                    </a:lnTo>
                    <a:lnTo>
                      <a:pt x="3593121" y="3117747"/>
                    </a:lnTo>
                    <a:lnTo>
                      <a:pt x="3606443" y="3131069"/>
                    </a:lnTo>
                    <a:lnTo>
                      <a:pt x="3617895" y="3141819"/>
                    </a:lnTo>
                    <a:lnTo>
                      <a:pt x="3627711" y="3152570"/>
                    </a:lnTo>
                    <a:lnTo>
                      <a:pt x="3636592" y="3161452"/>
                    </a:lnTo>
                    <a:lnTo>
                      <a:pt x="3644539" y="3169398"/>
                    </a:lnTo>
                    <a:lnTo>
                      <a:pt x="3649914" y="3174773"/>
                    </a:lnTo>
                    <a:lnTo>
                      <a:pt x="3654354" y="3180149"/>
                    </a:lnTo>
                    <a:lnTo>
                      <a:pt x="3658795" y="3183654"/>
                    </a:lnTo>
                    <a:lnTo>
                      <a:pt x="3662301" y="3187160"/>
                    </a:lnTo>
                    <a:lnTo>
                      <a:pt x="3664170" y="3189030"/>
                    </a:lnTo>
                    <a:lnTo>
                      <a:pt x="3666040" y="3190899"/>
                    </a:lnTo>
                    <a:lnTo>
                      <a:pt x="3666975" y="3192769"/>
                    </a:lnTo>
                    <a:lnTo>
                      <a:pt x="3666975" y="3192536"/>
                    </a:lnTo>
                    <a:lnTo>
                      <a:pt x="3668377" y="3192536"/>
                    </a:lnTo>
                    <a:lnTo>
                      <a:pt x="3668377" y="3193470"/>
                    </a:lnTo>
                    <a:lnTo>
                      <a:pt x="3616025" y="3245822"/>
                    </a:lnTo>
                    <a:lnTo>
                      <a:pt x="3567179" y="3295603"/>
                    </a:lnTo>
                    <a:lnTo>
                      <a:pt x="3522773" y="3340009"/>
                    </a:lnTo>
                    <a:lnTo>
                      <a:pt x="3480939" y="3380909"/>
                    </a:lnTo>
                    <a:lnTo>
                      <a:pt x="3442843" y="3419004"/>
                    </a:lnTo>
                    <a:lnTo>
                      <a:pt x="3408254" y="3453594"/>
                    </a:lnTo>
                    <a:lnTo>
                      <a:pt x="3377170" y="3484678"/>
                    </a:lnTo>
                    <a:lnTo>
                      <a:pt x="3349591" y="3513191"/>
                    </a:lnTo>
                    <a:lnTo>
                      <a:pt x="3324817" y="3537264"/>
                    </a:lnTo>
                    <a:lnTo>
                      <a:pt x="3302615" y="3559467"/>
                    </a:lnTo>
                    <a:lnTo>
                      <a:pt x="3282282" y="3579800"/>
                    </a:lnTo>
                    <a:lnTo>
                      <a:pt x="3237876" y="3624206"/>
                    </a:lnTo>
                    <a:lnTo>
                      <a:pt x="3227125" y="3635657"/>
                    </a:lnTo>
                    <a:lnTo>
                      <a:pt x="3218244" y="3644539"/>
                    </a:lnTo>
                    <a:lnTo>
                      <a:pt x="3211232" y="3650849"/>
                    </a:lnTo>
                    <a:lnTo>
                      <a:pt x="3205857" y="3657860"/>
                    </a:lnTo>
                    <a:lnTo>
                      <a:pt x="3200482" y="3662301"/>
                    </a:lnTo>
                    <a:lnTo>
                      <a:pt x="3196976" y="3665807"/>
                    </a:lnTo>
                    <a:lnTo>
                      <a:pt x="3194405" y="3667676"/>
                    </a:lnTo>
                    <a:lnTo>
                      <a:pt x="3193470" y="3668611"/>
                    </a:lnTo>
                    <a:lnTo>
                      <a:pt x="3192536" y="3670481"/>
                    </a:lnTo>
                    <a:lnTo>
                      <a:pt x="3190666" y="3671415"/>
                    </a:lnTo>
                    <a:lnTo>
                      <a:pt x="3109801" y="3589616"/>
                    </a:lnTo>
                    <a:lnTo>
                      <a:pt x="3031740" y="3511322"/>
                    </a:lnTo>
                    <a:lnTo>
                      <a:pt x="2958120" y="3439338"/>
                    </a:lnTo>
                    <a:lnTo>
                      <a:pt x="2888941" y="3369223"/>
                    </a:lnTo>
                    <a:lnTo>
                      <a:pt x="2823267" y="3304251"/>
                    </a:lnTo>
                    <a:lnTo>
                      <a:pt x="2762034" y="3241148"/>
                    </a:lnTo>
                    <a:lnTo>
                      <a:pt x="2702671" y="3183421"/>
                    </a:lnTo>
                    <a:lnTo>
                      <a:pt x="2648449" y="3128264"/>
                    </a:lnTo>
                    <a:lnTo>
                      <a:pt x="2597032" y="3077548"/>
                    </a:lnTo>
                    <a:lnTo>
                      <a:pt x="2549121" y="3029637"/>
                    </a:lnTo>
                    <a:lnTo>
                      <a:pt x="2504714" y="2984296"/>
                    </a:lnTo>
                    <a:lnTo>
                      <a:pt x="2462879" y="2943396"/>
                    </a:lnTo>
                    <a:lnTo>
                      <a:pt x="2423849" y="2904366"/>
                    </a:lnTo>
                    <a:lnTo>
                      <a:pt x="2388324" y="2868841"/>
                    </a:lnTo>
                    <a:lnTo>
                      <a:pt x="2354669" y="2835187"/>
                    </a:lnTo>
                    <a:lnTo>
                      <a:pt x="2324520" y="2805037"/>
                    </a:lnTo>
                    <a:lnTo>
                      <a:pt x="2296942" y="2777459"/>
                    </a:lnTo>
                    <a:lnTo>
                      <a:pt x="2271233" y="2751751"/>
                    </a:lnTo>
                    <a:lnTo>
                      <a:pt x="2248096" y="2727678"/>
                    </a:lnTo>
                    <a:lnTo>
                      <a:pt x="2226828" y="2708046"/>
                    </a:lnTo>
                    <a:lnTo>
                      <a:pt x="2207196" y="2688414"/>
                    </a:lnTo>
                    <a:lnTo>
                      <a:pt x="2190368" y="2672522"/>
                    </a:lnTo>
                    <a:lnTo>
                      <a:pt x="2176112" y="2656629"/>
                    </a:lnTo>
                    <a:lnTo>
                      <a:pt x="2162790" y="2643307"/>
                    </a:lnTo>
                    <a:lnTo>
                      <a:pt x="2152039" y="2631855"/>
                    </a:lnTo>
                    <a:lnTo>
                      <a:pt x="2141289" y="2622039"/>
                    </a:lnTo>
                    <a:lnTo>
                      <a:pt x="2132407" y="2613158"/>
                    </a:lnTo>
                    <a:lnTo>
                      <a:pt x="2124461" y="2606147"/>
                    </a:lnTo>
                    <a:lnTo>
                      <a:pt x="2119086" y="2599835"/>
                    </a:lnTo>
                    <a:lnTo>
                      <a:pt x="2113710" y="2595395"/>
                    </a:lnTo>
                    <a:lnTo>
                      <a:pt x="2110205" y="2590954"/>
                    </a:lnTo>
                    <a:lnTo>
                      <a:pt x="2106699" y="2587449"/>
                    </a:lnTo>
                    <a:lnTo>
                      <a:pt x="2104829" y="2585579"/>
                    </a:lnTo>
                    <a:lnTo>
                      <a:pt x="2102258" y="2583709"/>
                    </a:lnTo>
                    <a:lnTo>
                      <a:pt x="2101323" y="2582774"/>
                    </a:lnTo>
                    <a:lnTo>
                      <a:pt x="2101323" y="2581840"/>
                    </a:lnTo>
                    <a:lnTo>
                      <a:pt x="2100389" y="2581840"/>
                    </a:lnTo>
                    <a:close/>
                    <a:moveTo>
                      <a:pt x="1190539" y="139527"/>
                    </a:moveTo>
                    <a:lnTo>
                      <a:pt x="1104532" y="143033"/>
                    </a:lnTo>
                    <a:lnTo>
                      <a:pt x="1021096" y="152849"/>
                    </a:lnTo>
                    <a:lnTo>
                      <a:pt x="938595" y="169676"/>
                    </a:lnTo>
                    <a:lnTo>
                      <a:pt x="858665" y="192814"/>
                    </a:lnTo>
                    <a:lnTo>
                      <a:pt x="782241" y="222028"/>
                    </a:lnTo>
                    <a:lnTo>
                      <a:pt x="708621" y="256618"/>
                    </a:lnTo>
                    <a:lnTo>
                      <a:pt x="636637" y="296583"/>
                    </a:lnTo>
                    <a:lnTo>
                      <a:pt x="570028" y="342858"/>
                    </a:lnTo>
                    <a:lnTo>
                      <a:pt x="507860" y="392639"/>
                    </a:lnTo>
                    <a:lnTo>
                      <a:pt x="448497" y="447796"/>
                    </a:lnTo>
                    <a:lnTo>
                      <a:pt x="392639" y="506458"/>
                    </a:lnTo>
                    <a:lnTo>
                      <a:pt x="342858" y="570496"/>
                    </a:lnTo>
                    <a:lnTo>
                      <a:pt x="297518" y="637104"/>
                    </a:lnTo>
                    <a:lnTo>
                      <a:pt x="257552" y="707218"/>
                    </a:lnTo>
                    <a:lnTo>
                      <a:pt x="222963" y="781072"/>
                    </a:lnTo>
                    <a:lnTo>
                      <a:pt x="194450" y="858431"/>
                    </a:lnTo>
                    <a:lnTo>
                      <a:pt x="170377" y="938362"/>
                    </a:lnTo>
                    <a:lnTo>
                      <a:pt x="153550" y="1020162"/>
                    </a:lnTo>
                    <a:lnTo>
                      <a:pt x="143734" y="1105467"/>
                    </a:lnTo>
                    <a:lnTo>
                      <a:pt x="140228" y="1190773"/>
                    </a:lnTo>
                    <a:lnTo>
                      <a:pt x="143033" y="1276780"/>
                    </a:lnTo>
                    <a:lnTo>
                      <a:pt x="152849" y="1360216"/>
                    </a:lnTo>
                    <a:lnTo>
                      <a:pt x="169676" y="1442950"/>
                    </a:lnTo>
                    <a:lnTo>
                      <a:pt x="193749" y="1522881"/>
                    </a:lnTo>
                    <a:lnTo>
                      <a:pt x="222262" y="1599305"/>
                    </a:lnTo>
                    <a:lnTo>
                      <a:pt x="256851" y="1673160"/>
                    </a:lnTo>
                    <a:lnTo>
                      <a:pt x="296816" y="1743274"/>
                    </a:lnTo>
                    <a:lnTo>
                      <a:pt x="342157" y="1811752"/>
                    </a:lnTo>
                    <a:lnTo>
                      <a:pt x="391938" y="1873920"/>
                    </a:lnTo>
                    <a:lnTo>
                      <a:pt x="447796" y="1933517"/>
                    </a:lnTo>
                    <a:lnTo>
                      <a:pt x="507159" y="1987739"/>
                    </a:lnTo>
                    <a:lnTo>
                      <a:pt x="569327" y="2039390"/>
                    </a:lnTo>
                    <a:lnTo>
                      <a:pt x="635936" y="2083795"/>
                    </a:lnTo>
                    <a:lnTo>
                      <a:pt x="707920" y="2124695"/>
                    </a:lnTo>
                    <a:lnTo>
                      <a:pt x="781539" y="2159285"/>
                    </a:lnTo>
                    <a:lnTo>
                      <a:pt x="857964" y="2187798"/>
                    </a:lnTo>
                    <a:lnTo>
                      <a:pt x="937894" y="2211871"/>
                    </a:lnTo>
                    <a:lnTo>
                      <a:pt x="1020395" y="2228698"/>
                    </a:lnTo>
                    <a:lnTo>
                      <a:pt x="1103831" y="2238514"/>
                    </a:lnTo>
                    <a:lnTo>
                      <a:pt x="1189838" y="2242020"/>
                    </a:lnTo>
                    <a:lnTo>
                      <a:pt x="1275144" y="2238514"/>
                    </a:lnTo>
                    <a:lnTo>
                      <a:pt x="1360449" y="2228698"/>
                    </a:lnTo>
                    <a:lnTo>
                      <a:pt x="1441314" y="2211871"/>
                    </a:lnTo>
                    <a:lnTo>
                      <a:pt x="1522179" y="2187798"/>
                    </a:lnTo>
                    <a:lnTo>
                      <a:pt x="1597669" y="2159285"/>
                    </a:lnTo>
                    <a:lnTo>
                      <a:pt x="1673160" y="2124695"/>
                    </a:lnTo>
                    <a:lnTo>
                      <a:pt x="1743274" y="2083795"/>
                    </a:lnTo>
                    <a:lnTo>
                      <a:pt x="1809882" y="2039390"/>
                    </a:lnTo>
                    <a:lnTo>
                      <a:pt x="1873686" y="1987739"/>
                    </a:lnTo>
                    <a:lnTo>
                      <a:pt x="1932349" y="1933517"/>
                    </a:lnTo>
                    <a:lnTo>
                      <a:pt x="1987271" y="1873920"/>
                    </a:lnTo>
                    <a:lnTo>
                      <a:pt x="2037053" y="1811752"/>
                    </a:lnTo>
                    <a:lnTo>
                      <a:pt x="2083795" y="1743508"/>
                    </a:lnTo>
                    <a:lnTo>
                      <a:pt x="2123761" y="1673393"/>
                    </a:lnTo>
                    <a:lnTo>
                      <a:pt x="2158350" y="1599539"/>
                    </a:lnTo>
                    <a:lnTo>
                      <a:pt x="2187564" y="1523114"/>
                    </a:lnTo>
                    <a:lnTo>
                      <a:pt x="2209767" y="1443184"/>
                    </a:lnTo>
                    <a:lnTo>
                      <a:pt x="2227529" y="1360449"/>
                    </a:lnTo>
                    <a:lnTo>
                      <a:pt x="2237346" y="1277013"/>
                    </a:lnTo>
                    <a:lnTo>
                      <a:pt x="2240851" y="1190773"/>
                    </a:lnTo>
                    <a:lnTo>
                      <a:pt x="2237346" y="1105467"/>
                    </a:lnTo>
                    <a:lnTo>
                      <a:pt x="2227529" y="1020162"/>
                    </a:lnTo>
                    <a:lnTo>
                      <a:pt x="2209767" y="938362"/>
                    </a:lnTo>
                    <a:lnTo>
                      <a:pt x="2187564" y="858431"/>
                    </a:lnTo>
                    <a:lnTo>
                      <a:pt x="2158350" y="781072"/>
                    </a:lnTo>
                    <a:lnTo>
                      <a:pt x="2123761" y="707218"/>
                    </a:lnTo>
                    <a:lnTo>
                      <a:pt x="2083795" y="637104"/>
                    </a:lnTo>
                    <a:lnTo>
                      <a:pt x="2037754" y="570496"/>
                    </a:lnTo>
                    <a:lnTo>
                      <a:pt x="1987972" y="506458"/>
                    </a:lnTo>
                    <a:lnTo>
                      <a:pt x="1933050" y="447796"/>
                    </a:lnTo>
                    <a:lnTo>
                      <a:pt x="1874387" y="392639"/>
                    </a:lnTo>
                    <a:lnTo>
                      <a:pt x="1810584" y="342858"/>
                    </a:lnTo>
                    <a:lnTo>
                      <a:pt x="1743975" y="296583"/>
                    </a:lnTo>
                    <a:lnTo>
                      <a:pt x="1673861" y="256618"/>
                    </a:lnTo>
                    <a:lnTo>
                      <a:pt x="1598370" y="222028"/>
                    </a:lnTo>
                    <a:lnTo>
                      <a:pt x="1522881" y="192814"/>
                    </a:lnTo>
                    <a:lnTo>
                      <a:pt x="1442015" y="169676"/>
                    </a:lnTo>
                    <a:lnTo>
                      <a:pt x="1361150" y="152849"/>
                    </a:lnTo>
                    <a:lnTo>
                      <a:pt x="1275845" y="143033"/>
                    </a:lnTo>
                    <a:close/>
                    <a:moveTo>
                      <a:pt x="1190305" y="0"/>
                    </a:moveTo>
                    <a:lnTo>
                      <a:pt x="1279117" y="1636"/>
                    </a:lnTo>
                    <a:lnTo>
                      <a:pt x="1366058" y="12386"/>
                    </a:lnTo>
                    <a:lnTo>
                      <a:pt x="1451364" y="27578"/>
                    </a:lnTo>
                    <a:lnTo>
                      <a:pt x="1535034" y="49781"/>
                    </a:lnTo>
                    <a:lnTo>
                      <a:pt x="1614964" y="77359"/>
                    </a:lnTo>
                    <a:lnTo>
                      <a:pt x="1692091" y="110313"/>
                    </a:lnTo>
                    <a:lnTo>
                      <a:pt x="1766645" y="148408"/>
                    </a:lnTo>
                    <a:lnTo>
                      <a:pt x="1839330" y="191178"/>
                    </a:lnTo>
                    <a:lnTo>
                      <a:pt x="1906874" y="239089"/>
                    </a:lnTo>
                    <a:lnTo>
                      <a:pt x="1971613" y="291441"/>
                    </a:lnTo>
                    <a:lnTo>
                      <a:pt x="2031911" y="348234"/>
                    </a:lnTo>
                    <a:lnTo>
                      <a:pt x="2088703" y="408765"/>
                    </a:lnTo>
                    <a:lnTo>
                      <a:pt x="2141055" y="473738"/>
                    </a:lnTo>
                    <a:lnTo>
                      <a:pt x="2188967" y="541281"/>
                    </a:lnTo>
                    <a:lnTo>
                      <a:pt x="2231503" y="613265"/>
                    </a:lnTo>
                    <a:lnTo>
                      <a:pt x="2269598" y="688755"/>
                    </a:lnTo>
                    <a:lnTo>
                      <a:pt x="2302552" y="766114"/>
                    </a:lnTo>
                    <a:lnTo>
                      <a:pt x="2330130" y="846045"/>
                    </a:lnTo>
                    <a:lnTo>
                      <a:pt x="2352099" y="929714"/>
                    </a:lnTo>
                    <a:lnTo>
                      <a:pt x="2367291" y="1015020"/>
                    </a:lnTo>
                    <a:lnTo>
                      <a:pt x="2376172" y="1102195"/>
                    </a:lnTo>
                    <a:lnTo>
                      <a:pt x="2379677" y="1191007"/>
                    </a:lnTo>
                    <a:lnTo>
                      <a:pt x="2376172" y="1280753"/>
                    </a:lnTo>
                    <a:lnTo>
                      <a:pt x="2367291" y="1368629"/>
                    </a:lnTo>
                    <a:lnTo>
                      <a:pt x="2350463" y="1454870"/>
                    </a:lnTo>
                    <a:lnTo>
                      <a:pt x="2328260" y="1538306"/>
                    </a:lnTo>
                    <a:lnTo>
                      <a:pt x="2300682" y="1619171"/>
                    </a:lnTo>
                    <a:lnTo>
                      <a:pt x="2267027" y="1698167"/>
                    </a:lnTo>
                    <a:lnTo>
                      <a:pt x="2229165" y="1772488"/>
                    </a:lnTo>
                    <a:lnTo>
                      <a:pt x="2184760" y="1845407"/>
                    </a:lnTo>
                    <a:lnTo>
                      <a:pt x="2135914" y="1913885"/>
                    </a:lnTo>
                    <a:lnTo>
                      <a:pt x="2083562" y="1978858"/>
                    </a:lnTo>
                    <a:lnTo>
                      <a:pt x="2118151" y="2013447"/>
                    </a:lnTo>
                    <a:lnTo>
                      <a:pt x="2148300" y="2043597"/>
                    </a:lnTo>
                    <a:lnTo>
                      <a:pt x="2175879" y="2072110"/>
                    </a:lnTo>
                    <a:lnTo>
                      <a:pt x="2199951" y="2095247"/>
                    </a:lnTo>
                    <a:lnTo>
                      <a:pt x="2220284" y="2115580"/>
                    </a:lnTo>
                    <a:lnTo>
                      <a:pt x="2238982" y="2133343"/>
                    </a:lnTo>
                    <a:lnTo>
                      <a:pt x="2253238" y="2147599"/>
                    </a:lnTo>
                    <a:lnTo>
                      <a:pt x="2265625" y="2159986"/>
                    </a:lnTo>
                    <a:lnTo>
                      <a:pt x="2276376" y="2170737"/>
                    </a:lnTo>
                    <a:lnTo>
                      <a:pt x="2284322" y="2178683"/>
                    </a:lnTo>
                    <a:lnTo>
                      <a:pt x="2291334" y="2185695"/>
                    </a:lnTo>
                    <a:lnTo>
                      <a:pt x="2295774" y="2190135"/>
                    </a:lnTo>
                    <a:lnTo>
                      <a:pt x="2298345" y="2193641"/>
                    </a:lnTo>
                    <a:lnTo>
                      <a:pt x="2300916" y="2195511"/>
                    </a:lnTo>
                    <a:lnTo>
                      <a:pt x="2301851" y="2196446"/>
                    </a:lnTo>
                    <a:lnTo>
                      <a:pt x="2302785" y="2198315"/>
                    </a:lnTo>
                    <a:lnTo>
                      <a:pt x="2280583" y="2221453"/>
                    </a:lnTo>
                    <a:lnTo>
                      <a:pt x="2261885" y="2240150"/>
                    </a:lnTo>
                    <a:lnTo>
                      <a:pt x="2245993" y="2256043"/>
                    </a:lnTo>
                    <a:lnTo>
                      <a:pt x="2232671" y="2268429"/>
                    </a:lnTo>
                    <a:lnTo>
                      <a:pt x="2223790" y="2278246"/>
                    </a:lnTo>
                    <a:lnTo>
                      <a:pt x="2215844" y="2285257"/>
                    </a:lnTo>
                    <a:lnTo>
                      <a:pt x="2210468" y="2290632"/>
                    </a:lnTo>
                    <a:lnTo>
                      <a:pt x="2206963" y="2294138"/>
                    </a:lnTo>
                    <a:lnTo>
                      <a:pt x="2205093" y="2296008"/>
                    </a:lnTo>
                    <a:lnTo>
                      <a:pt x="2204158" y="2296943"/>
                    </a:lnTo>
                    <a:lnTo>
                      <a:pt x="2204158" y="2298812"/>
                    </a:lnTo>
                    <a:lnTo>
                      <a:pt x="2169568" y="2262353"/>
                    </a:lnTo>
                    <a:lnTo>
                      <a:pt x="2137550" y="2233139"/>
                    </a:lnTo>
                    <a:lnTo>
                      <a:pt x="2110906" y="2204626"/>
                    </a:lnTo>
                    <a:lnTo>
                      <a:pt x="2087769" y="2181488"/>
                    </a:lnTo>
                    <a:lnTo>
                      <a:pt x="2067435" y="2160220"/>
                    </a:lnTo>
                    <a:lnTo>
                      <a:pt x="2049673" y="2142458"/>
                    </a:lnTo>
                    <a:lnTo>
                      <a:pt x="2034482" y="2127266"/>
                    </a:lnTo>
                    <a:lnTo>
                      <a:pt x="2022095" y="2115814"/>
                    </a:lnTo>
                    <a:lnTo>
                      <a:pt x="2011344" y="2105063"/>
                    </a:lnTo>
                    <a:lnTo>
                      <a:pt x="2004333" y="2096182"/>
                    </a:lnTo>
                    <a:lnTo>
                      <a:pt x="1997321" y="2089872"/>
                    </a:lnTo>
                    <a:lnTo>
                      <a:pt x="1992880" y="2085431"/>
                    </a:lnTo>
                    <a:lnTo>
                      <a:pt x="1989375" y="2081926"/>
                    </a:lnTo>
                    <a:lnTo>
                      <a:pt x="1987505" y="2079355"/>
                    </a:lnTo>
                    <a:lnTo>
                      <a:pt x="1986570" y="2078420"/>
                    </a:lnTo>
                    <a:lnTo>
                      <a:pt x="1984701" y="2077485"/>
                    </a:lnTo>
                    <a:lnTo>
                      <a:pt x="1919027" y="2131707"/>
                    </a:lnTo>
                    <a:lnTo>
                      <a:pt x="1851484" y="2181488"/>
                    </a:lnTo>
                    <a:lnTo>
                      <a:pt x="1777864" y="2226828"/>
                    </a:lnTo>
                    <a:lnTo>
                      <a:pt x="1701439" y="2265859"/>
                    </a:lnTo>
                    <a:lnTo>
                      <a:pt x="1622443" y="2300448"/>
                    </a:lnTo>
                    <a:lnTo>
                      <a:pt x="1540877" y="2329663"/>
                    </a:lnTo>
                    <a:lnTo>
                      <a:pt x="1456506" y="2351865"/>
                    </a:lnTo>
                    <a:lnTo>
                      <a:pt x="1369564" y="2368693"/>
                    </a:lnTo>
                    <a:lnTo>
                      <a:pt x="1279818" y="2378509"/>
                    </a:lnTo>
                    <a:lnTo>
                      <a:pt x="1190072" y="2382015"/>
                    </a:lnTo>
                    <a:lnTo>
                      <a:pt x="1100326" y="2378509"/>
                    </a:lnTo>
                    <a:lnTo>
                      <a:pt x="1013384" y="2368693"/>
                    </a:lnTo>
                    <a:lnTo>
                      <a:pt x="929013" y="2352800"/>
                    </a:lnTo>
                    <a:lnTo>
                      <a:pt x="846512" y="2331532"/>
                    </a:lnTo>
                    <a:lnTo>
                      <a:pt x="765647" y="2303954"/>
                    </a:lnTo>
                    <a:lnTo>
                      <a:pt x="687586" y="2271935"/>
                    </a:lnTo>
                    <a:lnTo>
                      <a:pt x="613032" y="2233840"/>
                    </a:lnTo>
                    <a:lnTo>
                      <a:pt x="541983" y="2190369"/>
                    </a:lnTo>
                    <a:lnTo>
                      <a:pt x="473738" y="2142458"/>
                    </a:lnTo>
                    <a:lnTo>
                      <a:pt x="408999" y="2090106"/>
                    </a:lnTo>
                    <a:lnTo>
                      <a:pt x="347766" y="2034014"/>
                    </a:lnTo>
                    <a:lnTo>
                      <a:pt x="291908" y="1972781"/>
                    </a:lnTo>
                    <a:lnTo>
                      <a:pt x="239556" y="1907809"/>
                    </a:lnTo>
                    <a:lnTo>
                      <a:pt x="191645" y="1839330"/>
                    </a:lnTo>
                    <a:lnTo>
                      <a:pt x="148174" y="1768281"/>
                    </a:lnTo>
                    <a:lnTo>
                      <a:pt x="110079" y="1693727"/>
                    </a:lnTo>
                    <a:lnTo>
                      <a:pt x="78060" y="1615431"/>
                    </a:lnTo>
                    <a:lnTo>
                      <a:pt x="50482" y="1534566"/>
                    </a:lnTo>
                    <a:lnTo>
                      <a:pt x="29214" y="1451831"/>
                    </a:lnTo>
                    <a:lnTo>
                      <a:pt x="13321" y="1367461"/>
                    </a:lnTo>
                    <a:lnTo>
                      <a:pt x="3505" y="1279584"/>
                    </a:lnTo>
                    <a:lnTo>
                      <a:pt x="0" y="1190773"/>
                    </a:lnTo>
                    <a:lnTo>
                      <a:pt x="3505" y="1101962"/>
                    </a:lnTo>
                    <a:lnTo>
                      <a:pt x="13321" y="1014786"/>
                    </a:lnTo>
                    <a:lnTo>
                      <a:pt x="29214" y="929480"/>
                    </a:lnTo>
                    <a:lnTo>
                      <a:pt x="50482" y="846045"/>
                    </a:lnTo>
                    <a:lnTo>
                      <a:pt x="78060" y="765881"/>
                    </a:lnTo>
                    <a:lnTo>
                      <a:pt x="110079" y="688521"/>
                    </a:lnTo>
                    <a:lnTo>
                      <a:pt x="148174" y="613032"/>
                    </a:lnTo>
                    <a:lnTo>
                      <a:pt x="191645" y="541048"/>
                    </a:lnTo>
                    <a:lnTo>
                      <a:pt x="240024" y="473972"/>
                    </a:lnTo>
                    <a:lnTo>
                      <a:pt x="292376" y="408999"/>
                    </a:lnTo>
                    <a:lnTo>
                      <a:pt x="348234" y="348467"/>
                    </a:lnTo>
                    <a:lnTo>
                      <a:pt x="409467" y="291675"/>
                    </a:lnTo>
                    <a:lnTo>
                      <a:pt x="474205" y="239323"/>
                    </a:lnTo>
                    <a:lnTo>
                      <a:pt x="542450" y="191411"/>
                    </a:lnTo>
                    <a:lnTo>
                      <a:pt x="613499" y="148642"/>
                    </a:lnTo>
                    <a:lnTo>
                      <a:pt x="688054" y="110546"/>
                    </a:lnTo>
                    <a:lnTo>
                      <a:pt x="766114" y="77593"/>
                    </a:lnTo>
                    <a:lnTo>
                      <a:pt x="846979" y="50014"/>
                    </a:lnTo>
                    <a:lnTo>
                      <a:pt x="929480" y="27812"/>
                    </a:lnTo>
                    <a:lnTo>
                      <a:pt x="1013851" y="12620"/>
                    </a:lnTo>
                    <a:lnTo>
                      <a:pt x="1100793" y="1869"/>
                    </a:lnTo>
                    <a:close/>
                  </a:path>
                </a:pathLst>
              </a:custGeom>
              <a:solidFill>
                <a:schemeClr val="accent6"/>
              </a:solidFill>
              <a:ln w="3175"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Corbel" panose="020B0503020204020204"/>
                  <a:ea typeface="+mn-ea"/>
                  <a:cs typeface="+mn-cs"/>
                </a:endParaRPr>
              </a:p>
            </p:txBody>
          </p:sp>
        </p:grpSp>
        <p:grpSp>
          <p:nvGrpSpPr>
            <p:cNvPr id="20" name="Group 19">
              <a:extLst>
                <a:ext uri="{FF2B5EF4-FFF2-40B4-BE49-F238E27FC236}">
                  <a16:creationId xmlns:a16="http://schemas.microsoft.com/office/drawing/2014/main" id="{F6B1EA1F-D28F-137D-2477-944779E4B90D}"/>
                </a:ext>
              </a:extLst>
            </p:cNvPr>
            <p:cNvGrpSpPr/>
            <p:nvPr/>
          </p:nvGrpSpPr>
          <p:grpSpPr>
            <a:xfrm>
              <a:off x="411442" y="2401658"/>
              <a:ext cx="417234" cy="417234"/>
              <a:chOff x="407394" y="2430364"/>
              <a:chExt cx="496865" cy="496865"/>
            </a:xfrm>
          </p:grpSpPr>
          <p:sp>
            <p:nvSpPr>
              <p:cNvPr id="103" name="Oval 102">
                <a:extLst>
                  <a:ext uri="{FF2B5EF4-FFF2-40B4-BE49-F238E27FC236}">
                    <a16:creationId xmlns:a16="http://schemas.microsoft.com/office/drawing/2014/main" id="{FD89788E-2F6A-79F6-D8B0-A40DB726EB40}"/>
                  </a:ext>
                </a:extLst>
              </p:cNvPr>
              <p:cNvSpPr/>
              <p:nvPr/>
            </p:nvSpPr>
            <p:spPr>
              <a:xfrm>
                <a:off x="407394" y="2430364"/>
                <a:ext cx="496865" cy="496865"/>
              </a:xfrm>
              <a:prstGeom prst="ellipse">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t"/>
              <a:lstStyle/>
              <a:p>
                <a:pPr marL="0" marR="0" lvl="0" indent="0" algn="l" defTabSz="914400" rtl="0" eaLnBrk="1" fontAlgn="base" latinLnBrk="0" hangingPunct="1">
                  <a:lnSpc>
                    <a:spcPct val="100000"/>
                  </a:lnSpc>
                  <a:spcBef>
                    <a:spcPts val="400"/>
                  </a:spcBef>
                  <a:spcAft>
                    <a:spcPct val="0"/>
                  </a:spcAft>
                  <a:buClrTx/>
                  <a:buSzPct val="100000"/>
                  <a:buFontTx/>
                  <a:buNone/>
                  <a:tabLst/>
                  <a:defRPr/>
                </a:pPr>
                <a:endParaRPr kumimoji="0" lang="en-US" sz="1200" b="0" i="0" u="none" strike="noStrike" kern="1200" cap="none" spc="0" normalizeH="0" baseline="0" noProof="0" err="1">
                  <a:ln>
                    <a:noFill/>
                  </a:ln>
                  <a:solidFill>
                    <a:srgbClr val="000000"/>
                  </a:solidFill>
                  <a:effectLst/>
                  <a:uLnTx/>
                  <a:uFillTx/>
                  <a:latin typeface="Corbel" panose="020B0503020204020204"/>
                  <a:ea typeface="+mn-ea"/>
                  <a:cs typeface="+mn-cs"/>
                  <a:sym typeface="+mn-lt"/>
                </a:endParaRPr>
              </a:p>
            </p:txBody>
          </p:sp>
          <p:sp>
            <p:nvSpPr>
              <p:cNvPr id="104" name="Freeform: Shape 103">
                <a:extLst>
                  <a:ext uri="{FF2B5EF4-FFF2-40B4-BE49-F238E27FC236}">
                    <a16:creationId xmlns:a16="http://schemas.microsoft.com/office/drawing/2014/main" id="{8DDD9D39-FD1A-8549-6D0F-29A3D60353CE}"/>
                  </a:ext>
                </a:extLst>
              </p:cNvPr>
              <p:cNvSpPr>
                <a:spLocks noChangeAspect="1"/>
              </p:cNvSpPr>
              <p:nvPr/>
            </p:nvSpPr>
            <p:spPr>
              <a:xfrm>
                <a:off x="522177" y="2515691"/>
                <a:ext cx="267298" cy="322007"/>
              </a:xfrm>
              <a:custGeom>
                <a:avLst/>
                <a:gdLst>
                  <a:gd name="connsiteX0" fmla="*/ 1311192 w 3095849"/>
                  <a:gd name="connsiteY0" fmla="*/ 2636231 h 3729492"/>
                  <a:gd name="connsiteX1" fmla="*/ 1311192 w 3095849"/>
                  <a:gd name="connsiteY1" fmla="*/ 3566666 h 3729492"/>
                  <a:gd name="connsiteX2" fmla="*/ 1466264 w 3095849"/>
                  <a:gd name="connsiteY2" fmla="*/ 3566666 h 3729492"/>
                  <a:gd name="connsiteX3" fmla="*/ 1466264 w 3095849"/>
                  <a:gd name="connsiteY3" fmla="*/ 2636231 h 3729492"/>
                  <a:gd name="connsiteX4" fmla="*/ 1156119 w 3095849"/>
                  <a:gd name="connsiteY4" fmla="*/ 1163043 h 3729492"/>
                  <a:gd name="connsiteX5" fmla="*/ 1388728 w 3095849"/>
                  <a:gd name="connsiteY5" fmla="*/ 1163043 h 3729492"/>
                  <a:gd name="connsiteX6" fmla="*/ 1466264 w 3095849"/>
                  <a:gd name="connsiteY6" fmla="*/ 1240579 h 3729492"/>
                  <a:gd name="connsiteX7" fmla="*/ 1466264 w 3095849"/>
                  <a:gd name="connsiteY7" fmla="*/ 1628261 h 3729492"/>
                  <a:gd name="connsiteX8" fmla="*/ 1621336 w 3095849"/>
                  <a:gd name="connsiteY8" fmla="*/ 1628261 h 3729492"/>
                  <a:gd name="connsiteX9" fmla="*/ 1621336 w 3095849"/>
                  <a:gd name="connsiteY9" fmla="*/ 1783333 h 3729492"/>
                  <a:gd name="connsiteX10" fmla="*/ 1156119 w 3095849"/>
                  <a:gd name="connsiteY10" fmla="*/ 1783333 h 3729492"/>
                  <a:gd name="connsiteX11" fmla="*/ 1156119 w 3095849"/>
                  <a:gd name="connsiteY11" fmla="*/ 1628261 h 3729492"/>
                  <a:gd name="connsiteX12" fmla="*/ 1311192 w 3095849"/>
                  <a:gd name="connsiteY12" fmla="*/ 1628261 h 3729492"/>
                  <a:gd name="connsiteX13" fmla="*/ 1311192 w 3095849"/>
                  <a:gd name="connsiteY13" fmla="*/ 1318116 h 3729492"/>
                  <a:gd name="connsiteX14" fmla="*/ 1156119 w 3095849"/>
                  <a:gd name="connsiteY14" fmla="*/ 1318116 h 3729492"/>
                  <a:gd name="connsiteX15" fmla="*/ 1311192 w 3095849"/>
                  <a:gd name="connsiteY15" fmla="*/ 852898 h 3729492"/>
                  <a:gd name="connsiteX16" fmla="*/ 1466264 w 3095849"/>
                  <a:gd name="connsiteY16" fmla="*/ 852898 h 3729492"/>
                  <a:gd name="connsiteX17" fmla="*/ 1466264 w 3095849"/>
                  <a:gd name="connsiteY17" fmla="*/ 1007971 h 3729492"/>
                  <a:gd name="connsiteX18" fmla="*/ 1311192 w 3095849"/>
                  <a:gd name="connsiteY18" fmla="*/ 1007971 h 3729492"/>
                  <a:gd name="connsiteX19" fmla="*/ 1388728 w 3095849"/>
                  <a:gd name="connsiteY19" fmla="*/ 542754 h 3729492"/>
                  <a:gd name="connsiteX20" fmla="*/ 613365 w 3095849"/>
                  <a:gd name="connsiteY20" fmla="*/ 1318116 h 3729492"/>
                  <a:gd name="connsiteX21" fmla="*/ 1388728 w 3095849"/>
                  <a:gd name="connsiteY21" fmla="*/ 2093478 h 3729492"/>
                  <a:gd name="connsiteX22" fmla="*/ 2164089 w 3095849"/>
                  <a:gd name="connsiteY22" fmla="*/ 1318116 h 3729492"/>
                  <a:gd name="connsiteX23" fmla="*/ 1388728 w 3095849"/>
                  <a:gd name="connsiteY23" fmla="*/ 542754 h 3729492"/>
                  <a:gd name="connsiteX24" fmla="*/ 1388728 w 3095849"/>
                  <a:gd name="connsiteY24" fmla="*/ 387681 h 3729492"/>
                  <a:gd name="connsiteX25" fmla="*/ 2319162 w 3095849"/>
                  <a:gd name="connsiteY25" fmla="*/ 1318116 h 3729492"/>
                  <a:gd name="connsiteX26" fmla="*/ 1466264 w 3095849"/>
                  <a:gd name="connsiteY26" fmla="*/ 2240797 h 3729492"/>
                  <a:gd name="connsiteX27" fmla="*/ 1466264 w 3095849"/>
                  <a:gd name="connsiteY27" fmla="*/ 2481159 h 3729492"/>
                  <a:gd name="connsiteX28" fmla="*/ 1543800 w 3095849"/>
                  <a:gd name="connsiteY28" fmla="*/ 2481159 h 3729492"/>
                  <a:gd name="connsiteX29" fmla="*/ 1698873 w 3095849"/>
                  <a:gd name="connsiteY29" fmla="*/ 2481159 h 3729492"/>
                  <a:gd name="connsiteX30" fmla="*/ 1698873 w 3095849"/>
                  <a:gd name="connsiteY30" fmla="*/ 2636231 h 3729492"/>
                  <a:gd name="connsiteX31" fmla="*/ 1621336 w 3095849"/>
                  <a:gd name="connsiteY31" fmla="*/ 2636231 h 3729492"/>
                  <a:gd name="connsiteX32" fmla="*/ 1621336 w 3095849"/>
                  <a:gd name="connsiteY32" fmla="*/ 3644202 h 3729492"/>
                  <a:gd name="connsiteX33" fmla="*/ 1543800 w 3095849"/>
                  <a:gd name="connsiteY33" fmla="*/ 3721738 h 3729492"/>
                  <a:gd name="connsiteX34" fmla="*/ 1233656 w 3095849"/>
                  <a:gd name="connsiteY34" fmla="*/ 3721738 h 3729492"/>
                  <a:gd name="connsiteX35" fmla="*/ 1156119 w 3095849"/>
                  <a:gd name="connsiteY35" fmla="*/ 3644202 h 3729492"/>
                  <a:gd name="connsiteX36" fmla="*/ 1156119 w 3095849"/>
                  <a:gd name="connsiteY36" fmla="*/ 2636231 h 3729492"/>
                  <a:gd name="connsiteX37" fmla="*/ 1078583 w 3095849"/>
                  <a:gd name="connsiteY37" fmla="*/ 2636231 h 3729492"/>
                  <a:gd name="connsiteX38" fmla="*/ 1078583 w 3095849"/>
                  <a:gd name="connsiteY38" fmla="*/ 2481159 h 3729492"/>
                  <a:gd name="connsiteX39" fmla="*/ 1233656 w 3095849"/>
                  <a:gd name="connsiteY39" fmla="*/ 2481159 h 3729492"/>
                  <a:gd name="connsiteX40" fmla="*/ 1311192 w 3095849"/>
                  <a:gd name="connsiteY40" fmla="*/ 2481159 h 3729492"/>
                  <a:gd name="connsiteX41" fmla="*/ 1311192 w 3095849"/>
                  <a:gd name="connsiteY41" fmla="*/ 2240797 h 3729492"/>
                  <a:gd name="connsiteX42" fmla="*/ 458293 w 3095849"/>
                  <a:gd name="connsiteY42" fmla="*/ 1318116 h 3729492"/>
                  <a:gd name="connsiteX43" fmla="*/ 1388728 w 3095849"/>
                  <a:gd name="connsiteY43" fmla="*/ 387681 h 3729492"/>
                  <a:gd name="connsiteX44" fmla="*/ 1272423 w 3095849"/>
                  <a:gd name="connsiteY44" fmla="*/ 0 h 3729492"/>
                  <a:gd name="connsiteX45" fmla="*/ 1295684 w 3095849"/>
                  <a:gd name="connsiteY45" fmla="*/ 7754 h 3729492"/>
                  <a:gd name="connsiteX46" fmla="*/ 1357713 w 3095849"/>
                  <a:gd name="connsiteY46" fmla="*/ 7754 h 3729492"/>
                  <a:gd name="connsiteX47" fmla="*/ 1962494 w 3095849"/>
                  <a:gd name="connsiteY47" fmla="*/ 93044 h 3729492"/>
                  <a:gd name="connsiteX48" fmla="*/ 2683581 w 3095849"/>
                  <a:gd name="connsiteY48" fmla="*/ 635797 h 3729492"/>
                  <a:gd name="connsiteX49" fmla="*/ 2807639 w 3095849"/>
                  <a:gd name="connsiteY49" fmla="*/ 1201811 h 3729492"/>
                  <a:gd name="connsiteX50" fmla="*/ 2776624 w 3095849"/>
                  <a:gd name="connsiteY50" fmla="*/ 1418913 h 3729492"/>
                  <a:gd name="connsiteX51" fmla="*/ 2768871 w 3095849"/>
                  <a:gd name="connsiteY51" fmla="*/ 1480942 h 3729492"/>
                  <a:gd name="connsiteX52" fmla="*/ 2776624 w 3095849"/>
                  <a:gd name="connsiteY52" fmla="*/ 1496449 h 3729492"/>
                  <a:gd name="connsiteX53" fmla="*/ 2908436 w 3095849"/>
                  <a:gd name="connsiteY53" fmla="*/ 1674782 h 3729492"/>
                  <a:gd name="connsiteX54" fmla="*/ 3001479 w 3095849"/>
                  <a:gd name="connsiteY54" fmla="*/ 1791087 h 3729492"/>
                  <a:gd name="connsiteX55" fmla="*/ 3009233 w 3095849"/>
                  <a:gd name="connsiteY55" fmla="*/ 1798840 h 3729492"/>
                  <a:gd name="connsiteX56" fmla="*/ 3094522 w 3095849"/>
                  <a:gd name="connsiteY56" fmla="*/ 1961666 h 3729492"/>
                  <a:gd name="connsiteX57" fmla="*/ 2916189 w 3095849"/>
                  <a:gd name="connsiteY57" fmla="*/ 2132246 h 3729492"/>
                  <a:gd name="connsiteX58" fmla="*/ 2846407 w 3095849"/>
                  <a:gd name="connsiteY58" fmla="*/ 2155507 h 3729492"/>
                  <a:gd name="connsiteX59" fmla="*/ 2854160 w 3095849"/>
                  <a:gd name="connsiteY59" fmla="*/ 2171014 h 3729492"/>
                  <a:gd name="connsiteX60" fmla="*/ 2861914 w 3095849"/>
                  <a:gd name="connsiteY60" fmla="*/ 2178768 h 3729492"/>
                  <a:gd name="connsiteX61" fmla="*/ 2885175 w 3095849"/>
                  <a:gd name="connsiteY61" fmla="*/ 2287318 h 3729492"/>
                  <a:gd name="connsiteX62" fmla="*/ 2869668 w 3095849"/>
                  <a:gd name="connsiteY62" fmla="*/ 2333840 h 3729492"/>
                  <a:gd name="connsiteX63" fmla="*/ 2885175 w 3095849"/>
                  <a:gd name="connsiteY63" fmla="*/ 2411376 h 3729492"/>
                  <a:gd name="connsiteX64" fmla="*/ 2823146 w 3095849"/>
                  <a:gd name="connsiteY64" fmla="*/ 2519927 h 3729492"/>
                  <a:gd name="connsiteX65" fmla="*/ 2815392 w 3095849"/>
                  <a:gd name="connsiteY65" fmla="*/ 2527681 h 3729492"/>
                  <a:gd name="connsiteX66" fmla="*/ 2815392 w 3095849"/>
                  <a:gd name="connsiteY66" fmla="*/ 2535434 h 3729492"/>
                  <a:gd name="connsiteX67" fmla="*/ 2869668 w 3095849"/>
                  <a:gd name="connsiteY67" fmla="*/ 2744782 h 3729492"/>
                  <a:gd name="connsiteX68" fmla="*/ 2869668 w 3095849"/>
                  <a:gd name="connsiteY68" fmla="*/ 2752536 h 3729492"/>
                  <a:gd name="connsiteX69" fmla="*/ 2869668 w 3095849"/>
                  <a:gd name="connsiteY69" fmla="*/ 2760289 h 3729492"/>
                  <a:gd name="connsiteX70" fmla="*/ 2551769 w 3095849"/>
                  <a:gd name="connsiteY70" fmla="*/ 2992898 h 3729492"/>
                  <a:gd name="connsiteX71" fmla="*/ 2520755 w 3095849"/>
                  <a:gd name="connsiteY71" fmla="*/ 2992898 h 3729492"/>
                  <a:gd name="connsiteX72" fmla="*/ 2513001 w 3095849"/>
                  <a:gd name="connsiteY72" fmla="*/ 2992898 h 3729492"/>
                  <a:gd name="connsiteX73" fmla="*/ 2241625 w 3095849"/>
                  <a:gd name="connsiteY73" fmla="*/ 3016159 h 3729492"/>
                  <a:gd name="connsiteX74" fmla="*/ 2210610 w 3095849"/>
                  <a:gd name="connsiteY74" fmla="*/ 3054927 h 3729492"/>
                  <a:gd name="connsiteX75" fmla="*/ 2195103 w 3095849"/>
                  <a:gd name="connsiteY75" fmla="*/ 3682970 h 3729492"/>
                  <a:gd name="connsiteX76" fmla="*/ 2148581 w 3095849"/>
                  <a:gd name="connsiteY76" fmla="*/ 3729492 h 3729492"/>
                  <a:gd name="connsiteX77" fmla="*/ 2086552 w 3095849"/>
                  <a:gd name="connsiteY77" fmla="*/ 3729492 h 3729492"/>
                  <a:gd name="connsiteX78" fmla="*/ 2040031 w 3095849"/>
                  <a:gd name="connsiteY78" fmla="*/ 3682970 h 3729492"/>
                  <a:gd name="connsiteX79" fmla="*/ 2086552 w 3095849"/>
                  <a:gd name="connsiteY79" fmla="*/ 2961883 h 3729492"/>
                  <a:gd name="connsiteX80" fmla="*/ 2513001 w 3095849"/>
                  <a:gd name="connsiteY80" fmla="*/ 2853333 h 3729492"/>
                  <a:gd name="connsiteX81" fmla="*/ 2520755 w 3095849"/>
                  <a:gd name="connsiteY81" fmla="*/ 2853333 h 3729492"/>
                  <a:gd name="connsiteX82" fmla="*/ 2551769 w 3095849"/>
                  <a:gd name="connsiteY82" fmla="*/ 2853333 h 3729492"/>
                  <a:gd name="connsiteX83" fmla="*/ 2730103 w 3095849"/>
                  <a:gd name="connsiteY83" fmla="*/ 2744782 h 3729492"/>
                  <a:gd name="connsiteX84" fmla="*/ 2683581 w 3095849"/>
                  <a:gd name="connsiteY84" fmla="*/ 2612971 h 3729492"/>
                  <a:gd name="connsiteX85" fmla="*/ 2675827 w 3095849"/>
                  <a:gd name="connsiteY85" fmla="*/ 2589710 h 3729492"/>
                  <a:gd name="connsiteX86" fmla="*/ 2637059 w 3095849"/>
                  <a:gd name="connsiteY86" fmla="*/ 2535434 h 3729492"/>
                  <a:gd name="connsiteX87" fmla="*/ 2683581 w 3095849"/>
                  <a:gd name="connsiteY87" fmla="*/ 2434637 h 3729492"/>
                  <a:gd name="connsiteX88" fmla="*/ 2691334 w 3095849"/>
                  <a:gd name="connsiteY88" fmla="*/ 2426884 h 3729492"/>
                  <a:gd name="connsiteX89" fmla="*/ 2714595 w 3095849"/>
                  <a:gd name="connsiteY89" fmla="*/ 2403623 h 3729492"/>
                  <a:gd name="connsiteX90" fmla="*/ 2683581 w 3095849"/>
                  <a:gd name="connsiteY90" fmla="*/ 2333840 h 3729492"/>
                  <a:gd name="connsiteX91" fmla="*/ 2706842 w 3095849"/>
                  <a:gd name="connsiteY91" fmla="*/ 2295072 h 3729492"/>
                  <a:gd name="connsiteX92" fmla="*/ 2706842 w 3095849"/>
                  <a:gd name="connsiteY92" fmla="*/ 2287318 h 3729492"/>
                  <a:gd name="connsiteX93" fmla="*/ 2714595 w 3095849"/>
                  <a:gd name="connsiteY93" fmla="*/ 2279565 h 3729492"/>
                  <a:gd name="connsiteX94" fmla="*/ 2706842 w 3095849"/>
                  <a:gd name="connsiteY94" fmla="*/ 2256304 h 3729492"/>
                  <a:gd name="connsiteX95" fmla="*/ 2706842 w 3095849"/>
                  <a:gd name="connsiteY95" fmla="*/ 2248550 h 3729492"/>
                  <a:gd name="connsiteX96" fmla="*/ 2683581 w 3095849"/>
                  <a:gd name="connsiteY96" fmla="*/ 2155507 h 3729492"/>
                  <a:gd name="connsiteX97" fmla="*/ 2869668 w 3095849"/>
                  <a:gd name="connsiteY97" fmla="*/ 2008188 h 3729492"/>
                  <a:gd name="connsiteX98" fmla="*/ 2931696 w 3095849"/>
                  <a:gd name="connsiteY98" fmla="*/ 1992681 h 3729492"/>
                  <a:gd name="connsiteX99" fmla="*/ 2877421 w 3095849"/>
                  <a:gd name="connsiteY99" fmla="*/ 1915145 h 3729492"/>
                  <a:gd name="connsiteX100" fmla="*/ 2768871 w 3095849"/>
                  <a:gd name="connsiteY100" fmla="*/ 1783333 h 3729492"/>
                  <a:gd name="connsiteX101" fmla="*/ 2637059 w 3095849"/>
                  <a:gd name="connsiteY101" fmla="*/ 1597246 h 3729492"/>
                  <a:gd name="connsiteX102" fmla="*/ 2637059 w 3095849"/>
                  <a:gd name="connsiteY102" fmla="*/ 1558478 h 3729492"/>
                  <a:gd name="connsiteX103" fmla="*/ 2629306 w 3095849"/>
                  <a:gd name="connsiteY103" fmla="*/ 1550724 h 3729492"/>
                  <a:gd name="connsiteX104" fmla="*/ 2621552 w 3095849"/>
                  <a:gd name="connsiteY104" fmla="*/ 1387898 h 3729492"/>
                  <a:gd name="connsiteX105" fmla="*/ 2652566 w 3095849"/>
                  <a:gd name="connsiteY105" fmla="*/ 1194058 h 3729492"/>
                  <a:gd name="connsiteX106" fmla="*/ 2544016 w 3095849"/>
                  <a:gd name="connsiteY106" fmla="*/ 682319 h 3729492"/>
                  <a:gd name="connsiteX107" fmla="*/ 1923726 w 3095849"/>
                  <a:gd name="connsiteY107" fmla="*/ 224855 h 3729492"/>
                  <a:gd name="connsiteX108" fmla="*/ 1357713 w 3095849"/>
                  <a:gd name="connsiteY108" fmla="*/ 147319 h 3729492"/>
                  <a:gd name="connsiteX109" fmla="*/ 1295684 w 3095849"/>
                  <a:gd name="connsiteY109" fmla="*/ 147319 h 3729492"/>
                  <a:gd name="connsiteX110" fmla="*/ 318728 w 3095849"/>
                  <a:gd name="connsiteY110" fmla="*/ 721087 h 3729492"/>
                  <a:gd name="connsiteX111" fmla="*/ 155902 w 3095849"/>
                  <a:gd name="connsiteY111" fmla="*/ 1294855 h 3729492"/>
                  <a:gd name="connsiteX112" fmla="*/ 155902 w 3095849"/>
                  <a:gd name="connsiteY112" fmla="*/ 1310362 h 3729492"/>
                  <a:gd name="connsiteX113" fmla="*/ 310974 w 3095849"/>
                  <a:gd name="connsiteY113" fmla="*/ 2054710 h 3729492"/>
                  <a:gd name="connsiteX114" fmla="*/ 404018 w 3095849"/>
                  <a:gd name="connsiteY114" fmla="*/ 2271811 h 3729492"/>
                  <a:gd name="connsiteX115" fmla="*/ 621119 w 3095849"/>
                  <a:gd name="connsiteY115" fmla="*/ 3101449 h 3729492"/>
                  <a:gd name="connsiteX116" fmla="*/ 621119 w 3095849"/>
                  <a:gd name="connsiteY116" fmla="*/ 3675217 h 3729492"/>
                  <a:gd name="connsiteX117" fmla="*/ 574597 w 3095849"/>
                  <a:gd name="connsiteY117" fmla="*/ 3721738 h 3729492"/>
                  <a:gd name="connsiteX118" fmla="*/ 512568 w 3095849"/>
                  <a:gd name="connsiteY118" fmla="*/ 3721738 h 3729492"/>
                  <a:gd name="connsiteX119" fmla="*/ 466047 w 3095849"/>
                  <a:gd name="connsiteY119" fmla="*/ 3675217 h 3729492"/>
                  <a:gd name="connsiteX120" fmla="*/ 466047 w 3095849"/>
                  <a:gd name="connsiteY120" fmla="*/ 3101449 h 3729492"/>
                  <a:gd name="connsiteX121" fmla="*/ 256699 w 3095849"/>
                  <a:gd name="connsiteY121" fmla="*/ 2341594 h 3729492"/>
                  <a:gd name="connsiteX122" fmla="*/ 830 w 3095849"/>
                  <a:gd name="connsiteY122" fmla="*/ 1318116 h 3729492"/>
                  <a:gd name="connsiteX123" fmla="*/ 830 w 3095849"/>
                  <a:gd name="connsiteY123" fmla="*/ 1287101 h 3729492"/>
                  <a:gd name="connsiteX124" fmla="*/ 140395 w 3095849"/>
                  <a:gd name="connsiteY124" fmla="*/ 728841 h 3729492"/>
                  <a:gd name="connsiteX125" fmla="*/ 1272423 w 3095849"/>
                  <a:gd name="connsiteY125" fmla="*/ 0 h 3729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3095849" h="3729492">
                    <a:moveTo>
                      <a:pt x="1311192" y="2636231"/>
                    </a:moveTo>
                    <a:lnTo>
                      <a:pt x="1311192" y="3566666"/>
                    </a:lnTo>
                    <a:lnTo>
                      <a:pt x="1466264" y="3566666"/>
                    </a:lnTo>
                    <a:lnTo>
                      <a:pt x="1466264" y="2636231"/>
                    </a:lnTo>
                    <a:close/>
                    <a:moveTo>
                      <a:pt x="1156119" y="1163043"/>
                    </a:moveTo>
                    <a:lnTo>
                      <a:pt x="1388728" y="1163043"/>
                    </a:lnTo>
                    <a:cubicBezTo>
                      <a:pt x="1435250" y="1163043"/>
                      <a:pt x="1466264" y="1194058"/>
                      <a:pt x="1466264" y="1240579"/>
                    </a:cubicBezTo>
                    <a:lnTo>
                      <a:pt x="1466264" y="1628261"/>
                    </a:lnTo>
                    <a:lnTo>
                      <a:pt x="1621336" y="1628261"/>
                    </a:lnTo>
                    <a:lnTo>
                      <a:pt x="1621336" y="1783333"/>
                    </a:lnTo>
                    <a:lnTo>
                      <a:pt x="1156119" y="1783333"/>
                    </a:lnTo>
                    <a:lnTo>
                      <a:pt x="1156119" y="1628261"/>
                    </a:lnTo>
                    <a:lnTo>
                      <a:pt x="1311192" y="1628261"/>
                    </a:lnTo>
                    <a:lnTo>
                      <a:pt x="1311192" y="1318116"/>
                    </a:lnTo>
                    <a:lnTo>
                      <a:pt x="1156119" y="1318116"/>
                    </a:lnTo>
                    <a:close/>
                    <a:moveTo>
                      <a:pt x="1311192" y="852898"/>
                    </a:moveTo>
                    <a:lnTo>
                      <a:pt x="1466264" y="852898"/>
                    </a:lnTo>
                    <a:lnTo>
                      <a:pt x="1466264" y="1007971"/>
                    </a:lnTo>
                    <a:lnTo>
                      <a:pt x="1311192" y="1007971"/>
                    </a:lnTo>
                    <a:close/>
                    <a:moveTo>
                      <a:pt x="1388728" y="542754"/>
                    </a:moveTo>
                    <a:cubicBezTo>
                      <a:pt x="962279" y="542754"/>
                      <a:pt x="613365" y="891667"/>
                      <a:pt x="613365" y="1318116"/>
                    </a:cubicBezTo>
                    <a:cubicBezTo>
                      <a:pt x="613365" y="1744565"/>
                      <a:pt x="962279" y="2093478"/>
                      <a:pt x="1388728" y="2093478"/>
                    </a:cubicBezTo>
                    <a:cubicBezTo>
                      <a:pt x="1815177" y="2093478"/>
                      <a:pt x="2164089" y="1744565"/>
                      <a:pt x="2164089" y="1318116"/>
                    </a:cubicBezTo>
                    <a:cubicBezTo>
                      <a:pt x="2164089" y="891667"/>
                      <a:pt x="1815177" y="542754"/>
                      <a:pt x="1388728" y="542754"/>
                    </a:cubicBezTo>
                    <a:close/>
                    <a:moveTo>
                      <a:pt x="1388728" y="387681"/>
                    </a:moveTo>
                    <a:cubicBezTo>
                      <a:pt x="1900467" y="387681"/>
                      <a:pt x="2319162" y="806377"/>
                      <a:pt x="2319162" y="1318116"/>
                    </a:cubicBezTo>
                    <a:cubicBezTo>
                      <a:pt x="2319162" y="1798840"/>
                      <a:pt x="1939235" y="2202028"/>
                      <a:pt x="1466264" y="2240797"/>
                    </a:cubicBezTo>
                    <a:lnTo>
                      <a:pt x="1466264" y="2481159"/>
                    </a:lnTo>
                    <a:lnTo>
                      <a:pt x="1543800" y="2481159"/>
                    </a:lnTo>
                    <a:lnTo>
                      <a:pt x="1698873" y="2481159"/>
                    </a:lnTo>
                    <a:lnTo>
                      <a:pt x="1698873" y="2636231"/>
                    </a:lnTo>
                    <a:lnTo>
                      <a:pt x="1621336" y="2636231"/>
                    </a:lnTo>
                    <a:lnTo>
                      <a:pt x="1621336" y="3644202"/>
                    </a:lnTo>
                    <a:cubicBezTo>
                      <a:pt x="1621336" y="3690724"/>
                      <a:pt x="1590322" y="3721738"/>
                      <a:pt x="1543800" y="3721738"/>
                    </a:cubicBezTo>
                    <a:lnTo>
                      <a:pt x="1233656" y="3721738"/>
                    </a:lnTo>
                    <a:cubicBezTo>
                      <a:pt x="1187134" y="3721738"/>
                      <a:pt x="1156119" y="3690724"/>
                      <a:pt x="1156119" y="3644202"/>
                    </a:cubicBezTo>
                    <a:lnTo>
                      <a:pt x="1156119" y="2636231"/>
                    </a:lnTo>
                    <a:lnTo>
                      <a:pt x="1078583" y="2636231"/>
                    </a:lnTo>
                    <a:lnTo>
                      <a:pt x="1078583" y="2481159"/>
                    </a:lnTo>
                    <a:lnTo>
                      <a:pt x="1233656" y="2481159"/>
                    </a:lnTo>
                    <a:lnTo>
                      <a:pt x="1311192" y="2481159"/>
                    </a:lnTo>
                    <a:lnTo>
                      <a:pt x="1311192" y="2240797"/>
                    </a:lnTo>
                    <a:cubicBezTo>
                      <a:pt x="838220" y="2202028"/>
                      <a:pt x="458293" y="1806594"/>
                      <a:pt x="458293" y="1318116"/>
                    </a:cubicBezTo>
                    <a:cubicBezTo>
                      <a:pt x="458293" y="806377"/>
                      <a:pt x="876988" y="387681"/>
                      <a:pt x="1388728" y="387681"/>
                    </a:cubicBezTo>
                    <a:close/>
                    <a:moveTo>
                      <a:pt x="1272423" y="0"/>
                    </a:moveTo>
                    <a:cubicBezTo>
                      <a:pt x="1280176" y="0"/>
                      <a:pt x="1287930" y="0"/>
                      <a:pt x="1295684" y="7754"/>
                    </a:cubicBezTo>
                    <a:cubicBezTo>
                      <a:pt x="1311191" y="7754"/>
                      <a:pt x="1334452" y="7754"/>
                      <a:pt x="1357713" y="7754"/>
                    </a:cubicBezTo>
                    <a:cubicBezTo>
                      <a:pt x="1505031" y="7754"/>
                      <a:pt x="1737640" y="31015"/>
                      <a:pt x="1962494" y="93044"/>
                    </a:cubicBezTo>
                    <a:cubicBezTo>
                      <a:pt x="2334668" y="193841"/>
                      <a:pt x="2590538" y="379928"/>
                      <a:pt x="2683581" y="635797"/>
                    </a:cubicBezTo>
                    <a:cubicBezTo>
                      <a:pt x="2776624" y="876159"/>
                      <a:pt x="2815392" y="1046739"/>
                      <a:pt x="2807639" y="1201811"/>
                    </a:cubicBezTo>
                    <a:cubicBezTo>
                      <a:pt x="2799885" y="1294855"/>
                      <a:pt x="2784378" y="1372391"/>
                      <a:pt x="2776624" y="1418913"/>
                    </a:cubicBezTo>
                    <a:cubicBezTo>
                      <a:pt x="2776624" y="1434420"/>
                      <a:pt x="2768871" y="1465435"/>
                      <a:pt x="2768871" y="1480942"/>
                    </a:cubicBezTo>
                    <a:cubicBezTo>
                      <a:pt x="2768871" y="1488695"/>
                      <a:pt x="2776624" y="1488695"/>
                      <a:pt x="2776624" y="1496449"/>
                    </a:cubicBezTo>
                    <a:cubicBezTo>
                      <a:pt x="2784378" y="1511956"/>
                      <a:pt x="2815392" y="1550724"/>
                      <a:pt x="2908436" y="1674782"/>
                    </a:cubicBezTo>
                    <a:cubicBezTo>
                      <a:pt x="2947204" y="1729058"/>
                      <a:pt x="2978218" y="1767826"/>
                      <a:pt x="3001479" y="1791087"/>
                    </a:cubicBezTo>
                    <a:lnTo>
                      <a:pt x="3009233" y="1798840"/>
                    </a:lnTo>
                    <a:cubicBezTo>
                      <a:pt x="3063508" y="1868623"/>
                      <a:pt x="3086769" y="1899637"/>
                      <a:pt x="3094522" y="1961666"/>
                    </a:cubicBezTo>
                    <a:cubicBezTo>
                      <a:pt x="3110029" y="2085724"/>
                      <a:pt x="2985972" y="2116739"/>
                      <a:pt x="2916189" y="2132246"/>
                    </a:cubicBezTo>
                    <a:cubicBezTo>
                      <a:pt x="2900682" y="2140000"/>
                      <a:pt x="2869668" y="2147753"/>
                      <a:pt x="2846407" y="2155507"/>
                    </a:cubicBezTo>
                    <a:cubicBezTo>
                      <a:pt x="2846407" y="2163260"/>
                      <a:pt x="2854160" y="2163260"/>
                      <a:pt x="2854160" y="2171014"/>
                    </a:cubicBezTo>
                    <a:lnTo>
                      <a:pt x="2861914" y="2178768"/>
                    </a:lnTo>
                    <a:cubicBezTo>
                      <a:pt x="2877421" y="2225290"/>
                      <a:pt x="2885175" y="2256304"/>
                      <a:pt x="2885175" y="2287318"/>
                    </a:cubicBezTo>
                    <a:cubicBezTo>
                      <a:pt x="2885175" y="2302826"/>
                      <a:pt x="2877421" y="2318333"/>
                      <a:pt x="2869668" y="2333840"/>
                    </a:cubicBezTo>
                    <a:cubicBezTo>
                      <a:pt x="2877421" y="2357101"/>
                      <a:pt x="2885175" y="2380362"/>
                      <a:pt x="2885175" y="2411376"/>
                    </a:cubicBezTo>
                    <a:cubicBezTo>
                      <a:pt x="2877421" y="2457898"/>
                      <a:pt x="2846407" y="2488912"/>
                      <a:pt x="2823146" y="2519927"/>
                    </a:cubicBezTo>
                    <a:lnTo>
                      <a:pt x="2815392" y="2527681"/>
                    </a:lnTo>
                    <a:lnTo>
                      <a:pt x="2815392" y="2535434"/>
                    </a:lnTo>
                    <a:cubicBezTo>
                      <a:pt x="2846407" y="2589710"/>
                      <a:pt x="2877421" y="2667246"/>
                      <a:pt x="2869668" y="2744782"/>
                    </a:cubicBezTo>
                    <a:lnTo>
                      <a:pt x="2869668" y="2752536"/>
                    </a:lnTo>
                    <a:lnTo>
                      <a:pt x="2869668" y="2760289"/>
                    </a:lnTo>
                    <a:cubicBezTo>
                      <a:pt x="2861914" y="2837825"/>
                      <a:pt x="2838653" y="2985144"/>
                      <a:pt x="2551769" y="2992898"/>
                    </a:cubicBezTo>
                    <a:lnTo>
                      <a:pt x="2520755" y="2992898"/>
                    </a:lnTo>
                    <a:lnTo>
                      <a:pt x="2513001" y="2992898"/>
                    </a:lnTo>
                    <a:cubicBezTo>
                      <a:pt x="2412204" y="3000652"/>
                      <a:pt x="2295900" y="3000652"/>
                      <a:pt x="2241625" y="3016159"/>
                    </a:cubicBezTo>
                    <a:cubicBezTo>
                      <a:pt x="2226118" y="3023912"/>
                      <a:pt x="2210610" y="3039420"/>
                      <a:pt x="2210610" y="3054927"/>
                    </a:cubicBezTo>
                    <a:cubicBezTo>
                      <a:pt x="2195103" y="3171231"/>
                      <a:pt x="2195103" y="3551159"/>
                      <a:pt x="2195103" y="3682970"/>
                    </a:cubicBezTo>
                    <a:cubicBezTo>
                      <a:pt x="2195103" y="3706231"/>
                      <a:pt x="2171842" y="3729492"/>
                      <a:pt x="2148581" y="3729492"/>
                    </a:cubicBezTo>
                    <a:lnTo>
                      <a:pt x="2086552" y="3729492"/>
                    </a:lnTo>
                    <a:cubicBezTo>
                      <a:pt x="2063292" y="3729492"/>
                      <a:pt x="2040031" y="3706231"/>
                      <a:pt x="2040031" y="3682970"/>
                    </a:cubicBezTo>
                    <a:cubicBezTo>
                      <a:pt x="2040031" y="3527898"/>
                      <a:pt x="2047784" y="3016159"/>
                      <a:pt x="2086552" y="2961883"/>
                    </a:cubicBezTo>
                    <a:cubicBezTo>
                      <a:pt x="2140828" y="2868840"/>
                      <a:pt x="2264886" y="2861086"/>
                      <a:pt x="2513001" y="2853333"/>
                    </a:cubicBezTo>
                    <a:lnTo>
                      <a:pt x="2520755" y="2853333"/>
                    </a:lnTo>
                    <a:lnTo>
                      <a:pt x="2551769" y="2853333"/>
                    </a:lnTo>
                    <a:cubicBezTo>
                      <a:pt x="2714595" y="2845579"/>
                      <a:pt x="2722349" y="2806811"/>
                      <a:pt x="2730103" y="2744782"/>
                    </a:cubicBezTo>
                    <a:cubicBezTo>
                      <a:pt x="2730103" y="2713768"/>
                      <a:pt x="2699088" y="2643985"/>
                      <a:pt x="2683581" y="2612971"/>
                    </a:cubicBezTo>
                    <a:cubicBezTo>
                      <a:pt x="2683581" y="2605217"/>
                      <a:pt x="2675827" y="2597463"/>
                      <a:pt x="2675827" y="2589710"/>
                    </a:cubicBezTo>
                    <a:cubicBezTo>
                      <a:pt x="2644813" y="2558695"/>
                      <a:pt x="2637059" y="2543188"/>
                      <a:pt x="2637059" y="2535434"/>
                    </a:cubicBezTo>
                    <a:cubicBezTo>
                      <a:pt x="2629306" y="2488912"/>
                      <a:pt x="2660320" y="2457898"/>
                      <a:pt x="2683581" y="2434637"/>
                    </a:cubicBezTo>
                    <a:lnTo>
                      <a:pt x="2691334" y="2426884"/>
                    </a:lnTo>
                    <a:cubicBezTo>
                      <a:pt x="2699088" y="2419130"/>
                      <a:pt x="2706842" y="2411376"/>
                      <a:pt x="2714595" y="2403623"/>
                    </a:cubicBezTo>
                    <a:cubicBezTo>
                      <a:pt x="2691334" y="2380362"/>
                      <a:pt x="2683581" y="2357101"/>
                      <a:pt x="2683581" y="2333840"/>
                    </a:cubicBezTo>
                    <a:cubicBezTo>
                      <a:pt x="2691334" y="2318333"/>
                      <a:pt x="2699088" y="2302826"/>
                      <a:pt x="2706842" y="2295072"/>
                    </a:cubicBezTo>
                    <a:lnTo>
                      <a:pt x="2706842" y="2287318"/>
                    </a:lnTo>
                    <a:cubicBezTo>
                      <a:pt x="2706842" y="2287318"/>
                      <a:pt x="2706842" y="2287318"/>
                      <a:pt x="2714595" y="2279565"/>
                    </a:cubicBezTo>
                    <a:cubicBezTo>
                      <a:pt x="2714595" y="2271811"/>
                      <a:pt x="2706842" y="2256304"/>
                      <a:pt x="2706842" y="2256304"/>
                    </a:cubicBezTo>
                    <a:lnTo>
                      <a:pt x="2706842" y="2248550"/>
                    </a:lnTo>
                    <a:cubicBezTo>
                      <a:pt x="2691334" y="2209782"/>
                      <a:pt x="2683581" y="2186521"/>
                      <a:pt x="2683581" y="2155507"/>
                    </a:cubicBezTo>
                    <a:cubicBezTo>
                      <a:pt x="2691334" y="2046956"/>
                      <a:pt x="2799885" y="2023695"/>
                      <a:pt x="2869668" y="2008188"/>
                    </a:cubicBezTo>
                    <a:cubicBezTo>
                      <a:pt x="2885175" y="2008188"/>
                      <a:pt x="2916189" y="2000434"/>
                      <a:pt x="2931696" y="1992681"/>
                    </a:cubicBezTo>
                    <a:cubicBezTo>
                      <a:pt x="2931696" y="1977174"/>
                      <a:pt x="2923943" y="1969420"/>
                      <a:pt x="2877421" y="1915145"/>
                    </a:cubicBezTo>
                    <a:cubicBezTo>
                      <a:pt x="2854160" y="1884130"/>
                      <a:pt x="2815392" y="1845362"/>
                      <a:pt x="2768871" y="1783333"/>
                    </a:cubicBezTo>
                    <a:cubicBezTo>
                      <a:pt x="2668074" y="1651521"/>
                      <a:pt x="2644813" y="1620507"/>
                      <a:pt x="2637059" y="1597246"/>
                    </a:cubicBezTo>
                    <a:lnTo>
                      <a:pt x="2637059" y="1558478"/>
                    </a:lnTo>
                    <a:cubicBezTo>
                      <a:pt x="2637059" y="1558478"/>
                      <a:pt x="2637059" y="1550724"/>
                      <a:pt x="2629306" y="1550724"/>
                    </a:cubicBezTo>
                    <a:cubicBezTo>
                      <a:pt x="2598291" y="1511956"/>
                      <a:pt x="2606045" y="1457681"/>
                      <a:pt x="2621552" y="1387898"/>
                    </a:cubicBezTo>
                    <a:cubicBezTo>
                      <a:pt x="2629306" y="1341377"/>
                      <a:pt x="2644813" y="1271594"/>
                      <a:pt x="2652566" y="1194058"/>
                    </a:cubicBezTo>
                    <a:cubicBezTo>
                      <a:pt x="2660320" y="1054493"/>
                      <a:pt x="2621552" y="899420"/>
                      <a:pt x="2544016" y="682319"/>
                    </a:cubicBezTo>
                    <a:cubicBezTo>
                      <a:pt x="2443219" y="418696"/>
                      <a:pt x="2148581" y="286884"/>
                      <a:pt x="1923726" y="224855"/>
                    </a:cubicBezTo>
                    <a:cubicBezTo>
                      <a:pt x="1675611" y="155073"/>
                      <a:pt x="1443002" y="147319"/>
                      <a:pt x="1357713" y="147319"/>
                    </a:cubicBezTo>
                    <a:cubicBezTo>
                      <a:pt x="1334452" y="147319"/>
                      <a:pt x="1311191" y="147319"/>
                      <a:pt x="1295684" y="147319"/>
                    </a:cubicBezTo>
                    <a:cubicBezTo>
                      <a:pt x="714162" y="201594"/>
                      <a:pt x="442786" y="535000"/>
                      <a:pt x="318728" y="721087"/>
                    </a:cubicBezTo>
                    <a:cubicBezTo>
                      <a:pt x="217931" y="891667"/>
                      <a:pt x="163656" y="1085507"/>
                      <a:pt x="155902" y="1294855"/>
                    </a:cubicBezTo>
                    <a:cubicBezTo>
                      <a:pt x="155902" y="1302608"/>
                      <a:pt x="155902" y="1310362"/>
                      <a:pt x="155902" y="1310362"/>
                    </a:cubicBezTo>
                    <a:cubicBezTo>
                      <a:pt x="155902" y="1605000"/>
                      <a:pt x="225685" y="1837608"/>
                      <a:pt x="310974" y="2054710"/>
                    </a:cubicBezTo>
                    <a:cubicBezTo>
                      <a:pt x="341989" y="2124492"/>
                      <a:pt x="373003" y="2202029"/>
                      <a:pt x="404018" y="2271811"/>
                    </a:cubicBezTo>
                    <a:cubicBezTo>
                      <a:pt x="512568" y="2543188"/>
                      <a:pt x="621119" y="2791304"/>
                      <a:pt x="621119" y="3101449"/>
                    </a:cubicBezTo>
                    <a:lnTo>
                      <a:pt x="621119" y="3675217"/>
                    </a:lnTo>
                    <a:cubicBezTo>
                      <a:pt x="621119" y="3698477"/>
                      <a:pt x="597858" y="3721738"/>
                      <a:pt x="574597" y="3721738"/>
                    </a:cubicBezTo>
                    <a:lnTo>
                      <a:pt x="512568" y="3721738"/>
                    </a:lnTo>
                    <a:cubicBezTo>
                      <a:pt x="489308" y="3721738"/>
                      <a:pt x="466047" y="3698477"/>
                      <a:pt x="466047" y="3675217"/>
                    </a:cubicBezTo>
                    <a:lnTo>
                      <a:pt x="466047" y="3101449"/>
                    </a:lnTo>
                    <a:cubicBezTo>
                      <a:pt x="466047" y="2822318"/>
                      <a:pt x="365250" y="2589710"/>
                      <a:pt x="256699" y="2341594"/>
                    </a:cubicBezTo>
                    <a:cubicBezTo>
                      <a:pt x="140395" y="2062463"/>
                      <a:pt x="830" y="1744565"/>
                      <a:pt x="830" y="1318116"/>
                    </a:cubicBezTo>
                    <a:cubicBezTo>
                      <a:pt x="830" y="1302608"/>
                      <a:pt x="830" y="1294855"/>
                      <a:pt x="830" y="1287101"/>
                    </a:cubicBezTo>
                    <a:cubicBezTo>
                      <a:pt x="-6924" y="1085507"/>
                      <a:pt x="39598" y="899420"/>
                      <a:pt x="140395" y="728841"/>
                    </a:cubicBezTo>
                    <a:cubicBezTo>
                      <a:pt x="349743" y="310145"/>
                      <a:pt x="776191" y="15507"/>
                      <a:pt x="1272423" y="0"/>
                    </a:cubicBezTo>
                    <a:close/>
                  </a:path>
                </a:pathLst>
              </a:custGeom>
              <a:solidFill>
                <a:schemeClr val="accent6"/>
              </a:solidFill>
              <a:ln w="77421"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endParaRPr>
              </a:p>
            </p:txBody>
          </p:sp>
        </p:grpSp>
        <p:grpSp>
          <p:nvGrpSpPr>
            <p:cNvPr id="23" name="Group 22">
              <a:extLst>
                <a:ext uri="{FF2B5EF4-FFF2-40B4-BE49-F238E27FC236}">
                  <a16:creationId xmlns:a16="http://schemas.microsoft.com/office/drawing/2014/main" id="{04E18631-844C-B33A-E652-18BCD437D159}"/>
                </a:ext>
              </a:extLst>
            </p:cNvPr>
            <p:cNvGrpSpPr/>
            <p:nvPr/>
          </p:nvGrpSpPr>
          <p:grpSpPr>
            <a:xfrm>
              <a:off x="411442" y="2879978"/>
              <a:ext cx="417234" cy="417234"/>
              <a:chOff x="407395" y="3038744"/>
              <a:chExt cx="496866" cy="496864"/>
            </a:xfrm>
          </p:grpSpPr>
          <p:sp>
            <p:nvSpPr>
              <p:cNvPr id="101" name="Oval 100">
                <a:extLst>
                  <a:ext uri="{FF2B5EF4-FFF2-40B4-BE49-F238E27FC236}">
                    <a16:creationId xmlns:a16="http://schemas.microsoft.com/office/drawing/2014/main" id="{B60E7B75-E105-07BB-85F6-82AE2E026F3A}"/>
                  </a:ext>
                </a:extLst>
              </p:cNvPr>
              <p:cNvSpPr/>
              <p:nvPr/>
            </p:nvSpPr>
            <p:spPr>
              <a:xfrm>
                <a:off x="407395" y="3038744"/>
                <a:ext cx="496866" cy="496864"/>
              </a:xfrm>
              <a:prstGeom prst="ellipse">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t"/>
              <a:lstStyle/>
              <a:p>
                <a:pPr marL="0" marR="0" lvl="0" indent="0" algn="l" defTabSz="914400" rtl="0" eaLnBrk="1" fontAlgn="base" latinLnBrk="0" hangingPunct="1">
                  <a:lnSpc>
                    <a:spcPct val="100000"/>
                  </a:lnSpc>
                  <a:spcBef>
                    <a:spcPts val="400"/>
                  </a:spcBef>
                  <a:spcAft>
                    <a:spcPct val="0"/>
                  </a:spcAft>
                  <a:buClrTx/>
                  <a:buSzPct val="100000"/>
                  <a:buFontTx/>
                  <a:buNone/>
                  <a:tabLst/>
                  <a:defRPr/>
                </a:pPr>
                <a:endParaRPr kumimoji="0" lang="en-US" sz="1200" b="0" i="0" u="none" strike="noStrike" kern="1200" cap="none" spc="0" normalizeH="0" baseline="0" noProof="0" err="1">
                  <a:ln>
                    <a:noFill/>
                  </a:ln>
                  <a:solidFill>
                    <a:srgbClr val="000000"/>
                  </a:solidFill>
                  <a:effectLst/>
                  <a:uLnTx/>
                  <a:uFillTx/>
                  <a:latin typeface="Corbel" panose="020B0503020204020204"/>
                  <a:ea typeface="+mn-ea"/>
                  <a:cs typeface="+mn-cs"/>
                  <a:sym typeface="+mn-lt"/>
                </a:endParaRPr>
              </a:p>
            </p:txBody>
          </p:sp>
          <p:sp>
            <p:nvSpPr>
              <p:cNvPr id="102" name="Freeform 5">
                <a:extLst>
                  <a:ext uri="{FF2B5EF4-FFF2-40B4-BE49-F238E27FC236}">
                    <a16:creationId xmlns:a16="http://schemas.microsoft.com/office/drawing/2014/main" id="{62F33810-F58E-B5D4-8E15-4F8B3315585B}"/>
                  </a:ext>
                </a:extLst>
              </p:cNvPr>
              <p:cNvSpPr>
                <a:spLocks noChangeAspect="1" noEditPoints="1"/>
              </p:cNvSpPr>
              <p:nvPr/>
            </p:nvSpPr>
            <p:spPr bwMode="auto">
              <a:xfrm>
                <a:off x="516132" y="3148653"/>
                <a:ext cx="279388" cy="280347"/>
              </a:xfrm>
              <a:custGeom>
                <a:avLst/>
                <a:gdLst>
                  <a:gd name="T0" fmla="*/ 776 w 2032"/>
                  <a:gd name="T1" fmla="*/ 1960 h 2040"/>
                  <a:gd name="T2" fmla="*/ 1016 w 2032"/>
                  <a:gd name="T3" fmla="*/ 1960 h 2040"/>
                  <a:gd name="T4" fmla="*/ 1016 w 2032"/>
                  <a:gd name="T5" fmla="*/ 520 h 2040"/>
                  <a:gd name="T6" fmla="*/ 240 w 2032"/>
                  <a:gd name="T7" fmla="*/ 520 h 2040"/>
                  <a:gd name="T8" fmla="*/ 0 w 2032"/>
                  <a:gd name="T9" fmla="*/ 280 h 2040"/>
                  <a:gd name="T10" fmla="*/ 240 w 2032"/>
                  <a:gd name="T11" fmla="*/ 40 h 2040"/>
                  <a:gd name="T12" fmla="*/ 1016 w 2032"/>
                  <a:gd name="T13" fmla="*/ 40 h 2040"/>
                  <a:gd name="T14" fmla="*/ 1016 w 2032"/>
                  <a:gd name="T15" fmla="*/ 0 h 2040"/>
                  <a:gd name="T16" fmla="*/ 1096 w 2032"/>
                  <a:gd name="T17" fmla="*/ 0 h 2040"/>
                  <a:gd name="T18" fmla="*/ 1096 w 2032"/>
                  <a:gd name="T19" fmla="*/ 520 h 2040"/>
                  <a:gd name="T20" fmla="*/ 1793 w 2032"/>
                  <a:gd name="T21" fmla="*/ 520 h 2040"/>
                  <a:gd name="T22" fmla="*/ 2032 w 2032"/>
                  <a:gd name="T23" fmla="*/ 760 h 2040"/>
                  <a:gd name="T24" fmla="*/ 1792 w 2032"/>
                  <a:gd name="T25" fmla="*/ 1000 h 2040"/>
                  <a:gd name="T26" fmla="*/ 1096 w 2032"/>
                  <a:gd name="T27" fmla="*/ 1000 h 2040"/>
                  <a:gd name="T28" fmla="*/ 1096 w 2032"/>
                  <a:gd name="T29" fmla="*/ 1960 h 2040"/>
                  <a:gd name="T30" fmla="*/ 1336 w 2032"/>
                  <a:gd name="T31" fmla="*/ 1960 h 2040"/>
                  <a:gd name="T32" fmla="*/ 1336 w 2032"/>
                  <a:gd name="T33" fmla="*/ 2040 h 2040"/>
                  <a:gd name="T34" fmla="*/ 776 w 2032"/>
                  <a:gd name="T35" fmla="*/ 2040 h 2040"/>
                  <a:gd name="T36" fmla="*/ 776 w 2032"/>
                  <a:gd name="T37" fmla="*/ 1960 h 2040"/>
                  <a:gd name="T38" fmla="*/ 1096 w 2032"/>
                  <a:gd name="T39" fmla="*/ 600 h 2040"/>
                  <a:gd name="T40" fmla="*/ 1096 w 2032"/>
                  <a:gd name="T41" fmla="*/ 920 h 2040"/>
                  <a:gd name="T42" fmla="*/ 1760 w 2032"/>
                  <a:gd name="T43" fmla="*/ 920 h 2040"/>
                  <a:gd name="T44" fmla="*/ 1920 w 2032"/>
                  <a:gd name="T45" fmla="*/ 760 h 2040"/>
                  <a:gd name="T46" fmla="*/ 1759 w 2032"/>
                  <a:gd name="T47" fmla="*/ 600 h 2040"/>
                  <a:gd name="T48" fmla="*/ 1096 w 2032"/>
                  <a:gd name="T49" fmla="*/ 600 h 2040"/>
                  <a:gd name="T50" fmla="*/ 1016 w 2032"/>
                  <a:gd name="T51" fmla="*/ 120 h 2040"/>
                  <a:gd name="T52" fmla="*/ 272 w 2032"/>
                  <a:gd name="T53" fmla="*/ 120 h 2040"/>
                  <a:gd name="T54" fmla="*/ 112 w 2032"/>
                  <a:gd name="T55" fmla="*/ 280 h 2040"/>
                  <a:gd name="T56" fmla="*/ 272 w 2032"/>
                  <a:gd name="T57" fmla="*/ 440 h 2040"/>
                  <a:gd name="T58" fmla="*/ 1016 w 2032"/>
                  <a:gd name="T59" fmla="*/ 440 h 2040"/>
                  <a:gd name="T60" fmla="*/ 1016 w 2032"/>
                  <a:gd name="T61" fmla="*/ 120 h 2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32" h="2040">
                    <a:moveTo>
                      <a:pt x="776" y="1960"/>
                    </a:moveTo>
                    <a:cubicBezTo>
                      <a:pt x="1016" y="1960"/>
                      <a:pt x="1016" y="1960"/>
                      <a:pt x="1016" y="1960"/>
                    </a:cubicBezTo>
                    <a:cubicBezTo>
                      <a:pt x="1016" y="1480"/>
                      <a:pt x="1016" y="1000"/>
                      <a:pt x="1016" y="520"/>
                    </a:cubicBezTo>
                    <a:cubicBezTo>
                      <a:pt x="240" y="520"/>
                      <a:pt x="240" y="520"/>
                      <a:pt x="240" y="520"/>
                    </a:cubicBezTo>
                    <a:cubicBezTo>
                      <a:pt x="0" y="280"/>
                      <a:pt x="0" y="280"/>
                      <a:pt x="0" y="280"/>
                    </a:cubicBezTo>
                    <a:cubicBezTo>
                      <a:pt x="240" y="40"/>
                      <a:pt x="240" y="40"/>
                      <a:pt x="240" y="40"/>
                    </a:cubicBezTo>
                    <a:cubicBezTo>
                      <a:pt x="1016" y="40"/>
                      <a:pt x="1016" y="40"/>
                      <a:pt x="1016" y="40"/>
                    </a:cubicBezTo>
                    <a:cubicBezTo>
                      <a:pt x="1016" y="0"/>
                      <a:pt x="1016" y="0"/>
                      <a:pt x="1016" y="0"/>
                    </a:cubicBezTo>
                    <a:cubicBezTo>
                      <a:pt x="1096" y="0"/>
                      <a:pt x="1096" y="0"/>
                      <a:pt x="1096" y="0"/>
                    </a:cubicBezTo>
                    <a:cubicBezTo>
                      <a:pt x="1096" y="520"/>
                      <a:pt x="1096" y="520"/>
                      <a:pt x="1096" y="520"/>
                    </a:cubicBezTo>
                    <a:cubicBezTo>
                      <a:pt x="1793" y="520"/>
                      <a:pt x="1793" y="520"/>
                      <a:pt x="1793" y="520"/>
                    </a:cubicBezTo>
                    <a:cubicBezTo>
                      <a:pt x="2032" y="760"/>
                      <a:pt x="2032" y="760"/>
                      <a:pt x="2032" y="760"/>
                    </a:cubicBezTo>
                    <a:cubicBezTo>
                      <a:pt x="1792" y="1000"/>
                      <a:pt x="1792" y="1000"/>
                      <a:pt x="1792" y="1000"/>
                    </a:cubicBezTo>
                    <a:cubicBezTo>
                      <a:pt x="1096" y="1000"/>
                      <a:pt x="1096" y="1000"/>
                      <a:pt x="1096" y="1000"/>
                    </a:cubicBezTo>
                    <a:cubicBezTo>
                      <a:pt x="1096" y="1960"/>
                      <a:pt x="1096" y="1960"/>
                      <a:pt x="1096" y="1960"/>
                    </a:cubicBezTo>
                    <a:cubicBezTo>
                      <a:pt x="1336" y="1960"/>
                      <a:pt x="1336" y="1960"/>
                      <a:pt x="1336" y="1960"/>
                    </a:cubicBezTo>
                    <a:cubicBezTo>
                      <a:pt x="1336" y="2040"/>
                      <a:pt x="1336" y="2040"/>
                      <a:pt x="1336" y="2040"/>
                    </a:cubicBezTo>
                    <a:cubicBezTo>
                      <a:pt x="1149" y="2040"/>
                      <a:pt x="963" y="2040"/>
                      <a:pt x="776" y="2040"/>
                    </a:cubicBezTo>
                    <a:lnTo>
                      <a:pt x="776" y="1960"/>
                    </a:lnTo>
                    <a:close/>
                    <a:moveTo>
                      <a:pt x="1096" y="600"/>
                    </a:moveTo>
                    <a:cubicBezTo>
                      <a:pt x="1096" y="920"/>
                      <a:pt x="1096" y="920"/>
                      <a:pt x="1096" y="920"/>
                    </a:cubicBezTo>
                    <a:cubicBezTo>
                      <a:pt x="1760" y="920"/>
                      <a:pt x="1760" y="920"/>
                      <a:pt x="1760" y="920"/>
                    </a:cubicBezTo>
                    <a:cubicBezTo>
                      <a:pt x="1920" y="760"/>
                      <a:pt x="1920" y="760"/>
                      <a:pt x="1920" y="760"/>
                    </a:cubicBezTo>
                    <a:cubicBezTo>
                      <a:pt x="1759" y="600"/>
                      <a:pt x="1759" y="600"/>
                      <a:pt x="1759" y="600"/>
                    </a:cubicBezTo>
                    <a:lnTo>
                      <a:pt x="1096" y="600"/>
                    </a:lnTo>
                    <a:close/>
                    <a:moveTo>
                      <a:pt x="1016" y="120"/>
                    </a:moveTo>
                    <a:cubicBezTo>
                      <a:pt x="272" y="120"/>
                      <a:pt x="272" y="120"/>
                      <a:pt x="272" y="120"/>
                    </a:cubicBezTo>
                    <a:cubicBezTo>
                      <a:pt x="112" y="280"/>
                      <a:pt x="112" y="280"/>
                      <a:pt x="112" y="280"/>
                    </a:cubicBezTo>
                    <a:cubicBezTo>
                      <a:pt x="272" y="440"/>
                      <a:pt x="272" y="440"/>
                      <a:pt x="272" y="440"/>
                    </a:cubicBezTo>
                    <a:cubicBezTo>
                      <a:pt x="1016" y="440"/>
                      <a:pt x="1016" y="440"/>
                      <a:pt x="1016" y="440"/>
                    </a:cubicBezTo>
                    <a:lnTo>
                      <a:pt x="1016" y="12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sym typeface="+mn-lt"/>
                </a:endParaRPr>
              </a:p>
            </p:txBody>
          </p:sp>
        </p:grpSp>
        <p:grpSp>
          <p:nvGrpSpPr>
            <p:cNvPr id="76" name="Group 75">
              <a:extLst>
                <a:ext uri="{FF2B5EF4-FFF2-40B4-BE49-F238E27FC236}">
                  <a16:creationId xmlns:a16="http://schemas.microsoft.com/office/drawing/2014/main" id="{409CA8C3-D8A1-C3D6-0593-7F46F480F5B6}"/>
                </a:ext>
              </a:extLst>
            </p:cNvPr>
            <p:cNvGrpSpPr/>
            <p:nvPr/>
          </p:nvGrpSpPr>
          <p:grpSpPr>
            <a:xfrm>
              <a:off x="411442" y="3358296"/>
              <a:ext cx="417234" cy="417234"/>
              <a:chOff x="407393" y="3695534"/>
              <a:chExt cx="496864" cy="496865"/>
            </a:xfrm>
          </p:grpSpPr>
          <p:sp>
            <p:nvSpPr>
              <p:cNvPr id="98" name="Oval 97">
                <a:extLst>
                  <a:ext uri="{FF2B5EF4-FFF2-40B4-BE49-F238E27FC236}">
                    <a16:creationId xmlns:a16="http://schemas.microsoft.com/office/drawing/2014/main" id="{9598AD1B-066F-7A80-02A7-C55CB7667F49}"/>
                  </a:ext>
                </a:extLst>
              </p:cNvPr>
              <p:cNvSpPr/>
              <p:nvPr/>
            </p:nvSpPr>
            <p:spPr>
              <a:xfrm>
                <a:off x="407393" y="3695534"/>
                <a:ext cx="496864" cy="496865"/>
              </a:xfrm>
              <a:prstGeom prst="ellipse">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t"/>
              <a:lstStyle/>
              <a:p>
                <a:pPr marL="0" marR="0" lvl="0" indent="0" algn="l" defTabSz="914400" rtl="0" eaLnBrk="1" fontAlgn="base" latinLnBrk="0" hangingPunct="1">
                  <a:lnSpc>
                    <a:spcPct val="100000"/>
                  </a:lnSpc>
                  <a:spcBef>
                    <a:spcPts val="400"/>
                  </a:spcBef>
                  <a:spcAft>
                    <a:spcPct val="0"/>
                  </a:spcAft>
                  <a:buClrTx/>
                  <a:buSzPct val="100000"/>
                  <a:buFontTx/>
                  <a:buNone/>
                  <a:tabLst/>
                  <a:defRPr/>
                </a:pPr>
                <a:endParaRPr kumimoji="0" lang="en-US" sz="1200" b="0" i="0" u="none" strike="noStrike" kern="1200" cap="none" spc="0" normalizeH="0" baseline="0" noProof="0" err="1">
                  <a:ln>
                    <a:noFill/>
                  </a:ln>
                  <a:solidFill>
                    <a:srgbClr val="000000"/>
                  </a:solidFill>
                  <a:effectLst/>
                  <a:uLnTx/>
                  <a:uFillTx/>
                  <a:latin typeface="Corbel" panose="020B0503020204020204"/>
                  <a:ea typeface="+mn-ea"/>
                  <a:cs typeface="+mn-cs"/>
                  <a:sym typeface="+mn-lt"/>
                </a:endParaRPr>
              </a:p>
            </p:txBody>
          </p:sp>
          <p:sp>
            <p:nvSpPr>
              <p:cNvPr id="100" name="Freeform: Shape 99">
                <a:extLst>
                  <a:ext uri="{FF2B5EF4-FFF2-40B4-BE49-F238E27FC236}">
                    <a16:creationId xmlns:a16="http://schemas.microsoft.com/office/drawing/2014/main" id="{9323BCE5-0B69-BF50-18E5-BB14368ABFA8}"/>
                  </a:ext>
                </a:extLst>
              </p:cNvPr>
              <p:cNvSpPr>
                <a:spLocks noChangeAspect="1"/>
              </p:cNvSpPr>
              <p:nvPr/>
            </p:nvSpPr>
            <p:spPr>
              <a:xfrm>
                <a:off x="516516" y="3802762"/>
                <a:ext cx="278619" cy="278304"/>
              </a:xfrm>
              <a:custGeom>
                <a:avLst/>
                <a:gdLst>
                  <a:gd name="connsiteX0" fmla="*/ 2402076 w 3732499"/>
                  <a:gd name="connsiteY0" fmla="*/ 2650561 h 3728262"/>
                  <a:gd name="connsiteX1" fmla="*/ 2110805 w 3732499"/>
                  <a:gd name="connsiteY1" fmla="*/ 2819498 h 3728262"/>
                  <a:gd name="connsiteX2" fmla="*/ 2437028 w 3732499"/>
                  <a:gd name="connsiteY2" fmla="*/ 3454467 h 3728262"/>
                  <a:gd name="connsiteX3" fmla="*/ 3101125 w 3732499"/>
                  <a:gd name="connsiteY3" fmla="*/ 3454467 h 3728262"/>
                  <a:gd name="connsiteX4" fmla="*/ 3101125 w 3732499"/>
                  <a:gd name="connsiteY4" fmla="*/ 3110768 h 3728262"/>
                  <a:gd name="connsiteX5" fmla="*/ 3159379 w 3732499"/>
                  <a:gd name="connsiteY5" fmla="*/ 3052514 h 3728262"/>
                  <a:gd name="connsiteX6" fmla="*/ 3217633 w 3732499"/>
                  <a:gd name="connsiteY6" fmla="*/ 3110768 h 3728262"/>
                  <a:gd name="connsiteX7" fmla="*/ 3217633 w 3732499"/>
                  <a:gd name="connsiteY7" fmla="*/ 3454467 h 3728262"/>
                  <a:gd name="connsiteX8" fmla="*/ 3543856 w 3732499"/>
                  <a:gd name="connsiteY8" fmla="*/ 3454467 h 3728262"/>
                  <a:gd name="connsiteX9" fmla="*/ 3613761 w 3732499"/>
                  <a:gd name="connsiteY9" fmla="*/ 3378737 h 3728262"/>
                  <a:gd name="connsiteX10" fmla="*/ 3007918 w 3732499"/>
                  <a:gd name="connsiteY10" fmla="*/ 2650561 h 3728262"/>
                  <a:gd name="connsiteX11" fmla="*/ 2704997 w 3732499"/>
                  <a:gd name="connsiteY11" fmla="*/ 2831148 h 3728262"/>
                  <a:gd name="connsiteX12" fmla="*/ 2402076 w 3732499"/>
                  <a:gd name="connsiteY12" fmla="*/ 2650561 h 3728262"/>
                  <a:gd name="connsiteX13" fmla="*/ 858341 w 3732499"/>
                  <a:gd name="connsiteY13" fmla="*/ 2615608 h 3728262"/>
                  <a:gd name="connsiteX14" fmla="*/ 118513 w 3732499"/>
                  <a:gd name="connsiteY14" fmla="*/ 3501070 h 3728262"/>
                  <a:gd name="connsiteX15" fmla="*/ 211720 w 3732499"/>
                  <a:gd name="connsiteY15" fmla="*/ 3611753 h 3728262"/>
                  <a:gd name="connsiteX16" fmla="*/ 596197 w 3732499"/>
                  <a:gd name="connsiteY16" fmla="*/ 3611753 h 3728262"/>
                  <a:gd name="connsiteX17" fmla="*/ 596197 w 3732499"/>
                  <a:gd name="connsiteY17" fmla="*/ 3192324 h 3728262"/>
                  <a:gd name="connsiteX18" fmla="*/ 654451 w 3732499"/>
                  <a:gd name="connsiteY18" fmla="*/ 3134070 h 3728262"/>
                  <a:gd name="connsiteX19" fmla="*/ 712705 w 3732499"/>
                  <a:gd name="connsiteY19" fmla="*/ 3192324 h 3728262"/>
                  <a:gd name="connsiteX20" fmla="*/ 712705 w 3732499"/>
                  <a:gd name="connsiteY20" fmla="*/ 3611753 h 3728262"/>
                  <a:gd name="connsiteX21" fmla="*/ 1732153 w 3732499"/>
                  <a:gd name="connsiteY21" fmla="*/ 3611753 h 3728262"/>
                  <a:gd name="connsiteX22" fmla="*/ 1732153 w 3732499"/>
                  <a:gd name="connsiteY22" fmla="*/ 3192324 h 3728262"/>
                  <a:gd name="connsiteX23" fmla="*/ 1790407 w 3732499"/>
                  <a:gd name="connsiteY23" fmla="*/ 3134070 h 3728262"/>
                  <a:gd name="connsiteX24" fmla="*/ 1848661 w 3732499"/>
                  <a:gd name="connsiteY24" fmla="*/ 3192324 h 3728262"/>
                  <a:gd name="connsiteX25" fmla="*/ 1848661 w 3732499"/>
                  <a:gd name="connsiteY25" fmla="*/ 3611753 h 3728262"/>
                  <a:gd name="connsiteX26" fmla="*/ 2233139 w 3732499"/>
                  <a:gd name="connsiteY26" fmla="*/ 3611753 h 3728262"/>
                  <a:gd name="connsiteX27" fmla="*/ 2320520 w 3732499"/>
                  <a:gd name="connsiteY27" fmla="*/ 3501070 h 3728262"/>
                  <a:gd name="connsiteX28" fmla="*/ 1580693 w 3732499"/>
                  <a:gd name="connsiteY28" fmla="*/ 2615608 h 3728262"/>
                  <a:gd name="connsiteX29" fmla="*/ 1219517 w 3732499"/>
                  <a:gd name="connsiteY29" fmla="*/ 2836974 h 3728262"/>
                  <a:gd name="connsiteX30" fmla="*/ 858341 w 3732499"/>
                  <a:gd name="connsiteY30" fmla="*/ 2615608 h 3728262"/>
                  <a:gd name="connsiteX31" fmla="*/ 2704997 w 3732499"/>
                  <a:gd name="connsiteY31" fmla="*/ 1788400 h 3728262"/>
                  <a:gd name="connsiteX32" fmla="*/ 2308869 w 3732499"/>
                  <a:gd name="connsiteY32" fmla="*/ 2184528 h 3728262"/>
                  <a:gd name="connsiteX33" fmla="*/ 2704997 w 3732499"/>
                  <a:gd name="connsiteY33" fmla="*/ 2708815 h 3728262"/>
                  <a:gd name="connsiteX34" fmla="*/ 3101125 w 3732499"/>
                  <a:gd name="connsiteY34" fmla="*/ 2184528 h 3728262"/>
                  <a:gd name="connsiteX35" fmla="*/ 2704997 w 3732499"/>
                  <a:gd name="connsiteY35" fmla="*/ 1788400 h 3728262"/>
                  <a:gd name="connsiteX36" fmla="*/ 1225342 w 3732499"/>
                  <a:gd name="connsiteY36" fmla="*/ 1584510 h 3728262"/>
                  <a:gd name="connsiteX37" fmla="*/ 736007 w 3732499"/>
                  <a:gd name="connsiteY37" fmla="*/ 2073845 h 3728262"/>
                  <a:gd name="connsiteX38" fmla="*/ 1225342 w 3732499"/>
                  <a:gd name="connsiteY38" fmla="*/ 2714640 h 3728262"/>
                  <a:gd name="connsiteX39" fmla="*/ 1714677 w 3732499"/>
                  <a:gd name="connsiteY39" fmla="*/ 2073845 h 3728262"/>
                  <a:gd name="connsiteX40" fmla="*/ 1225342 w 3732499"/>
                  <a:gd name="connsiteY40" fmla="*/ 1584510 h 3728262"/>
                  <a:gd name="connsiteX41" fmla="*/ 1231168 w 3732499"/>
                  <a:gd name="connsiteY41" fmla="*/ 1473828 h 3728262"/>
                  <a:gd name="connsiteX42" fmla="*/ 1837011 w 3732499"/>
                  <a:gd name="connsiteY42" fmla="*/ 2079670 h 3728262"/>
                  <a:gd name="connsiteX43" fmla="*/ 1668074 w 3732499"/>
                  <a:gd name="connsiteY43" fmla="*/ 2522402 h 3728262"/>
                  <a:gd name="connsiteX44" fmla="*/ 2029249 w 3732499"/>
                  <a:gd name="connsiteY44" fmla="*/ 2737942 h 3728262"/>
                  <a:gd name="connsiteX45" fmla="*/ 2332171 w 3732499"/>
                  <a:gd name="connsiteY45" fmla="*/ 2551529 h 3728262"/>
                  <a:gd name="connsiteX46" fmla="*/ 2198186 w 3732499"/>
                  <a:gd name="connsiteY46" fmla="*/ 2190353 h 3728262"/>
                  <a:gd name="connsiteX47" fmla="*/ 2710822 w 3732499"/>
                  <a:gd name="connsiteY47" fmla="*/ 1677717 h 3728262"/>
                  <a:gd name="connsiteX48" fmla="*/ 3223458 w 3732499"/>
                  <a:gd name="connsiteY48" fmla="*/ 2190353 h 3728262"/>
                  <a:gd name="connsiteX49" fmla="*/ 3089474 w 3732499"/>
                  <a:gd name="connsiteY49" fmla="*/ 2551529 h 3728262"/>
                  <a:gd name="connsiteX50" fmla="*/ 3730269 w 3732499"/>
                  <a:gd name="connsiteY50" fmla="*/ 3355435 h 3728262"/>
                  <a:gd name="connsiteX51" fmla="*/ 3543856 w 3732499"/>
                  <a:gd name="connsiteY51" fmla="*/ 3570976 h 3728262"/>
                  <a:gd name="connsiteX52" fmla="*/ 2437028 w 3732499"/>
                  <a:gd name="connsiteY52" fmla="*/ 3570976 h 3728262"/>
                  <a:gd name="connsiteX53" fmla="*/ 2233139 w 3732499"/>
                  <a:gd name="connsiteY53" fmla="*/ 3728262 h 3728262"/>
                  <a:gd name="connsiteX54" fmla="*/ 211720 w 3732499"/>
                  <a:gd name="connsiteY54" fmla="*/ 3728262 h 3728262"/>
                  <a:gd name="connsiteX55" fmla="*/ 2005 w 3732499"/>
                  <a:gd name="connsiteY55" fmla="*/ 3483594 h 3728262"/>
                  <a:gd name="connsiteX56" fmla="*/ 794261 w 3732499"/>
                  <a:gd name="connsiteY56" fmla="*/ 2522402 h 3728262"/>
                  <a:gd name="connsiteX57" fmla="*/ 625324 w 3732499"/>
                  <a:gd name="connsiteY57" fmla="*/ 2079670 h 3728262"/>
                  <a:gd name="connsiteX58" fmla="*/ 1231168 w 3732499"/>
                  <a:gd name="connsiteY58" fmla="*/ 1473828 h 3728262"/>
                  <a:gd name="connsiteX59" fmla="*/ 2821505 w 3732499"/>
                  <a:gd name="connsiteY59" fmla="*/ 436905 h 3728262"/>
                  <a:gd name="connsiteX60" fmla="*/ 2704997 w 3732499"/>
                  <a:gd name="connsiteY60" fmla="*/ 553413 h 3728262"/>
                  <a:gd name="connsiteX61" fmla="*/ 2821505 w 3732499"/>
                  <a:gd name="connsiteY61" fmla="*/ 669922 h 3728262"/>
                  <a:gd name="connsiteX62" fmla="*/ 2938013 w 3732499"/>
                  <a:gd name="connsiteY62" fmla="*/ 553413 h 3728262"/>
                  <a:gd name="connsiteX63" fmla="*/ 2821505 w 3732499"/>
                  <a:gd name="connsiteY63" fmla="*/ 436905 h 3728262"/>
                  <a:gd name="connsiteX64" fmla="*/ 2186535 w 3732499"/>
                  <a:gd name="connsiteY64" fmla="*/ 436905 h 3728262"/>
                  <a:gd name="connsiteX65" fmla="*/ 2070027 w 3732499"/>
                  <a:gd name="connsiteY65" fmla="*/ 553413 h 3728262"/>
                  <a:gd name="connsiteX66" fmla="*/ 2186535 w 3732499"/>
                  <a:gd name="connsiteY66" fmla="*/ 669922 h 3728262"/>
                  <a:gd name="connsiteX67" fmla="*/ 2303043 w 3732499"/>
                  <a:gd name="connsiteY67" fmla="*/ 553413 h 3728262"/>
                  <a:gd name="connsiteX68" fmla="*/ 2186535 w 3732499"/>
                  <a:gd name="connsiteY68" fmla="*/ 436905 h 3728262"/>
                  <a:gd name="connsiteX69" fmla="*/ 1545740 w 3732499"/>
                  <a:gd name="connsiteY69" fmla="*/ 436905 h 3728262"/>
                  <a:gd name="connsiteX70" fmla="*/ 1429232 w 3732499"/>
                  <a:gd name="connsiteY70" fmla="*/ 553413 h 3728262"/>
                  <a:gd name="connsiteX71" fmla="*/ 1545740 w 3732499"/>
                  <a:gd name="connsiteY71" fmla="*/ 669922 h 3728262"/>
                  <a:gd name="connsiteX72" fmla="*/ 1662248 w 3732499"/>
                  <a:gd name="connsiteY72" fmla="*/ 553413 h 3728262"/>
                  <a:gd name="connsiteX73" fmla="*/ 1545740 w 3732499"/>
                  <a:gd name="connsiteY73" fmla="*/ 436905 h 3728262"/>
                  <a:gd name="connsiteX74" fmla="*/ 910770 w 3732499"/>
                  <a:gd name="connsiteY74" fmla="*/ 436905 h 3728262"/>
                  <a:gd name="connsiteX75" fmla="*/ 794261 w 3732499"/>
                  <a:gd name="connsiteY75" fmla="*/ 553413 h 3728262"/>
                  <a:gd name="connsiteX76" fmla="*/ 910770 w 3732499"/>
                  <a:gd name="connsiteY76" fmla="*/ 669922 h 3728262"/>
                  <a:gd name="connsiteX77" fmla="*/ 1027278 w 3732499"/>
                  <a:gd name="connsiteY77" fmla="*/ 553413 h 3728262"/>
                  <a:gd name="connsiteX78" fmla="*/ 910770 w 3732499"/>
                  <a:gd name="connsiteY78" fmla="*/ 436905 h 3728262"/>
                  <a:gd name="connsiteX79" fmla="*/ 2821505 w 3732499"/>
                  <a:gd name="connsiteY79" fmla="*/ 320397 h 3728262"/>
                  <a:gd name="connsiteX80" fmla="*/ 3054521 w 3732499"/>
                  <a:gd name="connsiteY80" fmla="*/ 553413 h 3728262"/>
                  <a:gd name="connsiteX81" fmla="*/ 2821505 w 3732499"/>
                  <a:gd name="connsiteY81" fmla="*/ 786430 h 3728262"/>
                  <a:gd name="connsiteX82" fmla="*/ 2588488 w 3732499"/>
                  <a:gd name="connsiteY82" fmla="*/ 553413 h 3728262"/>
                  <a:gd name="connsiteX83" fmla="*/ 2821505 w 3732499"/>
                  <a:gd name="connsiteY83" fmla="*/ 320397 h 3728262"/>
                  <a:gd name="connsiteX84" fmla="*/ 2186535 w 3732499"/>
                  <a:gd name="connsiteY84" fmla="*/ 320397 h 3728262"/>
                  <a:gd name="connsiteX85" fmla="*/ 2419551 w 3732499"/>
                  <a:gd name="connsiteY85" fmla="*/ 553413 h 3728262"/>
                  <a:gd name="connsiteX86" fmla="*/ 2186535 w 3732499"/>
                  <a:gd name="connsiteY86" fmla="*/ 786430 h 3728262"/>
                  <a:gd name="connsiteX87" fmla="*/ 1953518 w 3732499"/>
                  <a:gd name="connsiteY87" fmla="*/ 553413 h 3728262"/>
                  <a:gd name="connsiteX88" fmla="*/ 2186535 w 3732499"/>
                  <a:gd name="connsiteY88" fmla="*/ 320397 h 3728262"/>
                  <a:gd name="connsiteX89" fmla="*/ 1545740 w 3732499"/>
                  <a:gd name="connsiteY89" fmla="*/ 320397 h 3728262"/>
                  <a:gd name="connsiteX90" fmla="*/ 1778756 w 3732499"/>
                  <a:gd name="connsiteY90" fmla="*/ 553413 h 3728262"/>
                  <a:gd name="connsiteX91" fmla="*/ 1545740 w 3732499"/>
                  <a:gd name="connsiteY91" fmla="*/ 786430 h 3728262"/>
                  <a:gd name="connsiteX92" fmla="*/ 1312723 w 3732499"/>
                  <a:gd name="connsiteY92" fmla="*/ 553413 h 3728262"/>
                  <a:gd name="connsiteX93" fmla="*/ 1545740 w 3732499"/>
                  <a:gd name="connsiteY93" fmla="*/ 320397 h 3728262"/>
                  <a:gd name="connsiteX94" fmla="*/ 910770 w 3732499"/>
                  <a:gd name="connsiteY94" fmla="*/ 320397 h 3728262"/>
                  <a:gd name="connsiteX95" fmla="*/ 1143786 w 3732499"/>
                  <a:gd name="connsiteY95" fmla="*/ 553413 h 3728262"/>
                  <a:gd name="connsiteX96" fmla="*/ 910770 w 3732499"/>
                  <a:gd name="connsiteY96" fmla="*/ 786430 h 3728262"/>
                  <a:gd name="connsiteX97" fmla="*/ 677753 w 3732499"/>
                  <a:gd name="connsiteY97" fmla="*/ 553413 h 3728262"/>
                  <a:gd name="connsiteX98" fmla="*/ 910770 w 3732499"/>
                  <a:gd name="connsiteY98" fmla="*/ 320397 h 3728262"/>
                  <a:gd name="connsiteX99" fmla="*/ 462213 w 3732499"/>
                  <a:gd name="connsiteY99" fmla="*/ 116508 h 3728262"/>
                  <a:gd name="connsiteX100" fmla="*/ 403959 w 3732499"/>
                  <a:gd name="connsiteY100" fmla="*/ 174762 h 3728262"/>
                  <a:gd name="connsiteX101" fmla="*/ 403959 w 3732499"/>
                  <a:gd name="connsiteY101" fmla="*/ 932066 h 3728262"/>
                  <a:gd name="connsiteX102" fmla="*/ 462213 w 3732499"/>
                  <a:gd name="connsiteY102" fmla="*/ 990320 h 3728262"/>
                  <a:gd name="connsiteX103" fmla="*/ 677753 w 3732499"/>
                  <a:gd name="connsiteY103" fmla="*/ 990320 h 3728262"/>
                  <a:gd name="connsiteX104" fmla="*/ 736007 w 3732499"/>
                  <a:gd name="connsiteY104" fmla="*/ 1048575 h 3728262"/>
                  <a:gd name="connsiteX105" fmla="*/ 736007 w 3732499"/>
                  <a:gd name="connsiteY105" fmla="*/ 1188384 h 3728262"/>
                  <a:gd name="connsiteX106" fmla="*/ 875817 w 3732499"/>
                  <a:gd name="connsiteY106" fmla="*/ 1013622 h 3728262"/>
                  <a:gd name="connsiteX107" fmla="*/ 922420 w 3732499"/>
                  <a:gd name="connsiteY107" fmla="*/ 990320 h 3728262"/>
                  <a:gd name="connsiteX108" fmla="*/ 2804029 w 3732499"/>
                  <a:gd name="connsiteY108" fmla="*/ 990320 h 3728262"/>
                  <a:gd name="connsiteX109" fmla="*/ 2850632 w 3732499"/>
                  <a:gd name="connsiteY109" fmla="*/ 1013622 h 3728262"/>
                  <a:gd name="connsiteX110" fmla="*/ 2990442 w 3732499"/>
                  <a:gd name="connsiteY110" fmla="*/ 1188384 h 3728262"/>
                  <a:gd name="connsiteX111" fmla="*/ 2990442 w 3732499"/>
                  <a:gd name="connsiteY111" fmla="*/ 1048575 h 3728262"/>
                  <a:gd name="connsiteX112" fmla="*/ 3048696 w 3732499"/>
                  <a:gd name="connsiteY112" fmla="*/ 990320 h 3728262"/>
                  <a:gd name="connsiteX113" fmla="*/ 3264237 w 3732499"/>
                  <a:gd name="connsiteY113" fmla="*/ 990320 h 3728262"/>
                  <a:gd name="connsiteX114" fmla="*/ 3322491 w 3732499"/>
                  <a:gd name="connsiteY114" fmla="*/ 932066 h 3728262"/>
                  <a:gd name="connsiteX115" fmla="*/ 3322491 w 3732499"/>
                  <a:gd name="connsiteY115" fmla="*/ 174762 h 3728262"/>
                  <a:gd name="connsiteX116" fmla="*/ 3264237 w 3732499"/>
                  <a:gd name="connsiteY116" fmla="*/ 116508 h 3728262"/>
                  <a:gd name="connsiteX117" fmla="*/ 462213 w 3732499"/>
                  <a:gd name="connsiteY117" fmla="*/ 0 h 3728262"/>
                  <a:gd name="connsiteX118" fmla="*/ 3270062 w 3732499"/>
                  <a:gd name="connsiteY118" fmla="*/ 0 h 3728262"/>
                  <a:gd name="connsiteX119" fmla="*/ 3444824 w 3732499"/>
                  <a:gd name="connsiteY119" fmla="*/ 174762 h 3728262"/>
                  <a:gd name="connsiteX120" fmla="*/ 3444824 w 3732499"/>
                  <a:gd name="connsiteY120" fmla="*/ 932066 h 3728262"/>
                  <a:gd name="connsiteX121" fmla="*/ 3270062 w 3732499"/>
                  <a:gd name="connsiteY121" fmla="*/ 1106829 h 3728262"/>
                  <a:gd name="connsiteX122" fmla="*/ 3112776 w 3732499"/>
                  <a:gd name="connsiteY122" fmla="*/ 1106829 h 3728262"/>
                  <a:gd name="connsiteX123" fmla="*/ 3112776 w 3732499"/>
                  <a:gd name="connsiteY123" fmla="*/ 1351496 h 3728262"/>
                  <a:gd name="connsiteX124" fmla="*/ 3007918 w 3732499"/>
                  <a:gd name="connsiteY124" fmla="*/ 1386448 h 3728262"/>
                  <a:gd name="connsiteX125" fmla="*/ 2780727 w 3732499"/>
                  <a:gd name="connsiteY125" fmla="*/ 1106829 h 3728262"/>
                  <a:gd name="connsiteX126" fmla="*/ 951547 w 3732499"/>
                  <a:gd name="connsiteY126" fmla="*/ 1106829 h 3728262"/>
                  <a:gd name="connsiteX127" fmla="*/ 724356 w 3732499"/>
                  <a:gd name="connsiteY127" fmla="*/ 1386448 h 3728262"/>
                  <a:gd name="connsiteX128" fmla="*/ 619499 w 3732499"/>
                  <a:gd name="connsiteY128" fmla="*/ 1351496 h 3728262"/>
                  <a:gd name="connsiteX129" fmla="*/ 619499 w 3732499"/>
                  <a:gd name="connsiteY129" fmla="*/ 1106829 h 3728262"/>
                  <a:gd name="connsiteX130" fmla="*/ 462213 w 3732499"/>
                  <a:gd name="connsiteY130" fmla="*/ 1106829 h 3728262"/>
                  <a:gd name="connsiteX131" fmla="*/ 287451 w 3732499"/>
                  <a:gd name="connsiteY131" fmla="*/ 932066 h 3728262"/>
                  <a:gd name="connsiteX132" fmla="*/ 287451 w 3732499"/>
                  <a:gd name="connsiteY132" fmla="*/ 174762 h 3728262"/>
                  <a:gd name="connsiteX133" fmla="*/ 462213 w 3732499"/>
                  <a:gd name="connsiteY133" fmla="*/ 0 h 3728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3732499" h="3728262">
                    <a:moveTo>
                      <a:pt x="2402076" y="2650561"/>
                    </a:moveTo>
                    <a:cubicBezTo>
                      <a:pt x="2297218" y="2685513"/>
                      <a:pt x="2198186" y="2743767"/>
                      <a:pt x="2110805" y="2819498"/>
                    </a:cubicBezTo>
                    <a:cubicBezTo>
                      <a:pt x="2279742" y="2988434"/>
                      <a:pt x="2396250" y="3209800"/>
                      <a:pt x="2437028" y="3454467"/>
                    </a:cubicBezTo>
                    <a:lnTo>
                      <a:pt x="3101125" y="3454467"/>
                    </a:lnTo>
                    <a:lnTo>
                      <a:pt x="3101125" y="3110768"/>
                    </a:lnTo>
                    <a:cubicBezTo>
                      <a:pt x="3101125" y="3075816"/>
                      <a:pt x="3124426" y="3052514"/>
                      <a:pt x="3159379" y="3052514"/>
                    </a:cubicBezTo>
                    <a:cubicBezTo>
                      <a:pt x="3194331" y="3052514"/>
                      <a:pt x="3217633" y="3075816"/>
                      <a:pt x="3217633" y="3110768"/>
                    </a:cubicBezTo>
                    <a:lnTo>
                      <a:pt x="3217633" y="3454467"/>
                    </a:lnTo>
                    <a:lnTo>
                      <a:pt x="3543856" y="3454467"/>
                    </a:lnTo>
                    <a:cubicBezTo>
                      <a:pt x="3590459" y="3454467"/>
                      <a:pt x="3619586" y="3413689"/>
                      <a:pt x="3613761" y="3378737"/>
                    </a:cubicBezTo>
                    <a:cubicBezTo>
                      <a:pt x="3561332" y="3040863"/>
                      <a:pt x="3328316" y="2761244"/>
                      <a:pt x="3007918" y="2650561"/>
                    </a:cubicBezTo>
                    <a:cubicBezTo>
                      <a:pt x="2908886" y="2755418"/>
                      <a:pt x="2792378" y="2831148"/>
                      <a:pt x="2704997" y="2831148"/>
                    </a:cubicBezTo>
                    <a:cubicBezTo>
                      <a:pt x="2617616" y="2831148"/>
                      <a:pt x="2501108" y="2755418"/>
                      <a:pt x="2402076" y="2650561"/>
                    </a:cubicBezTo>
                    <a:close/>
                    <a:moveTo>
                      <a:pt x="858341" y="2615608"/>
                    </a:moveTo>
                    <a:cubicBezTo>
                      <a:pt x="468038" y="2749593"/>
                      <a:pt x="182593" y="3093292"/>
                      <a:pt x="118513" y="3501070"/>
                    </a:cubicBezTo>
                    <a:cubicBezTo>
                      <a:pt x="112688" y="3559325"/>
                      <a:pt x="153466" y="3611753"/>
                      <a:pt x="211720" y="3611753"/>
                    </a:cubicBezTo>
                    <a:lnTo>
                      <a:pt x="596197" y="3611753"/>
                    </a:lnTo>
                    <a:lnTo>
                      <a:pt x="596197" y="3192324"/>
                    </a:lnTo>
                    <a:cubicBezTo>
                      <a:pt x="596197" y="3157371"/>
                      <a:pt x="619499" y="3134070"/>
                      <a:pt x="654451" y="3134070"/>
                    </a:cubicBezTo>
                    <a:cubicBezTo>
                      <a:pt x="689404" y="3134070"/>
                      <a:pt x="712705" y="3157371"/>
                      <a:pt x="712705" y="3192324"/>
                    </a:cubicBezTo>
                    <a:lnTo>
                      <a:pt x="712705" y="3611753"/>
                    </a:lnTo>
                    <a:lnTo>
                      <a:pt x="1732153" y="3611753"/>
                    </a:lnTo>
                    <a:lnTo>
                      <a:pt x="1732153" y="3192324"/>
                    </a:lnTo>
                    <a:cubicBezTo>
                      <a:pt x="1732153" y="3157371"/>
                      <a:pt x="1755455" y="3134070"/>
                      <a:pt x="1790407" y="3134070"/>
                    </a:cubicBezTo>
                    <a:cubicBezTo>
                      <a:pt x="1825360" y="3134070"/>
                      <a:pt x="1848661" y="3157371"/>
                      <a:pt x="1848661" y="3192324"/>
                    </a:cubicBezTo>
                    <a:lnTo>
                      <a:pt x="1848661" y="3611753"/>
                    </a:lnTo>
                    <a:lnTo>
                      <a:pt x="2233139" y="3611753"/>
                    </a:lnTo>
                    <a:cubicBezTo>
                      <a:pt x="2291393" y="3611753"/>
                      <a:pt x="2332171" y="3559325"/>
                      <a:pt x="2320520" y="3501070"/>
                    </a:cubicBezTo>
                    <a:cubicBezTo>
                      <a:pt x="2262266" y="3093292"/>
                      <a:pt x="1970995" y="2749593"/>
                      <a:pt x="1580693" y="2615608"/>
                    </a:cubicBezTo>
                    <a:cubicBezTo>
                      <a:pt x="1464184" y="2743767"/>
                      <a:pt x="1324374" y="2836974"/>
                      <a:pt x="1219517" y="2836974"/>
                    </a:cubicBezTo>
                    <a:cubicBezTo>
                      <a:pt x="1114659" y="2836974"/>
                      <a:pt x="974849" y="2743767"/>
                      <a:pt x="858341" y="2615608"/>
                    </a:cubicBezTo>
                    <a:close/>
                    <a:moveTo>
                      <a:pt x="2704997" y="1788400"/>
                    </a:moveTo>
                    <a:cubicBezTo>
                      <a:pt x="2489457" y="1788400"/>
                      <a:pt x="2308869" y="1968988"/>
                      <a:pt x="2308869" y="2184528"/>
                    </a:cubicBezTo>
                    <a:cubicBezTo>
                      <a:pt x="2308869" y="2411719"/>
                      <a:pt x="2582663" y="2708815"/>
                      <a:pt x="2704997" y="2708815"/>
                    </a:cubicBezTo>
                    <a:cubicBezTo>
                      <a:pt x="2827330" y="2708815"/>
                      <a:pt x="3101125" y="2411719"/>
                      <a:pt x="3101125" y="2184528"/>
                    </a:cubicBezTo>
                    <a:cubicBezTo>
                      <a:pt x="3101125" y="1968988"/>
                      <a:pt x="2926362" y="1788400"/>
                      <a:pt x="2704997" y="1788400"/>
                    </a:cubicBezTo>
                    <a:close/>
                    <a:moveTo>
                      <a:pt x="1225342" y="1584510"/>
                    </a:moveTo>
                    <a:cubicBezTo>
                      <a:pt x="951547" y="1584510"/>
                      <a:pt x="730182" y="1805876"/>
                      <a:pt x="736007" y="2073845"/>
                    </a:cubicBezTo>
                    <a:cubicBezTo>
                      <a:pt x="736007" y="2347639"/>
                      <a:pt x="1073881" y="2714640"/>
                      <a:pt x="1225342" y="2714640"/>
                    </a:cubicBezTo>
                    <a:cubicBezTo>
                      <a:pt x="1376803" y="2714640"/>
                      <a:pt x="1714677" y="2347639"/>
                      <a:pt x="1714677" y="2073845"/>
                    </a:cubicBezTo>
                    <a:cubicBezTo>
                      <a:pt x="1714677" y="1805876"/>
                      <a:pt x="1493311" y="1584510"/>
                      <a:pt x="1225342" y="1584510"/>
                    </a:cubicBezTo>
                    <a:close/>
                    <a:moveTo>
                      <a:pt x="1231168" y="1473828"/>
                    </a:moveTo>
                    <a:cubicBezTo>
                      <a:pt x="1563216" y="1473828"/>
                      <a:pt x="1837011" y="1747622"/>
                      <a:pt x="1837011" y="2079670"/>
                    </a:cubicBezTo>
                    <a:cubicBezTo>
                      <a:pt x="1837011" y="2225306"/>
                      <a:pt x="1767106" y="2388417"/>
                      <a:pt x="1668074" y="2522402"/>
                    </a:cubicBezTo>
                    <a:cubicBezTo>
                      <a:pt x="1802058" y="2574830"/>
                      <a:pt x="1924392" y="2644735"/>
                      <a:pt x="2029249" y="2737942"/>
                    </a:cubicBezTo>
                    <a:cubicBezTo>
                      <a:pt x="2116630" y="2656386"/>
                      <a:pt x="2221488" y="2592307"/>
                      <a:pt x="2332171" y="2551529"/>
                    </a:cubicBezTo>
                    <a:cubicBezTo>
                      <a:pt x="2256440" y="2440846"/>
                      <a:pt x="2198186" y="2306861"/>
                      <a:pt x="2198186" y="2190353"/>
                    </a:cubicBezTo>
                    <a:cubicBezTo>
                      <a:pt x="2198186" y="1910733"/>
                      <a:pt x="2425377" y="1677717"/>
                      <a:pt x="2710822" y="1677717"/>
                    </a:cubicBezTo>
                    <a:cubicBezTo>
                      <a:pt x="2990442" y="1677717"/>
                      <a:pt x="3223458" y="1904908"/>
                      <a:pt x="3223458" y="2190353"/>
                    </a:cubicBezTo>
                    <a:cubicBezTo>
                      <a:pt x="3223458" y="2306861"/>
                      <a:pt x="3171030" y="2440846"/>
                      <a:pt x="3089474" y="2551529"/>
                    </a:cubicBezTo>
                    <a:cubicBezTo>
                      <a:pt x="3427348" y="2685513"/>
                      <a:pt x="3677840" y="2994260"/>
                      <a:pt x="3730269" y="3355435"/>
                    </a:cubicBezTo>
                    <a:cubicBezTo>
                      <a:pt x="3747745" y="3466118"/>
                      <a:pt x="3660364" y="3570976"/>
                      <a:pt x="3543856" y="3570976"/>
                    </a:cubicBezTo>
                    <a:lnTo>
                      <a:pt x="2437028" y="3570976"/>
                    </a:lnTo>
                    <a:cubicBezTo>
                      <a:pt x="2413726" y="3670008"/>
                      <a:pt x="2326345" y="3728262"/>
                      <a:pt x="2233139" y="3728262"/>
                    </a:cubicBezTo>
                    <a:lnTo>
                      <a:pt x="211720" y="3728262"/>
                    </a:lnTo>
                    <a:cubicBezTo>
                      <a:pt x="83561" y="3728262"/>
                      <a:pt x="-15471" y="3611753"/>
                      <a:pt x="2005" y="3483594"/>
                    </a:cubicBezTo>
                    <a:cubicBezTo>
                      <a:pt x="71910" y="3046689"/>
                      <a:pt x="374831" y="2673862"/>
                      <a:pt x="794261" y="2522402"/>
                    </a:cubicBezTo>
                    <a:cubicBezTo>
                      <a:pt x="695229" y="2382592"/>
                      <a:pt x="625324" y="2225306"/>
                      <a:pt x="625324" y="2079670"/>
                    </a:cubicBezTo>
                    <a:cubicBezTo>
                      <a:pt x="625324" y="1747622"/>
                      <a:pt x="899118" y="1473828"/>
                      <a:pt x="1231168" y="1473828"/>
                    </a:cubicBezTo>
                    <a:close/>
                    <a:moveTo>
                      <a:pt x="2821505" y="436905"/>
                    </a:moveTo>
                    <a:cubicBezTo>
                      <a:pt x="2757425" y="436905"/>
                      <a:pt x="2704997" y="489333"/>
                      <a:pt x="2704997" y="553413"/>
                    </a:cubicBezTo>
                    <a:cubicBezTo>
                      <a:pt x="2704997" y="617494"/>
                      <a:pt x="2757425" y="669922"/>
                      <a:pt x="2821505" y="669922"/>
                    </a:cubicBezTo>
                    <a:cubicBezTo>
                      <a:pt x="2885584" y="669922"/>
                      <a:pt x="2938013" y="617494"/>
                      <a:pt x="2938013" y="553413"/>
                    </a:cubicBezTo>
                    <a:cubicBezTo>
                      <a:pt x="2938013" y="489333"/>
                      <a:pt x="2885584" y="436905"/>
                      <a:pt x="2821505" y="436905"/>
                    </a:cubicBezTo>
                    <a:close/>
                    <a:moveTo>
                      <a:pt x="2186535" y="436905"/>
                    </a:moveTo>
                    <a:cubicBezTo>
                      <a:pt x="2122456" y="436905"/>
                      <a:pt x="2070027" y="489333"/>
                      <a:pt x="2070027" y="553413"/>
                    </a:cubicBezTo>
                    <a:cubicBezTo>
                      <a:pt x="2070027" y="617494"/>
                      <a:pt x="2122456" y="669922"/>
                      <a:pt x="2186535" y="669922"/>
                    </a:cubicBezTo>
                    <a:cubicBezTo>
                      <a:pt x="2250614" y="669922"/>
                      <a:pt x="2303043" y="617494"/>
                      <a:pt x="2303043" y="553413"/>
                    </a:cubicBezTo>
                    <a:cubicBezTo>
                      <a:pt x="2303043" y="489333"/>
                      <a:pt x="2250614" y="436905"/>
                      <a:pt x="2186535" y="436905"/>
                    </a:cubicBezTo>
                    <a:close/>
                    <a:moveTo>
                      <a:pt x="1545740" y="436905"/>
                    </a:moveTo>
                    <a:cubicBezTo>
                      <a:pt x="1481660" y="436905"/>
                      <a:pt x="1429232" y="489333"/>
                      <a:pt x="1429232" y="553413"/>
                    </a:cubicBezTo>
                    <a:cubicBezTo>
                      <a:pt x="1429232" y="617494"/>
                      <a:pt x="1481660" y="669922"/>
                      <a:pt x="1545740" y="669922"/>
                    </a:cubicBezTo>
                    <a:cubicBezTo>
                      <a:pt x="1609820" y="669922"/>
                      <a:pt x="1662248" y="617494"/>
                      <a:pt x="1662248" y="553413"/>
                    </a:cubicBezTo>
                    <a:cubicBezTo>
                      <a:pt x="1662248" y="489333"/>
                      <a:pt x="1609820" y="436905"/>
                      <a:pt x="1545740" y="436905"/>
                    </a:cubicBezTo>
                    <a:close/>
                    <a:moveTo>
                      <a:pt x="910770" y="436905"/>
                    </a:moveTo>
                    <a:cubicBezTo>
                      <a:pt x="846690" y="436905"/>
                      <a:pt x="794261" y="489333"/>
                      <a:pt x="794261" y="553413"/>
                    </a:cubicBezTo>
                    <a:cubicBezTo>
                      <a:pt x="794261" y="617494"/>
                      <a:pt x="846690" y="669922"/>
                      <a:pt x="910770" y="669922"/>
                    </a:cubicBezTo>
                    <a:cubicBezTo>
                      <a:pt x="974850" y="669922"/>
                      <a:pt x="1027278" y="617494"/>
                      <a:pt x="1027278" y="553413"/>
                    </a:cubicBezTo>
                    <a:cubicBezTo>
                      <a:pt x="1027278" y="489333"/>
                      <a:pt x="974850" y="436905"/>
                      <a:pt x="910770" y="436905"/>
                    </a:cubicBezTo>
                    <a:close/>
                    <a:moveTo>
                      <a:pt x="2821505" y="320397"/>
                    </a:moveTo>
                    <a:cubicBezTo>
                      <a:pt x="2949664" y="320397"/>
                      <a:pt x="3054521" y="425254"/>
                      <a:pt x="3054521" y="553413"/>
                    </a:cubicBezTo>
                    <a:cubicBezTo>
                      <a:pt x="3054521" y="681573"/>
                      <a:pt x="2949664" y="786430"/>
                      <a:pt x="2821505" y="786430"/>
                    </a:cubicBezTo>
                    <a:cubicBezTo>
                      <a:pt x="2693346" y="786430"/>
                      <a:pt x="2588488" y="681573"/>
                      <a:pt x="2588488" y="553413"/>
                    </a:cubicBezTo>
                    <a:cubicBezTo>
                      <a:pt x="2588488" y="425254"/>
                      <a:pt x="2693346" y="320397"/>
                      <a:pt x="2821505" y="320397"/>
                    </a:cubicBezTo>
                    <a:close/>
                    <a:moveTo>
                      <a:pt x="2186535" y="320397"/>
                    </a:moveTo>
                    <a:cubicBezTo>
                      <a:pt x="2314694" y="320397"/>
                      <a:pt x="2419551" y="425254"/>
                      <a:pt x="2419551" y="553413"/>
                    </a:cubicBezTo>
                    <a:cubicBezTo>
                      <a:pt x="2419551" y="681573"/>
                      <a:pt x="2314694" y="786430"/>
                      <a:pt x="2186535" y="786430"/>
                    </a:cubicBezTo>
                    <a:cubicBezTo>
                      <a:pt x="2058376" y="786430"/>
                      <a:pt x="1953518" y="681573"/>
                      <a:pt x="1953518" y="553413"/>
                    </a:cubicBezTo>
                    <a:cubicBezTo>
                      <a:pt x="1953518" y="425254"/>
                      <a:pt x="2058376" y="320397"/>
                      <a:pt x="2186535" y="320397"/>
                    </a:cubicBezTo>
                    <a:close/>
                    <a:moveTo>
                      <a:pt x="1545740" y="320397"/>
                    </a:moveTo>
                    <a:cubicBezTo>
                      <a:pt x="1673899" y="320397"/>
                      <a:pt x="1778756" y="425254"/>
                      <a:pt x="1778756" y="553413"/>
                    </a:cubicBezTo>
                    <a:cubicBezTo>
                      <a:pt x="1778756" y="681573"/>
                      <a:pt x="1673899" y="786430"/>
                      <a:pt x="1545740" y="786430"/>
                    </a:cubicBezTo>
                    <a:cubicBezTo>
                      <a:pt x="1417581" y="786430"/>
                      <a:pt x="1312723" y="681573"/>
                      <a:pt x="1312723" y="553413"/>
                    </a:cubicBezTo>
                    <a:cubicBezTo>
                      <a:pt x="1312723" y="425254"/>
                      <a:pt x="1417581" y="320397"/>
                      <a:pt x="1545740" y="320397"/>
                    </a:cubicBezTo>
                    <a:close/>
                    <a:moveTo>
                      <a:pt x="910770" y="320397"/>
                    </a:moveTo>
                    <a:cubicBezTo>
                      <a:pt x="1038929" y="320397"/>
                      <a:pt x="1143786" y="425254"/>
                      <a:pt x="1143786" y="553413"/>
                    </a:cubicBezTo>
                    <a:cubicBezTo>
                      <a:pt x="1143786" y="681573"/>
                      <a:pt x="1038929" y="786430"/>
                      <a:pt x="910770" y="786430"/>
                    </a:cubicBezTo>
                    <a:cubicBezTo>
                      <a:pt x="782610" y="786430"/>
                      <a:pt x="677753" y="681573"/>
                      <a:pt x="677753" y="553413"/>
                    </a:cubicBezTo>
                    <a:cubicBezTo>
                      <a:pt x="677753" y="425254"/>
                      <a:pt x="782610" y="320397"/>
                      <a:pt x="910770" y="320397"/>
                    </a:cubicBezTo>
                    <a:close/>
                    <a:moveTo>
                      <a:pt x="462213" y="116508"/>
                    </a:moveTo>
                    <a:cubicBezTo>
                      <a:pt x="427260" y="116508"/>
                      <a:pt x="403959" y="139809"/>
                      <a:pt x="403959" y="174762"/>
                    </a:cubicBezTo>
                    <a:lnTo>
                      <a:pt x="403959" y="932066"/>
                    </a:lnTo>
                    <a:cubicBezTo>
                      <a:pt x="403959" y="967019"/>
                      <a:pt x="427260" y="990320"/>
                      <a:pt x="462213" y="990320"/>
                    </a:cubicBezTo>
                    <a:lnTo>
                      <a:pt x="677753" y="990320"/>
                    </a:lnTo>
                    <a:cubicBezTo>
                      <a:pt x="712706" y="990320"/>
                      <a:pt x="736007" y="1013622"/>
                      <a:pt x="736007" y="1048575"/>
                    </a:cubicBezTo>
                    <a:lnTo>
                      <a:pt x="736007" y="1188384"/>
                    </a:lnTo>
                    <a:lnTo>
                      <a:pt x="875817" y="1013622"/>
                    </a:lnTo>
                    <a:cubicBezTo>
                      <a:pt x="887468" y="996146"/>
                      <a:pt x="904944" y="990320"/>
                      <a:pt x="922420" y="990320"/>
                    </a:cubicBezTo>
                    <a:lnTo>
                      <a:pt x="2804029" y="990320"/>
                    </a:lnTo>
                    <a:cubicBezTo>
                      <a:pt x="2821505" y="990320"/>
                      <a:pt x="2838982" y="1001971"/>
                      <a:pt x="2850632" y="1013622"/>
                    </a:cubicBezTo>
                    <a:lnTo>
                      <a:pt x="2990442" y="1188384"/>
                    </a:lnTo>
                    <a:lnTo>
                      <a:pt x="2990442" y="1048575"/>
                    </a:lnTo>
                    <a:cubicBezTo>
                      <a:pt x="2990442" y="1013622"/>
                      <a:pt x="3013744" y="990320"/>
                      <a:pt x="3048696" y="990320"/>
                    </a:cubicBezTo>
                    <a:lnTo>
                      <a:pt x="3264237" y="990320"/>
                    </a:lnTo>
                    <a:cubicBezTo>
                      <a:pt x="3299189" y="990320"/>
                      <a:pt x="3322491" y="967019"/>
                      <a:pt x="3322491" y="932066"/>
                    </a:cubicBezTo>
                    <a:lnTo>
                      <a:pt x="3322491" y="174762"/>
                    </a:lnTo>
                    <a:cubicBezTo>
                      <a:pt x="3322491" y="139809"/>
                      <a:pt x="3299189" y="116508"/>
                      <a:pt x="3264237" y="116508"/>
                    </a:cubicBezTo>
                    <a:close/>
                    <a:moveTo>
                      <a:pt x="462213" y="0"/>
                    </a:moveTo>
                    <a:lnTo>
                      <a:pt x="3270062" y="0"/>
                    </a:lnTo>
                    <a:cubicBezTo>
                      <a:pt x="3369094" y="0"/>
                      <a:pt x="3444824" y="75730"/>
                      <a:pt x="3444824" y="174762"/>
                    </a:cubicBezTo>
                    <a:lnTo>
                      <a:pt x="3444824" y="932066"/>
                    </a:lnTo>
                    <a:cubicBezTo>
                      <a:pt x="3444824" y="1031098"/>
                      <a:pt x="3369094" y="1106829"/>
                      <a:pt x="3270062" y="1106829"/>
                    </a:cubicBezTo>
                    <a:lnTo>
                      <a:pt x="3112776" y="1106829"/>
                    </a:lnTo>
                    <a:lnTo>
                      <a:pt x="3112776" y="1351496"/>
                    </a:lnTo>
                    <a:cubicBezTo>
                      <a:pt x="3112776" y="1403925"/>
                      <a:pt x="3042871" y="1427226"/>
                      <a:pt x="3007918" y="1386448"/>
                    </a:cubicBezTo>
                    <a:lnTo>
                      <a:pt x="2780727" y="1106829"/>
                    </a:lnTo>
                    <a:lnTo>
                      <a:pt x="951547" y="1106829"/>
                    </a:lnTo>
                    <a:lnTo>
                      <a:pt x="724356" y="1386448"/>
                    </a:lnTo>
                    <a:cubicBezTo>
                      <a:pt x="689404" y="1433052"/>
                      <a:pt x="619499" y="1403925"/>
                      <a:pt x="619499" y="1351496"/>
                    </a:cubicBezTo>
                    <a:lnTo>
                      <a:pt x="619499" y="1106829"/>
                    </a:lnTo>
                    <a:lnTo>
                      <a:pt x="462213" y="1106829"/>
                    </a:lnTo>
                    <a:cubicBezTo>
                      <a:pt x="369006" y="1106829"/>
                      <a:pt x="287451" y="1031098"/>
                      <a:pt x="287451" y="932066"/>
                    </a:cubicBezTo>
                    <a:lnTo>
                      <a:pt x="287451" y="174762"/>
                    </a:lnTo>
                    <a:cubicBezTo>
                      <a:pt x="287451" y="75730"/>
                      <a:pt x="363181" y="0"/>
                      <a:pt x="462213" y="0"/>
                    </a:cubicBezTo>
                    <a:close/>
                  </a:path>
                </a:pathLst>
              </a:custGeom>
              <a:solidFill>
                <a:schemeClr val="accent6"/>
              </a:solidFill>
              <a:ln w="9525"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endParaRPr>
              </a:p>
            </p:txBody>
          </p:sp>
        </p:grpSp>
        <p:grpSp>
          <p:nvGrpSpPr>
            <p:cNvPr id="80" name="Group 79">
              <a:extLst>
                <a:ext uri="{FF2B5EF4-FFF2-40B4-BE49-F238E27FC236}">
                  <a16:creationId xmlns:a16="http://schemas.microsoft.com/office/drawing/2014/main" id="{857446F5-69B6-D9FB-7D19-E67D2C32B68B}"/>
                </a:ext>
              </a:extLst>
            </p:cNvPr>
            <p:cNvGrpSpPr/>
            <p:nvPr/>
          </p:nvGrpSpPr>
          <p:grpSpPr>
            <a:xfrm>
              <a:off x="411442" y="3836609"/>
              <a:ext cx="417234" cy="417234"/>
              <a:chOff x="407393" y="4374666"/>
              <a:chExt cx="496864" cy="496865"/>
            </a:xfrm>
          </p:grpSpPr>
          <p:sp>
            <p:nvSpPr>
              <p:cNvPr id="82" name="Oval 81">
                <a:extLst>
                  <a:ext uri="{FF2B5EF4-FFF2-40B4-BE49-F238E27FC236}">
                    <a16:creationId xmlns:a16="http://schemas.microsoft.com/office/drawing/2014/main" id="{AD7B63C3-58CB-F65C-B9BE-700CA13D2D7C}"/>
                  </a:ext>
                </a:extLst>
              </p:cNvPr>
              <p:cNvSpPr/>
              <p:nvPr/>
            </p:nvSpPr>
            <p:spPr>
              <a:xfrm>
                <a:off x="407393" y="4374666"/>
                <a:ext cx="496864" cy="496865"/>
              </a:xfrm>
              <a:prstGeom prst="ellipse">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t"/>
              <a:lstStyle/>
              <a:p>
                <a:pPr marL="0" marR="0" lvl="0" indent="0" algn="l" defTabSz="914400" rtl="0" eaLnBrk="1" fontAlgn="base" latinLnBrk="0" hangingPunct="1">
                  <a:lnSpc>
                    <a:spcPct val="100000"/>
                  </a:lnSpc>
                  <a:spcBef>
                    <a:spcPts val="400"/>
                  </a:spcBef>
                  <a:spcAft>
                    <a:spcPct val="0"/>
                  </a:spcAft>
                  <a:buClrTx/>
                  <a:buSzPct val="100000"/>
                  <a:buFontTx/>
                  <a:buNone/>
                  <a:tabLst/>
                  <a:defRPr/>
                </a:pPr>
                <a:endParaRPr kumimoji="0" lang="en-US" sz="1200" b="0" i="0" u="none" strike="noStrike" kern="1200" cap="none" spc="0" normalizeH="0" baseline="0" noProof="0" dirty="0">
                  <a:ln>
                    <a:noFill/>
                  </a:ln>
                  <a:solidFill>
                    <a:srgbClr val="000000"/>
                  </a:solidFill>
                  <a:effectLst/>
                  <a:uLnTx/>
                  <a:uFillTx/>
                  <a:latin typeface="Corbel" panose="020B0503020204020204"/>
                  <a:ea typeface="+mn-ea"/>
                  <a:cs typeface="+mn-cs"/>
                  <a:sym typeface="+mn-lt"/>
                </a:endParaRPr>
              </a:p>
            </p:txBody>
          </p:sp>
          <p:sp>
            <p:nvSpPr>
              <p:cNvPr id="83" name="Freeform: Shape 82">
                <a:extLst>
                  <a:ext uri="{FF2B5EF4-FFF2-40B4-BE49-F238E27FC236}">
                    <a16:creationId xmlns:a16="http://schemas.microsoft.com/office/drawing/2014/main" id="{1209184A-1B58-5592-B41E-600755B977BB}"/>
                  </a:ext>
                </a:extLst>
              </p:cNvPr>
              <p:cNvSpPr>
                <a:spLocks noChangeAspect="1"/>
              </p:cNvSpPr>
              <p:nvPr/>
            </p:nvSpPr>
            <p:spPr>
              <a:xfrm>
                <a:off x="514651" y="4482074"/>
                <a:ext cx="282350" cy="282056"/>
              </a:xfrm>
              <a:custGeom>
                <a:avLst/>
                <a:gdLst>
                  <a:gd name="connsiteX0" fmla="*/ 1022405 w 3683152"/>
                  <a:gd name="connsiteY0" fmla="*/ 2179898 h 3679316"/>
                  <a:gd name="connsiteX1" fmla="*/ 939697 w 3683152"/>
                  <a:gd name="connsiteY1" fmla="*/ 2336270 h 3679316"/>
                  <a:gd name="connsiteX2" fmla="*/ 1150788 w 3683152"/>
                  <a:gd name="connsiteY2" fmla="*/ 2814327 h 3679316"/>
                  <a:gd name="connsiteX3" fmla="*/ 1432947 w 3683152"/>
                  <a:gd name="connsiteY3" fmla="*/ 3292777 h 3679316"/>
                  <a:gd name="connsiteX4" fmla="*/ 1572817 w 3683152"/>
                  <a:gd name="connsiteY4" fmla="*/ 3439121 h 3679316"/>
                  <a:gd name="connsiteX5" fmla="*/ 1569308 w 3683152"/>
                  <a:gd name="connsiteY5" fmla="*/ 3400229 h 3679316"/>
                  <a:gd name="connsiteX6" fmla="*/ 1676500 w 3683152"/>
                  <a:gd name="connsiteY6" fmla="*/ 3177780 h 3679316"/>
                  <a:gd name="connsiteX7" fmla="*/ 1820384 w 3683152"/>
                  <a:gd name="connsiteY7" fmla="*/ 3007693 h 3679316"/>
                  <a:gd name="connsiteX8" fmla="*/ 1862330 w 3683152"/>
                  <a:gd name="connsiteY8" fmla="*/ 2881927 h 3679316"/>
                  <a:gd name="connsiteX9" fmla="*/ 1979260 w 3683152"/>
                  <a:gd name="connsiteY9" fmla="*/ 2660207 h 3679316"/>
                  <a:gd name="connsiteX10" fmla="*/ 1553346 w 3683152"/>
                  <a:gd name="connsiteY10" fmla="*/ 2447566 h 3679316"/>
                  <a:gd name="connsiteX11" fmla="*/ 1164628 w 3683152"/>
                  <a:gd name="connsiteY11" fmla="*/ 2250293 h 3679316"/>
                  <a:gd name="connsiteX12" fmla="*/ 1022405 w 3683152"/>
                  <a:gd name="connsiteY12" fmla="*/ 2179898 h 3679316"/>
                  <a:gd name="connsiteX13" fmla="*/ 999742 w 3683152"/>
                  <a:gd name="connsiteY13" fmla="*/ 2091639 h 3679316"/>
                  <a:gd name="connsiteX14" fmla="*/ 1524161 w 3683152"/>
                  <a:gd name="connsiteY14" fmla="*/ 2324563 h 3679316"/>
                  <a:gd name="connsiteX15" fmla="*/ 1640511 w 3683152"/>
                  <a:gd name="connsiteY15" fmla="*/ 2428113 h 3679316"/>
                  <a:gd name="connsiteX16" fmla="*/ 2076881 w 3683152"/>
                  <a:gd name="connsiteY16" fmla="*/ 2642504 h 3679316"/>
                  <a:gd name="connsiteX17" fmla="*/ 1957111 w 3683152"/>
                  <a:gd name="connsiteY17" fmla="*/ 2900094 h 3679316"/>
                  <a:gd name="connsiteX18" fmla="*/ 1824545 w 3683152"/>
                  <a:gd name="connsiteY18" fmla="*/ 3096907 h 3679316"/>
                  <a:gd name="connsiteX19" fmla="*/ 1694748 w 3683152"/>
                  <a:gd name="connsiteY19" fmla="*/ 3292366 h 3679316"/>
                  <a:gd name="connsiteX20" fmla="*/ 1654396 w 3683152"/>
                  <a:gd name="connsiteY20" fmla="*/ 3342049 h 3679316"/>
                  <a:gd name="connsiteX21" fmla="*/ 1544524 w 3683152"/>
                  <a:gd name="connsiteY21" fmla="*/ 3534197 h 3679316"/>
                  <a:gd name="connsiteX22" fmla="*/ 1356779 w 3683152"/>
                  <a:gd name="connsiteY22" fmla="*/ 3339389 h 3679316"/>
                  <a:gd name="connsiteX23" fmla="*/ 1110351 w 3683152"/>
                  <a:gd name="connsiteY23" fmla="*/ 2893942 h 3679316"/>
                  <a:gd name="connsiteX24" fmla="*/ 850403 w 3683152"/>
                  <a:gd name="connsiteY24" fmla="*/ 2334636 h 3679316"/>
                  <a:gd name="connsiteX25" fmla="*/ 938563 w 3683152"/>
                  <a:gd name="connsiteY25" fmla="*/ 2115084 h 3679316"/>
                  <a:gd name="connsiteX26" fmla="*/ 999742 w 3683152"/>
                  <a:gd name="connsiteY26" fmla="*/ 2091639 h 3679316"/>
                  <a:gd name="connsiteX27" fmla="*/ 2928880 w 3683152"/>
                  <a:gd name="connsiteY27" fmla="*/ 547280 h 3679316"/>
                  <a:gd name="connsiteX28" fmla="*/ 2798384 w 3683152"/>
                  <a:gd name="connsiteY28" fmla="*/ 661596 h 3679316"/>
                  <a:gd name="connsiteX29" fmla="*/ 2797575 w 3683152"/>
                  <a:gd name="connsiteY29" fmla="*/ 675026 h 3679316"/>
                  <a:gd name="connsiteX30" fmla="*/ 2912769 w 3683152"/>
                  <a:gd name="connsiteY30" fmla="*/ 840402 h 3679316"/>
                  <a:gd name="connsiteX31" fmla="*/ 2866314 w 3683152"/>
                  <a:gd name="connsiteY31" fmla="*/ 1084916 h 3679316"/>
                  <a:gd name="connsiteX32" fmla="*/ 2879244 w 3683152"/>
                  <a:gd name="connsiteY32" fmla="*/ 1260213 h 3679316"/>
                  <a:gd name="connsiteX33" fmla="*/ 3007407 w 3683152"/>
                  <a:gd name="connsiteY33" fmla="*/ 1215106 h 3679316"/>
                  <a:gd name="connsiteX34" fmla="*/ 3303345 w 3683152"/>
                  <a:gd name="connsiteY34" fmla="*/ 1410066 h 3679316"/>
                  <a:gd name="connsiteX35" fmla="*/ 3461899 w 3683152"/>
                  <a:gd name="connsiteY35" fmla="*/ 1477514 h 3679316"/>
                  <a:gd name="connsiteX36" fmla="*/ 3399398 w 3683152"/>
                  <a:gd name="connsiteY36" fmla="*/ 1673170 h 3679316"/>
                  <a:gd name="connsiteX37" fmla="*/ 3118587 w 3683152"/>
                  <a:gd name="connsiteY37" fmla="*/ 1583680 h 3679316"/>
                  <a:gd name="connsiteX38" fmla="*/ 2939825 w 3683152"/>
                  <a:gd name="connsiteY38" fmla="*/ 1491814 h 3679316"/>
                  <a:gd name="connsiteX39" fmla="*/ 2637891 w 3683152"/>
                  <a:gd name="connsiteY39" fmla="*/ 1705892 h 3679316"/>
                  <a:gd name="connsiteX40" fmla="*/ 2612362 w 3683152"/>
                  <a:gd name="connsiteY40" fmla="*/ 2262585 h 3679316"/>
                  <a:gd name="connsiteX41" fmla="*/ 2659148 w 3683152"/>
                  <a:gd name="connsiteY41" fmla="*/ 2320617 h 3679316"/>
                  <a:gd name="connsiteX42" fmla="*/ 2731766 w 3683152"/>
                  <a:gd name="connsiteY42" fmla="*/ 2331431 h 3679316"/>
                  <a:gd name="connsiteX43" fmla="*/ 2731855 w 3683152"/>
                  <a:gd name="connsiteY43" fmla="*/ 2331431 h 3679316"/>
                  <a:gd name="connsiteX44" fmla="*/ 2953192 w 3683152"/>
                  <a:gd name="connsiteY44" fmla="*/ 2442829 h 3679316"/>
                  <a:gd name="connsiteX45" fmla="*/ 2837173 w 3683152"/>
                  <a:gd name="connsiteY45" fmla="*/ 3141919 h 3679316"/>
                  <a:gd name="connsiteX46" fmla="*/ 2874136 w 3683152"/>
                  <a:gd name="connsiteY46" fmla="*/ 3253943 h 3679316"/>
                  <a:gd name="connsiteX47" fmla="*/ 3593858 w 3683152"/>
                  <a:gd name="connsiteY47" fmla="*/ 1839855 h 3679316"/>
                  <a:gd name="connsiteX48" fmla="*/ 3092236 w 3683152"/>
                  <a:gd name="connsiteY48" fmla="*/ 613025 h 3679316"/>
                  <a:gd name="connsiteX49" fmla="*/ 2957394 w 3683152"/>
                  <a:gd name="connsiteY49" fmla="*/ 553792 h 3679316"/>
                  <a:gd name="connsiteX50" fmla="*/ 2928880 w 3683152"/>
                  <a:gd name="connsiteY50" fmla="*/ 547280 h 3679316"/>
                  <a:gd name="connsiteX51" fmla="*/ 839108 w 3683152"/>
                  <a:gd name="connsiteY51" fmla="*/ 406042 h 3679316"/>
                  <a:gd name="connsiteX52" fmla="*/ 107849 w 3683152"/>
                  <a:gd name="connsiteY52" fmla="*/ 1615696 h 3679316"/>
                  <a:gd name="connsiteX53" fmla="*/ 325851 w 3683152"/>
                  <a:gd name="connsiteY53" fmla="*/ 1686707 h 3679316"/>
                  <a:gd name="connsiteX54" fmla="*/ 564368 w 3683152"/>
                  <a:gd name="connsiteY54" fmla="*/ 2146454 h 3679316"/>
                  <a:gd name="connsiteX55" fmla="*/ 596086 w 3683152"/>
                  <a:gd name="connsiteY55" fmla="*/ 2155959 h 3679316"/>
                  <a:gd name="connsiteX56" fmla="*/ 611935 w 3683152"/>
                  <a:gd name="connsiteY56" fmla="*/ 1983761 h 3679316"/>
                  <a:gd name="connsiteX57" fmla="*/ 597787 w 3683152"/>
                  <a:gd name="connsiteY57" fmla="*/ 1989252 h 3679316"/>
                  <a:gd name="connsiteX58" fmla="*/ 383794 w 3683152"/>
                  <a:gd name="connsiteY58" fmla="*/ 1875827 h 3679316"/>
                  <a:gd name="connsiteX59" fmla="*/ 623575 w 3683152"/>
                  <a:gd name="connsiteY59" fmla="*/ 1629679 h 3679316"/>
                  <a:gd name="connsiteX60" fmla="*/ 770749 w 3683152"/>
                  <a:gd name="connsiteY60" fmla="*/ 1739814 h 3679316"/>
                  <a:gd name="connsiteX61" fmla="*/ 771990 w 3683152"/>
                  <a:gd name="connsiteY61" fmla="*/ 1672822 h 3679316"/>
                  <a:gd name="connsiteX62" fmla="*/ 863574 w 3683152"/>
                  <a:gd name="connsiteY62" fmla="*/ 1505115 h 3679316"/>
                  <a:gd name="connsiteX63" fmla="*/ 1030478 w 3683152"/>
                  <a:gd name="connsiteY63" fmla="*/ 1309369 h 3679316"/>
                  <a:gd name="connsiteX64" fmla="*/ 1514267 w 3683152"/>
                  <a:gd name="connsiteY64" fmla="*/ 1123741 h 3679316"/>
                  <a:gd name="connsiteX65" fmla="*/ 1496632 w 3683152"/>
                  <a:gd name="connsiteY65" fmla="*/ 1078263 h 3679316"/>
                  <a:gd name="connsiteX66" fmla="*/ 1301846 w 3683152"/>
                  <a:gd name="connsiteY66" fmla="*/ 797608 h 3679316"/>
                  <a:gd name="connsiteX67" fmla="*/ 1252993 w 3683152"/>
                  <a:gd name="connsiteY67" fmla="*/ 817164 h 3679316"/>
                  <a:gd name="connsiteX68" fmla="*/ 1047635 w 3683152"/>
                  <a:gd name="connsiteY68" fmla="*/ 862681 h 3679316"/>
                  <a:gd name="connsiteX69" fmla="*/ 943278 w 3683152"/>
                  <a:gd name="connsiteY69" fmla="*/ 994724 h 3679316"/>
                  <a:gd name="connsiteX70" fmla="*/ 860851 w 3683152"/>
                  <a:gd name="connsiteY70" fmla="*/ 942273 h 3679316"/>
                  <a:gd name="connsiteX71" fmla="*/ 731357 w 3683152"/>
                  <a:gd name="connsiteY71" fmla="*/ 798166 h 3679316"/>
                  <a:gd name="connsiteX72" fmla="*/ 1155569 w 3683152"/>
                  <a:gd name="connsiteY72" fmla="*/ 484633 h 3679316"/>
                  <a:gd name="connsiteX73" fmla="*/ 1174013 w 3683152"/>
                  <a:gd name="connsiteY73" fmla="*/ 464078 h 3679316"/>
                  <a:gd name="connsiteX74" fmla="*/ 839108 w 3683152"/>
                  <a:gd name="connsiteY74" fmla="*/ 406042 h 3679316"/>
                  <a:gd name="connsiteX75" fmla="*/ 1589461 w 3683152"/>
                  <a:gd name="connsiteY75" fmla="*/ 256791 h 3679316"/>
                  <a:gd name="connsiteX76" fmla="*/ 1561360 w 3683152"/>
                  <a:gd name="connsiteY76" fmla="*/ 285111 h 3679316"/>
                  <a:gd name="connsiteX77" fmla="*/ 1731554 w 3683152"/>
                  <a:gd name="connsiteY77" fmla="*/ 413404 h 3679316"/>
                  <a:gd name="connsiteX78" fmla="*/ 1789520 w 3683152"/>
                  <a:gd name="connsiteY78" fmla="*/ 682875 h 3679316"/>
                  <a:gd name="connsiteX79" fmla="*/ 1925443 w 3683152"/>
                  <a:gd name="connsiteY79" fmla="*/ 834670 h 3679316"/>
                  <a:gd name="connsiteX80" fmla="*/ 2149941 w 3683152"/>
                  <a:gd name="connsiteY80" fmla="*/ 645617 h 3679316"/>
                  <a:gd name="connsiteX81" fmla="*/ 2225376 w 3683152"/>
                  <a:gd name="connsiteY81" fmla="*/ 484147 h 3679316"/>
                  <a:gd name="connsiteX82" fmla="*/ 1890087 w 3683152"/>
                  <a:gd name="connsiteY82" fmla="*/ 336950 h 3679316"/>
                  <a:gd name="connsiteX83" fmla="*/ 1589461 w 3683152"/>
                  <a:gd name="connsiteY83" fmla="*/ 256791 h 3679316"/>
                  <a:gd name="connsiteX84" fmla="*/ 1571717 w 3683152"/>
                  <a:gd name="connsiteY84" fmla="*/ 167699 h 3679316"/>
                  <a:gd name="connsiteX85" fmla="*/ 1601642 w 3683152"/>
                  <a:gd name="connsiteY85" fmla="*/ 168591 h 3679316"/>
                  <a:gd name="connsiteX86" fmla="*/ 1729456 w 3683152"/>
                  <a:gd name="connsiteY86" fmla="*/ 213274 h 3679316"/>
                  <a:gd name="connsiteX87" fmla="*/ 2140610 w 3683152"/>
                  <a:gd name="connsiteY87" fmla="*/ 235227 h 3679316"/>
                  <a:gd name="connsiteX88" fmla="*/ 2310607 w 3683152"/>
                  <a:gd name="connsiteY88" fmla="*/ 457551 h 3679316"/>
                  <a:gd name="connsiteX89" fmla="*/ 2190400 w 3683152"/>
                  <a:gd name="connsiteY89" fmla="*/ 725236 h 3679316"/>
                  <a:gd name="connsiteX90" fmla="*/ 1998338 w 3683152"/>
                  <a:gd name="connsiteY90" fmla="*/ 886250 h 3679316"/>
                  <a:gd name="connsiteX91" fmla="*/ 1706128 w 3683152"/>
                  <a:gd name="connsiteY91" fmla="*/ 650939 h 3679316"/>
                  <a:gd name="connsiteX92" fmla="*/ 1693680 w 3683152"/>
                  <a:gd name="connsiteY92" fmla="*/ 494282 h 3679316"/>
                  <a:gd name="connsiteX93" fmla="*/ 1494537 w 3683152"/>
                  <a:gd name="connsiteY93" fmla="*/ 211988 h 3679316"/>
                  <a:gd name="connsiteX94" fmla="*/ 1571717 w 3683152"/>
                  <a:gd name="connsiteY94" fmla="*/ 167699 h 3679316"/>
                  <a:gd name="connsiteX95" fmla="*/ 1820827 w 3683152"/>
                  <a:gd name="connsiteY95" fmla="*/ 89269 h 3679316"/>
                  <a:gd name="connsiteX96" fmla="*/ 958337 w 3683152"/>
                  <a:gd name="connsiteY96" fmla="*/ 329695 h 3679316"/>
                  <a:gd name="connsiteX97" fmla="*/ 1261485 w 3683152"/>
                  <a:gd name="connsiteY97" fmla="*/ 437714 h 3679316"/>
                  <a:gd name="connsiteX98" fmla="*/ 1215289 w 3683152"/>
                  <a:gd name="connsiteY98" fmla="*/ 551032 h 3679316"/>
                  <a:gd name="connsiteX99" fmla="*/ 819941 w 3683152"/>
                  <a:gd name="connsiteY99" fmla="*/ 795760 h 3679316"/>
                  <a:gd name="connsiteX100" fmla="*/ 854863 w 3683152"/>
                  <a:gd name="connsiteY100" fmla="*/ 825517 h 3679316"/>
                  <a:gd name="connsiteX101" fmla="*/ 942979 w 3683152"/>
                  <a:gd name="connsiteY101" fmla="*/ 904913 h 3679316"/>
                  <a:gd name="connsiteX102" fmla="*/ 1184876 w 3683152"/>
                  <a:gd name="connsiteY102" fmla="*/ 711194 h 3679316"/>
                  <a:gd name="connsiteX103" fmla="*/ 1302708 w 3683152"/>
                  <a:gd name="connsiteY103" fmla="*/ 708426 h 3679316"/>
                  <a:gd name="connsiteX104" fmla="*/ 1395640 w 3683152"/>
                  <a:gd name="connsiteY104" fmla="*/ 765105 h 3679316"/>
                  <a:gd name="connsiteX105" fmla="*/ 1095082 w 3683152"/>
                  <a:gd name="connsiteY105" fmla="*/ 1371022 h 3679316"/>
                  <a:gd name="connsiteX106" fmla="*/ 910194 w 3683152"/>
                  <a:gd name="connsiteY106" fmla="*/ 1581264 h 3679316"/>
                  <a:gd name="connsiteX107" fmla="*/ 860404 w 3683152"/>
                  <a:gd name="connsiteY107" fmla="*/ 1660289 h 3679316"/>
                  <a:gd name="connsiteX108" fmla="*/ 852645 w 3683152"/>
                  <a:gd name="connsiteY108" fmla="*/ 1776920 h 3679316"/>
                  <a:gd name="connsiteX109" fmla="*/ 732504 w 3683152"/>
                  <a:gd name="connsiteY109" fmla="*/ 1822483 h 3679316"/>
                  <a:gd name="connsiteX110" fmla="*/ 623570 w 3683152"/>
                  <a:gd name="connsiteY110" fmla="*/ 1718973 h 3679316"/>
                  <a:gd name="connsiteX111" fmla="*/ 560457 w 3683152"/>
                  <a:gd name="connsiteY111" fmla="*/ 1908133 h 3679316"/>
                  <a:gd name="connsiteX112" fmla="*/ 699957 w 3683152"/>
                  <a:gd name="connsiteY112" fmla="*/ 2000762 h 3679316"/>
                  <a:gd name="connsiteX113" fmla="*/ 524008 w 3683152"/>
                  <a:gd name="connsiteY113" fmla="*/ 2226113 h 3679316"/>
                  <a:gd name="connsiteX114" fmla="*/ 239821 w 3683152"/>
                  <a:gd name="connsiteY114" fmla="*/ 1710624 h 3679316"/>
                  <a:gd name="connsiteX115" fmla="*/ 95241 w 3683152"/>
                  <a:gd name="connsiteY115" fmla="*/ 1770558 h 3679316"/>
                  <a:gd name="connsiteX116" fmla="*/ 1843690 w 3683152"/>
                  <a:gd name="connsiteY116" fmla="*/ 3590018 h 3679316"/>
                  <a:gd name="connsiteX117" fmla="*/ 2798750 w 3683152"/>
                  <a:gd name="connsiteY117" fmla="*/ 3306662 h 3679316"/>
                  <a:gd name="connsiteX118" fmla="*/ 2752500 w 3683152"/>
                  <a:gd name="connsiteY118" fmla="*/ 3113573 h 3679316"/>
                  <a:gd name="connsiteX119" fmla="*/ 2880730 w 3683152"/>
                  <a:gd name="connsiteY119" fmla="*/ 2495012 h 3679316"/>
                  <a:gd name="connsiteX120" fmla="*/ 2535306 w 3683152"/>
                  <a:gd name="connsiteY120" fmla="*/ 2307683 h 3679316"/>
                  <a:gd name="connsiteX121" fmla="*/ 2570207 w 3683152"/>
                  <a:gd name="connsiteY121" fmla="*/ 1647659 h 3679316"/>
                  <a:gd name="connsiteX122" fmla="*/ 2931262 w 3683152"/>
                  <a:gd name="connsiteY122" fmla="*/ 1402931 h 3679316"/>
                  <a:gd name="connsiteX123" fmla="*/ 3243419 w 3683152"/>
                  <a:gd name="connsiteY123" fmla="*/ 1588015 h 3679316"/>
                  <a:gd name="connsiteX124" fmla="*/ 3399094 w 3683152"/>
                  <a:gd name="connsiteY124" fmla="*/ 1583872 h 3679316"/>
                  <a:gd name="connsiteX125" fmla="*/ 3411890 w 3683152"/>
                  <a:gd name="connsiteY125" fmla="*/ 1551498 h 3679316"/>
                  <a:gd name="connsiteX126" fmla="*/ 3158680 w 3683152"/>
                  <a:gd name="connsiteY126" fmla="*/ 1404020 h 3679316"/>
                  <a:gd name="connsiteX127" fmla="*/ 2879766 w 3683152"/>
                  <a:gd name="connsiteY127" fmla="*/ 1349520 h 3679316"/>
                  <a:gd name="connsiteX128" fmla="*/ 2872529 w 3683152"/>
                  <a:gd name="connsiteY128" fmla="*/ 1349239 h 3679316"/>
                  <a:gd name="connsiteX129" fmla="*/ 2811813 w 3683152"/>
                  <a:gd name="connsiteY129" fmla="*/ 1014190 h 3679316"/>
                  <a:gd name="connsiteX130" fmla="*/ 2854871 w 3683152"/>
                  <a:gd name="connsiteY130" fmla="*/ 937192 h 3679316"/>
                  <a:gd name="connsiteX131" fmla="*/ 2825900 w 3683152"/>
                  <a:gd name="connsiteY131" fmla="*/ 880076 h 3679316"/>
                  <a:gd name="connsiteX132" fmla="*/ 2825400 w 3683152"/>
                  <a:gd name="connsiteY132" fmla="*/ 861154 h 3679316"/>
                  <a:gd name="connsiteX133" fmla="*/ 2708465 w 3683152"/>
                  <a:gd name="connsiteY133" fmla="*/ 669659 h 3679316"/>
                  <a:gd name="connsiteX134" fmla="*/ 2709260 w 3683152"/>
                  <a:gd name="connsiteY134" fmla="*/ 656238 h 3679316"/>
                  <a:gd name="connsiteX135" fmla="*/ 2917296 w 3683152"/>
                  <a:gd name="connsiteY135" fmla="*/ 457542 h 3679316"/>
                  <a:gd name="connsiteX136" fmla="*/ 1820827 w 3683152"/>
                  <a:gd name="connsiteY136" fmla="*/ 89269 h 3679316"/>
                  <a:gd name="connsiteX137" fmla="*/ 1843690 w 3683152"/>
                  <a:gd name="connsiteY137" fmla="*/ 0 h 3679316"/>
                  <a:gd name="connsiteX138" fmla="*/ 3683152 w 3683152"/>
                  <a:gd name="connsiteY138" fmla="*/ 1839855 h 3679316"/>
                  <a:gd name="connsiteX139" fmla="*/ 2904206 w 3683152"/>
                  <a:gd name="connsiteY139" fmla="*/ 3343045 h 3679316"/>
                  <a:gd name="connsiteX140" fmla="*/ 2884391 w 3683152"/>
                  <a:gd name="connsiteY140" fmla="*/ 3357041 h 3679316"/>
                  <a:gd name="connsiteX141" fmla="*/ 2883869 w 3683152"/>
                  <a:gd name="connsiteY141" fmla="*/ 3356836 h 3679316"/>
                  <a:gd name="connsiteX142" fmla="*/ 1843690 w 3683152"/>
                  <a:gd name="connsiteY142" fmla="*/ 3679316 h 3679316"/>
                  <a:gd name="connsiteX143" fmla="*/ 4603 w 3683152"/>
                  <a:gd name="connsiteY143" fmla="*/ 1870107 h 3679316"/>
                  <a:gd name="connsiteX144" fmla="*/ 0 w 3683152"/>
                  <a:gd name="connsiteY144" fmla="*/ 1875086 h 3679316"/>
                  <a:gd name="connsiteX145" fmla="*/ 34735 w 3683152"/>
                  <a:gd name="connsiteY145" fmla="*/ 1504012 h 3679316"/>
                  <a:gd name="connsiteX146" fmla="*/ 813712 w 3683152"/>
                  <a:gd name="connsiteY146" fmla="*/ 314931 h 3679316"/>
                  <a:gd name="connsiteX147" fmla="*/ 814137 w 3683152"/>
                  <a:gd name="connsiteY147" fmla="*/ 314939 h 3679316"/>
                  <a:gd name="connsiteX148" fmla="*/ 1843690 w 3683152"/>
                  <a:gd name="connsiteY148" fmla="*/ 0 h 3679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Lst>
                <a:rect l="l" t="t" r="r" b="b"/>
                <a:pathLst>
                  <a:path w="3683152" h="3679316">
                    <a:moveTo>
                      <a:pt x="1022405" y="2179898"/>
                    </a:moveTo>
                    <a:cubicBezTo>
                      <a:pt x="950126" y="2179898"/>
                      <a:pt x="940974" y="2266098"/>
                      <a:pt x="939697" y="2336270"/>
                    </a:cubicBezTo>
                    <a:cubicBezTo>
                      <a:pt x="933004" y="2703693"/>
                      <a:pt x="1053756" y="2765037"/>
                      <a:pt x="1150788" y="2814327"/>
                    </a:cubicBezTo>
                    <a:cubicBezTo>
                      <a:pt x="1350779" y="2915863"/>
                      <a:pt x="1221897" y="2947929"/>
                      <a:pt x="1432947" y="3292777"/>
                    </a:cubicBezTo>
                    <a:cubicBezTo>
                      <a:pt x="1534394" y="3458667"/>
                      <a:pt x="1510012" y="3451939"/>
                      <a:pt x="1572817" y="3439121"/>
                    </a:cubicBezTo>
                    <a:cubicBezTo>
                      <a:pt x="1574473" y="3434411"/>
                      <a:pt x="1571250" y="3413002"/>
                      <a:pt x="1569308" y="3400229"/>
                    </a:cubicBezTo>
                    <a:cubicBezTo>
                      <a:pt x="1545002" y="3239246"/>
                      <a:pt x="1656865" y="3239661"/>
                      <a:pt x="1676500" y="3177780"/>
                    </a:cubicBezTo>
                    <a:cubicBezTo>
                      <a:pt x="1689528" y="3136879"/>
                      <a:pt x="1646766" y="3015792"/>
                      <a:pt x="1820384" y="3007693"/>
                    </a:cubicBezTo>
                    <a:cubicBezTo>
                      <a:pt x="1912651" y="3003371"/>
                      <a:pt x="1873782" y="2973538"/>
                      <a:pt x="1862330" y="2881927"/>
                    </a:cubicBezTo>
                    <a:cubicBezTo>
                      <a:pt x="1844328" y="2739142"/>
                      <a:pt x="1960950" y="2676163"/>
                      <a:pt x="1979260" y="2660207"/>
                    </a:cubicBezTo>
                    <a:cubicBezTo>
                      <a:pt x="1850315" y="2606630"/>
                      <a:pt x="1594730" y="2632356"/>
                      <a:pt x="1553346" y="2447566"/>
                    </a:cubicBezTo>
                    <a:cubicBezTo>
                      <a:pt x="1537510" y="2376559"/>
                      <a:pt x="1499690" y="2474224"/>
                      <a:pt x="1164628" y="2250293"/>
                    </a:cubicBezTo>
                    <a:cubicBezTo>
                      <a:pt x="1105792" y="2210964"/>
                      <a:pt x="1059333" y="2179898"/>
                      <a:pt x="1022405" y="2179898"/>
                    </a:cubicBezTo>
                    <a:close/>
                    <a:moveTo>
                      <a:pt x="999742" y="2091639"/>
                    </a:moveTo>
                    <a:cubicBezTo>
                      <a:pt x="1138582" y="2069716"/>
                      <a:pt x="1257960" y="2261035"/>
                      <a:pt x="1524161" y="2324563"/>
                    </a:cubicBezTo>
                    <a:cubicBezTo>
                      <a:pt x="1607396" y="2344422"/>
                      <a:pt x="1628652" y="2375028"/>
                      <a:pt x="1640511" y="2428113"/>
                    </a:cubicBezTo>
                    <a:cubicBezTo>
                      <a:pt x="1671353" y="2566894"/>
                      <a:pt x="2051847" y="2513259"/>
                      <a:pt x="2076881" y="2642504"/>
                    </a:cubicBezTo>
                    <a:cubicBezTo>
                      <a:pt x="2096865" y="2745656"/>
                      <a:pt x="1917255" y="2735977"/>
                      <a:pt x="1957111" y="2900094"/>
                    </a:cubicBezTo>
                    <a:cubicBezTo>
                      <a:pt x="1987337" y="3025440"/>
                      <a:pt x="1954320" y="3090794"/>
                      <a:pt x="1824545" y="3096907"/>
                    </a:cubicBezTo>
                    <a:cubicBezTo>
                      <a:pt x="1704472" y="3102528"/>
                      <a:pt x="1840734" y="3162739"/>
                      <a:pt x="1694748" y="3292366"/>
                    </a:cubicBezTo>
                    <a:cubicBezTo>
                      <a:pt x="1674407" y="3310417"/>
                      <a:pt x="1656838" y="3326026"/>
                      <a:pt x="1654396" y="3342049"/>
                    </a:cubicBezTo>
                    <a:cubicBezTo>
                      <a:pt x="1649534" y="3373945"/>
                      <a:pt x="1709383" y="3534197"/>
                      <a:pt x="1544524" y="3534197"/>
                    </a:cubicBezTo>
                    <a:cubicBezTo>
                      <a:pt x="1450824" y="3534197"/>
                      <a:pt x="1431934" y="3462297"/>
                      <a:pt x="1356779" y="3339389"/>
                    </a:cubicBezTo>
                    <a:cubicBezTo>
                      <a:pt x="1136175" y="2978923"/>
                      <a:pt x="1267137" y="2973525"/>
                      <a:pt x="1110351" y="2893942"/>
                    </a:cubicBezTo>
                    <a:cubicBezTo>
                      <a:pt x="1003770" y="2839794"/>
                      <a:pt x="842706" y="2757974"/>
                      <a:pt x="850403" y="2334636"/>
                    </a:cubicBezTo>
                    <a:cubicBezTo>
                      <a:pt x="851930" y="2251619"/>
                      <a:pt x="863592" y="2160624"/>
                      <a:pt x="938563" y="2115084"/>
                    </a:cubicBezTo>
                    <a:cubicBezTo>
                      <a:pt x="959676" y="2102254"/>
                      <a:pt x="979908" y="2094771"/>
                      <a:pt x="999742" y="2091639"/>
                    </a:cubicBezTo>
                    <a:close/>
                    <a:moveTo>
                      <a:pt x="2928880" y="547280"/>
                    </a:moveTo>
                    <a:cubicBezTo>
                      <a:pt x="2862819" y="540883"/>
                      <a:pt x="2802458" y="593941"/>
                      <a:pt x="2798384" y="661596"/>
                    </a:cubicBezTo>
                    <a:lnTo>
                      <a:pt x="2797575" y="675026"/>
                    </a:lnTo>
                    <a:cubicBezTo>
                      <a:pt x="2792968" y="752144"/>
                      <a:pt x="2896223" y="750086"/>
                      <a:pt x="2912769" y="840402"/>
                    </a:cubicBezTo>
                    <a:cubicBezTo>
                      <a:pt x="2963899" y="903207"/>
                      <a:pt x="2955572" y="1016164"/>
                      <a:pt x="2866314" y="1084916"/>
                    </a:cubicBezTo>
                    <a:cubicBezTo>
                      <a:pt x="2779181" y="1152069"/>
                      <a:pt x="2849192" y="1256391"/>
                      <a:pt x="2879244" y="1260213"/>
                    </a:cubicBezTo>
                    <a:cubicBezTo>
                      <a:pt x="2924239" y="1240774"/>
                      <a:pt x="2950254" y="1215106"/>
                      <a:pt x="3007407" y="1215106"/>
                    </a:cubicBezTo>
                    <a:cubicBezTo>
                      <a:pt x="3136852" y="1215106"/>
                      <a:pt x="3228650" y="1369156"/>
                      <a:pt x="3303345" y="1410066"/>
                    </a:cubicBezTo>
                    <a:cubicBezTo>
                      <a:pt x="3349398" y="1435157"/>
                      <a:pt x="3408770" y="1441627"/>
                      <a:pt x="3461899" y="1477514"/>
                    </a:cubicBezTo>
                    <a:cubicBezTo>
                      <a:pt x="3548604" y="1536113"/>
                      <a:pt x="3503100" y="1672790"/>
                      <a:pt x="3399398" y="1673170"/>
                    </a:cubicBezTo>
                    <a:cubicBezTo>
                      <a:pt x="3275199" y="1673518"/>
                      <a:pt x="3220574" y="1726938"/>
                      <a:pt x="3118587" y="1583680"/>
                    </a:cubicBezTo>
                    <a:cubicBezTo>
                      <a:pt x="3079302" y="1528460"/>
                      <a:pt x="3044205" y="1481916"/>
                      <a:pt x="2939825" y="1491814"/>
                    </a:cubicBezTo>
                    <a:cubicBezTo>
                      <a:pt x="2821908" y="1503105"/>
                      <a:pt x="2729712" y="1599529"/>
                      <a:pt x="2637891" y="1705892"/>
                    </a:cubicBezTo>
                    <a:cubicBezTo>
                      <a:pt x="2480841" y="1889145"/>
                      <a:pt x="2444173" y="1972795"/>
                      <a:pt x="2612362" y="2262585"/>
                    </a:cubicBezTo>
                    <a:cubicBezTo>
                      <a:pt x="2626123" y="2285868"/>
                      <a:pt x="2640486" y="2310219"/>
                      <a:pt x="2659148" y="2320617"/>
                    </a:cubicBezTo>
                    <a:cubicBezTo>
                      <a:pt x="2678051" y="2331431"/>
                      <a:pt x="2706585" y="2331431"/>
                      <a:pt x="2731766" y="2331431"/>
                    </a:cubicBezTo>
                    <a:lnTo>
                      <a:pt x="2731855" y="2331431"/>
                    </a:lnTo>
                    <a:cubicBezTo>
                      <a:pt x="2822980" y="2331431"/>
                      <a:pt x="2902223" y="2372046"/>
                      <a:pt x="2953192" y="2442829"/>
                    </a:cubicBezTo>
                    <a:cubicBezTo>
                      <a:pt x="3047808" y="2574212"/>
                      <a:pt x="3004648" y="2641633"/>
                      <a:pt x="2837173" y="3141919"/>
                    </a:cubicBezTo>
                    <a:cubicBezTo>
                      <a:pt x="2823074" y="3184066"/>
                      <a:pt x="2839137" y="3229459"/>
                      <a:pt x="2874136" y="3253943"/>
                    </a:cubicBezTo>
                    <a:cubicBezTo>
                      <a:pt x="3326373" y="2923882"/>
                      <a:pt x="3593858" y="2396660"/>
                      <a:pt x="3593858" y="1839855"/>
                    </a:cubicBezTo>
                    <a:cubicBezTo>
                      <a:pt x="3593858" y="1365133"/>
                      <a:pt x="3404198" y="930928"/>
                      <a:pt x="3092236" y="613025"/>
                    </a:cubicBezTo>
                    <a:cubicBezTo>
                      <a:pt x="3048683" y="590469"/>
                      <a:pt x="3003353" y="570556"/>
                      <a:pt x="2957394" y="553792"/>
                    </a:cubicBezTo>
                    <a:cubicBezTo>
                      <a:pt x="2947872" y="550321"/>
                      <a:pt x="2938318" y="548194"/>
                      <a:pt x="2928880" y="547280"/>
                    </a:cubicBezTo>
                    <a:close/>
                    <a:moveTo>
                      <a:pt x="839108" y="406042"/>
                    </a:moveTo>
                    <a:cubicBezTo>
                      <a:pt x="435584" y="689268"/>
                      <a:pt x="170725" y="1128701"/>
                      <a:pt x="107849" y="1615696"/>
                    </a:cubicBezTo>
                    <a:cubicBezTo>
                      <a:pt x="198206" y="1541381"/>
                      <a:pt x="296594" y="1584805"/>
                      <a:pt x="325851" y="1686707"/>
                    </a:cubicBezTo>
                    <a:cubicBezTo>
                      <a:pt x="342246" y="1746163"/>
                      <a:pt x="307622" y="2015759"/>
                      <a:pt x="564368" y="2146454"/>
                    </a:cubicBezTo>
                    <a:cubicBezTo>
                      <a:pt x="589589" y="2159165"/>
                      <a:pt x="596041" y="2155915"/>
                      <a:pt x="596086" y="2155959"/>
                    </a:cubicBezTo>
                    <a:cubicBezTo>
                      <a:pt x="615418" y="2141266"/>
                      <a:pt x="606622" y="2039739"/>
                      <a:pt x="611935" y="1983761"/>
                    </a:cubicBezTo>
                    <a:cubicBezTo>
                      <a:pt x="607162" y="1985372"/>
                      <a:pt x="602256" y="1987247"/>
                      <a:pt x="597787" y="1989252"/>
                    </a:cubicBezTo>
                    <a:cubicBezTo>
                      <a:pt x="481017" y="2044588"/>
                      <a:pt x="381481" y="1975090"/>
                      <a:pt x="383794" y="1875827"/>
                    </a:cubicBezTo>
                    <a:cubicBezTo>
                      <a:pt x="387174" y="1728586"/>
                      <a:pt x="510497" y="1629679"/>
                      <a:pt x="623575" y="1629679"/>
                    </a:cubicBezTo>
                    <a:cubicBezTo>
                      <a:pt x="740054" y="1629679"/>
                      <a:pt x="758676" y="1718460"/>
                      <a:pt x="770749" y="1739814"/>
                    </a:cubicBezTo>
                    <a:cubicBezTo>
                      <a:pt x="781406" y="1728510"/>
                      <a:pt x="774879" y="1693212"/>
                      <a:pt x="771990" y="1672822"/>
                    </a:cubicBezTo>
                    <a:cubicBezTo>
                      <a:pt x="755640" y="1562718"/>
                      <a:pt x="803055" y="1545279"/>
                      <a:pt x="863574" y="1505115"/>
                    </a:cubicBezTo>
                    <a:cubicBezTo>
                      <a:pt x="929843" y="1464396"/>
                      <a:pt x="965887" y="1376996"/>
                      <a:pt x="1030478" y="1309369"/>
                    </a:cubicBezTo>
                    <a:cubicBezTo>
                      <a:pt x="1200114" y="1131362"/>
                      <a:pt x="1485403" y="1163204"/>
                      <a:pt x="1514267" y="1123741"/>
                    </a:cubicBezTo>
                    <a:cubicBezTo>
                      <a:pt x="1514115" y="1123741"/>
                      <a:pt x="1516209" y="1112293"/>
                      <a:pt x="1496632" y="1078263"/>
                    </a:cubicBezTo>
                    <a:cubicBezTo>
                      <a:pt x="1373620" y="861641"/>
                      <a:pt x="1305217" y="802082"/>
                      <a:pt x="1301846" y="797608"/>
                    </a:cubicBezTo>
                    <a:cubicBezTo>
                      <a:pt x="1295225" y="799265"/>
                      <a:pt x="1276795" y="811735"/>
                      <a:pt x="1252993" y="817164"/>
                    </a:cubicBezTo>
                    <a:cubicBezTo>
                      <a:pt x="1134023" y="843452"/>
                      <a:pt x="1084541" y="666695"/>
                      <a:pt x="1047635" y="862681"/>
                    </a:cubicBezTo>
                    <a:cubicBezTo>
                      <a:pt x="1035411" y="927660"/>
                      <a:pt x="1013994" y="994724"/>
                      <a:pt x="943278" y="994724"/>
                    </a:cubicBezTo>
                    <a:cubicBezTo>
                      <a:pt x="909422" y="994724"/>
                      <a:pt x="877071" y="974147"/>
                      <a:pt x="860851" y="942273"/>
                    </a:cubicBezTo>
                    <a:cubicBezTo>
                      <a:pt x="837938" y="897314"/>
                      <a:pt x="733986" y="896698"/>
                      <a:pt x="731357" y="798166"/>
                    </a:cubicBezTo>
                    <a:cubicBezTo>
                      <a:pt x="727973" y="672923"/>
                      <a:pt x="880567" y="730044"/>
                      <a:pt x="1155569" y="484633"/>
                    </a:cubicBezTo>
                    <a:cubicBezTo>
                      <a:pt x="1166316" y="474891"/>
                      <a:pt x="1171526" y="468047"/>
                      <a:pt x="1174013" y="464078"/>
                    </a:cubicBezTo>
                    <a:cubicBezTo>
                      <a:pt x="1135228" y="433164"/>
                      <a:pt x="931661" y="417708"/>
                      <a:pt x="839108" y="406042"/>
                    </a:cubicBezTo>
                    <a:close/>
                    <a:moveTo>
                      <a:pt x="1589461" y="256791"/>
                    </a:moveTo>
                    <a:cubicBezTo>
                      <a:pt x="1566102" y="256791"/>
                      <a:pt x="1558083" y="272199"/>
                      <a:pt x="1561360" y="285111"/>
                    </a:cubicBezTo>
                    <a:cubicBezTo>
                      <a:pt x="1568138" y="311792"/>
                      <a:pt x="1616406" y="359493"/>
                      <a:pt x="1731554" y="413404"/>
                    </a:cubicBezTo>
                    <a:cubicBezTo>
                      <a:pt x="1953387" y="517324"/>
                      <a:pt x="1801047" y="652707"/>
                      <a:pt x="1789520" y="682875"/>
                    </a:cubicBezTo>
                    <a:cubicBezTo>
                      <a:pt x="1772161" y="728164"/>
                      <a:pt x="1855307" y="933884"/>
                      <a:pt x="1925443" y="834670"/>
                    </a:cubicBezTo>
                    <a:cubicBezTo>
                      <a:pt x="2003851" y="723852"/>
                      <a:pt x="1952383" y="745992"/>
                      <a:pt x="2149941" y="645617"/>
                    </a:cubicBezTo>
                    <a:cubicBezTo>
                      <a:pt x="2258549" y="590438"/>
                      <a:pt x="2243900" y="543523"/>
                      <a:pt x="2225376" y="484147"/>
                    </a:cubicBezTo>
                    <a:cubicBezTo>
                      <a:pt x="2161397" y="278999"/>
                      <a:pt x="2319581" y="324592"/>
                      <a:pt x="1890087" y="336950"/>
                    </a:cubicBezTo>
                    <a:cubicBezTo>
                      <a:pt x="1712879" y="336950"/>
                      <a:pt x="1649043" y="256791"/>
                      <a:pt x="1589461" y="256791"/>
                    </a:cubicBezTo>
                    <a:close/>
                    <a:moveTo>
                      <a:pt x="1571717" y="167699"/>
                    </a:moveTo>
                    <a:cubicBezTo>
                      <a:pt x="1581422" y="166924"/>
                      <a:pt x="1591424" y="167299"/>
                      <a:pt x="1601642" y="168591"/>
                    </a:cubicBezTo>
                    <a:cubicBezTo>
                      <a:pt x="1642512" y="173761"/>
                      <a:pt x="1686834" y="193610"/>
                      <a:pt x="1729456" y="213274"/>
                    </a:cubicBezTo>
                    <a:cubicBezTo>
                      <a:pt x="1807615" y="249322"/>
                      <a:pt x="1815906" y="257756"/>
                      <a:pt x="2140610" y="235227"/>
                    </a:cubicBezTo>
                    <a:cubicBezTo>
                      <a:pt x="2322028" y="222663"/>
                      <a:pt x="2277698" y="351849"/>
                      <a:pt x="2310607" y="457551"/>
                    </a:cubicBezTo>
                    <a:cubicBezTo>
                      <a:pt x="2330051" y="519878"/>
                      <a:pt x="2366264" y="635875"/>
                      <a:pt x="2190400" y="725236"/>
                    </a:cubicBezTo>
                    <a:cubicBezTo>
                      <a:pt x="2023009" y="806627"/>
                      <a:pt x="2066018" y="790594"/>
                      <a:pt x="1998338" y="886250"/>
                    </a:cubicBezTo>
                    <a:cubicBezTo>
                      <a:pt x="1854691" y="1089389"/>
                      <a:pt x="1652311" y="791389"/>
                      <a:pt x="1706128" y="650939"/>
                    </a:cubicBezTo>
                    <a:cubicBezTo>
                      <a:pt x="1736300" y="572088"/>
                      <a:pt x="1820768" y="553765"/>
                      <a:pt x="1693680" y="494282"/>
                    </a:cubicBezTo>
                    <a:cubicBezTo>
                      <a:pt x="1563722" y="433428"/>
                      <a:pt x="1409686" y="326972"/>
                      <a:pt x="1494537" y="211988"/>
                    </a:cubicBezTo>
                    <a:cubicBezTo>
                      <a:pt x="1516149" y="182697"/>
                      <a:pt x="1542600" y="170024"/>
                      <a:pt x="1571717" y="167699"/>
                    </a:cubicBezTo>
                    <a:close/>
                    <a:moveTo>
                      <a:pt x="1820827" y="89269"/>
                    </a:moveTo>
                    <a:cubicBezTo>
                      <a:pt x="1521049" y="93262"/>
                      <a:pt x="1222902" y="173937"/>
                      <a:pt x="958337" y="329695"/>
                    </a:cubicBezTo>
                    <a:cubicBezTo>
                      <a:pt x="1131487" y="348943"/>
                      <a:pt x="1238898" y="368333"/>
                      <a:pt x="1261485" y="437714"/>
                    </a:cubicBezTo>
                    <a:cubicBezTo>
                      <a:pt x="1273388" y="474316"/>
                      <a:pt x="1257842" y="512444"/>
                      <a:pt x="1215289" y="551032"/>
                    </a:cubicBezTo>
                    <a:cubicBezTo>
                      <a:pt x="991804" y="750475"/>
                      <a:pt x="840469" y="768717"/>
                      <a:pt x="819941" y="795760"/>
                    </a:cubicBezTo>
                    <a:cubicBezTo>
                      <a:pt x="820856" y="805243"/>
                      <a:pt x="824039" y="809123"/>
                      <a:pt x="854863" y="825517"/>
                    </a:cubicBezTo>
                    <a:cubicBezTo>
                      <a:pt x="936438" y="868936"/>
                      <a:pt x="934165" y="898059"/>
                      <a:pt x="942979" y="904913"/>
                    </a:cubicBezTo>
                    <a:cubicBezTo>
                      <a:pt x="968570" y="830982"/>
                      <a:pt x="980987" y="594447"/>
                      <a:pt x="1184876" y="711194"/>
                    </a:cubicBezTo>
                    <a:cubicBezTo>
                      <a:pt x="1261186" y="754886"/>
                      <a:pt x="1232942" y="708426"/>
                      <a:pt x="1302708" y="708426"/>
                    </a:cubicBezTo>
                    <a:cubicBezTo>
                      <a:pt x="1346154" y="708426"/>
                      <a:pt x="1376545" y="740777"/>
                      <a:pt x="1395640" y="765105"/>
                    </a:cubicBezTo>
                    <a:cubicBezTo>
                      <a:pt x="1901682" y="1423598"/>
                      <a:pt x="1346399" y="1107221"/>
                      <a:pt x="1095082" y="1371022"/>
                    </a:cubicBezTo>
                    <a:cubicBezTo>
                      <a:pt x="1035621" y="1433273"/>
                      <a:pt x="997073" y="1527889"/>
                      <a:pt x="910194" y="1581264"/>
                    </a:cubicBezTo>
                    <a:cubicBezTo>
                      <a:pt x="855502" y="1613294"/>
                      <a:pt x="853055" y="1610883"/>
                      <a:pt x="860404" y="1660289"/>
                    </a:cubicBezTo>
                    <a:cubicBezTo>
                      <a:pt x="866074" y="1700346"/>
                      <a:pt x="871994" y="1738310"/>
                      <a:pt x="852645" y="1776920"/>
                    </a:cubicBezTo>
                    <a:cubicBezTo>
                      <a:pt x="830102" y="1821916"/>
                      <a:pt x="774838" y="1843301"/>
                      <a:pt x="732504" y="1822483"/>
                    </a:cubicBezTo>
                    <a:cubicBezTo>
                      <a:pt x="666699" y="1790283"/>
                      <a:pt x="698555" y="1718973"/>
                      <a:pt x="623570" y="1718973"/>
                    </a:cubicBezTo>
                    <a:cubicBezTo>
                      <a:pt x="470873" y="1718973"/>
                      <a:pt x="408024" y="1980421"/>
                      <a:pt x="560457" y="1908133"/>
                    </a:cubicBezTo>
                    <a:cubicBezTo>
                      <a:pt x="654926" y="1865884"/>
                      <a:pt x="710993" y="1893815"/>
                      <a:pt x="699957" y="2000762"/>
                    </a:cubicBezTo>
                    <a:cubicBezTo>
                      <a:pt x="696403" y="2035859"/>
                      <a:pt x="723869" y="2326805"/>
                      <a:pt x="524008" y="2226113"/>
                    </a:cubicBezTo>
                    <a:cubicBezTo>
                      <a:pt x="222364" y="2072541"/>
                      <a:pt x="250706" y="1756472"/>
                      <a:pt x="239821" y="1710624"/>
                    </a:cubicBezTo>
                    <a:cubicBezTo>
                      <a:pt x="207675" y="1598614"/>
                      <a:pt x="125382" y="1733193"/>
                      <a:pt x="95241" y="1770558"/>
                    </a:cubicBezTo>
                    <a:cubicBezTo>
                      <a:pt x="55657" y="2771015"/>
                      <a:pt x="859002" y="3590022"/>
                      <a:pt x="1843690" y="3590018"/>
                    </a:cubicBezTo>
                    <a:cubicBezTo>
                      <a:pt x="2185645" y="3590018"/>
                      <a:pt x="2514416" y="3492232"/>
                      <a:pt x="2798750" y="3306662"/>
                    </a:cubicBezTo>
                    <a:cubicBezTo>
                      <a:pt x="2749335" y="3257689"/>
                      <a:pt x="2729154" y="3183338"/>
                      <a:pt x="2752500" y="3113573"/>
                    </a:cubicBezTo>
                    <a:cubicBezTo>
                      <a:pt x="2921239" y="2609612"/>
                      <a:pt x="2946018" y="2585663"/>
                      <a:pt x="2880730" y="2495012"/>
                    </a:cubicBezTo>
                    <a:cubicBezTo>
                      <a:pt x="2770863" y="2342302"/>
                      <a:pt x="2655433" y="2511273"/>
                      <a:pt x="2535306" y="2307683"/>
                    </a:cubicBezTo>
                    <a:cubicBezTo>
                      <a:pt x="2351941" y="1991752"/>
                      <a:pt x="2383225" y="1865812"/>
                      <a:pt x="2570207" y="1647659"/>
                    </a:cubicBezTo>
                    <a:cubicBezTo>
                      <a:pt x="2670314" y="1531684"/>
                      <a:pt x="2780578" y="1417361"/>
                      <a:pt x="2931262" y="1402931"/>
                    </a:cubicBezTo>
                    <a:cubicBezTo>
                      <a:pt x="3154318" y="1380871"/>
                      <a:pt x="3180878" y="1558691"/>
                      <a:pt x="3243419" y="1588015"/>
                    </a:cubicBezTo>
                    <a:cubicBezTo>
                      <a:pt x="3277182" y="1603740"/>
                      <a:pt x="3348876" y="1584028"/>
                      <a:pt x="3399094" y="1583872"/>
                    </a:cubicBezTo>
                    <a:cubicBezTo>
                      <a:pt x="3415859" y="1583814"/>
                      <a:pt x="3425123" y="1560450"/>
                      <a:pt x="3411890" y="1551498"/>
                    </a:cubicBezTo>
                    <a:cubicBezTo>
                      <a:pt x="3330021" y="1496163"/>
                      <a:pt x="3309234" y="1550944"/>
                      <a:pt x="3158680" y="1404020"/>
                    </a:cubicBezTo>
                    <a:cubicBezTo>
                      <a:pt x="2968234" y="1218307"/>
                      <a:pt x="2983896" y="1349520"/>
                      <a:pt x="2879766" y="1349520"/>
                    </a:cubicBezTo>
                    <a:lnTo>
                      <a:pt x="2872529" y="1349239"/>
                    </a:lnTo>
                    <a:cubicBezTo>
                      <a:pt x="2764965" y="1341359"/>
                      <a:pt x="2657599" y="1132991"/>
                      <a:pt x="2811813" y="1014190"/>
                    </a:cubicBezTo>
                    <a:cubicBezTo>
                      <a:pt x="2837954" y="994046"/>
                      <a:pt x="2853652" y="965990"/>
                      <a:pt x="2854871" y="937192"/>
                    </a:cubicBezTo>
                    <a:cubicBezTo>
                      <a:pt x="2856639" y="895720"/>
                      <a:pt x="2833963" y="890559"/>
                      <a:pt x="2825900" y="880076"/>
                    </a:cubicBezTo>
                    <a:lnTo>
                      <a:pt x="2825400" y="861154"/>
                    </a:lnTo>
                    <a:cubicBezTo>
                      <a:pt x="2824275" y="820503"/>
                      <a:pt x="2700397" y="803394"/>
                      <a:pt x="2708465" y="669659"/>
                    </a:cubicBezTo>
                    <a:lnTo>
                      <a:pt x="2709260" y="656238"/>
                    </a:lnTo>
                    <a:cubicBezTo>
                      <a:pt x="2715957" y="545032"/>
                      <a:pt x="2807282" y="457943"/>
                      <a:pt x="2917296" y="457542"/>
                    </a:cubicBezTo>
                    <a:cubicBezTo>
                      <a:pt x="2594382" y="205760"/>
                      <a:pt x="2206256" y="84135"/>
                      <a:pt x="1820827" y="89269"/>
                    </a:cubicBezTo>
                    <a:close/>
                    <a:moveTo>
                      <a:pt x="1843690" y="0"/>
                    </a:moveTo>
                    <a:cubicBezTo>
                      <a:pt x="2864475" y="0"/>
                      <a:pt x="3683152" y="827187"/>
                      <a:pt x="3683152" y="1839855"/>
                    </a:cubicBezTo>
                    <a:cubicBezTo>
                      <a:pt x="3683152" y="2436011"/>
                      <a:pt x="3392393" y="2998169"/>
                      <a:pt x="2904206" y="3343045"/>
                    </a:cubicBezTo>
                    <a:lnTo>
                      <a:pt x="2884391" y="3357041"/>
                    </a:lnTo>
                    <a:lnTo>
                      <a:pt x="2883869" y="3356836"/>
                    </a:lnTo>
                    <a:cubicBezTo>
                      <a:pt x="2576783" y="3567713"/>
                      <a:pt x="2217773" y="3679316"/>
                      <a:pt x="1843690" y="3679316"/>
                    </a:cubicBezTo>
                    <a:cubicBezTo>
                      <a:pt x="839340" y="3679316"/>
                      <a:pt x="20890" y="2870435"/>
                      <a:pt x="4603" y="1870107"/>
                    </a:cubicBezTo>
                    <a:lnTo>
                      <a:pt x="0" y="1875086"/>
                    </a:lnTo>
                    <a:cubicBezTo>
                      <a:pt x="4719" y="1805320"/>
                      <a:pt x="2639" y="1679733"/>
                      <a:pt x="34735" y="1504012"/>
                    </a:cubicBezTo>
                    <a:cubicBezTo>
                      <a:pt x="118631" y="1044733"/>
                      <a:pt x="363788" y="633638"/>
                      <a:pt x="813712" y="314931"/>
                    </a:cubicBezTo>
                    <a:lnTo>
                      <a:pt x="814137" y="314939"/>
                    </a:lnTo>
                    <a:cubicBezTo>
                      <a:pt x="887411" y="279963"/>
                      <a:pt x="1245921" y="0"/>
                      <a:pt x="1843690" y="0"/>
                    </a:cubicBezTo>
                    <a:close/>
                  </a:path>
                </a:pathLst>
              </a:custGeom>
              <a:solidFill>
                <a:schemeClr val="accent6"/>
              </a:solidFill>
              <a:ln w="0">
                <a:noFill/>
                <a:prstDash val="solid"/>
                <a:round/>
                <a:headEnd/>
                <a:tailEnd/>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endParaRPr>
              </a:p>
            </p:txBody>
          </p:sp>
        </p:grpSp>
      </p:grpSp>
      <p:sp>
        <p:nvSpPr>
          <p:cNvPr id="26" name="Rectangle: Rounded Corners 25">
            <a:extLst>
              <a:ext uri="{FF2B5EF4-FFF2-40B4-BE49-F238E27FC236}">
                <a16:creationId xmlns:a16="http://schemas.microsoft.com/office/drawing/2014/main" id="{B02E32F6-2D62-5165-FA28-44D8E5A8704A}"/>
              </a:ext>
            </a:extLst>
          </p:cNvPr>
          <p:cNvSpPr/>
          <p:nvPr/>
        </p:nvSpPr>
        <p:spPr>
          <a:xfrm>
            <a:off x="4550914" y="5746102"/>
            <a:ext cx="4169158" cy="632944"/>
          </a:xfrm>
          <a:prstGeom prst="roundRect">
            <a:avLst>
              <a:gd name="adj" fmla="val 50000"/>
            </a:avLst>
          </a:prstGeom>
          <a:solidFill>
            <a:schemeClr val="accent3">
              <a:lumMod val="20000"/>
              <a:lumOff val="8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lstStyle/>
          <a:p>
            <a:pPr marL="0" marR="0" lvl="0" indent="0" algn="ctr" defTabSz="914400" rtl="0" eaLnBrk="1" fontAlgn="base" latinLnBrk="0" hangingPunct="1">
              <a:lnSpc>
                <a:spcPct val="100000"/>
              </a:lnSpc>
              <a:spcBef>
                <a:spcPts val="400"/>
              </a:spcBef>
              <a:spcAft>
                <a:spcPct val="0"/>
              </a:spcAft>
              <a:buClrTx/>
              <a:buSzPct val="100000"/>
              <a:buFontTx/>
              <a:buNone/>
              <a:tabLst/>
              <a:defRPr/>
            </a:pPr>
            <a:endParaRPr kumimoji="0" lang="en-US" sz="1600" b="1" i="0" u="none" strike="noStrike" kern="1200" cap="none" spc="0" normalizeH="0" baseline="0" noProof="0" dirty="0">
              <a:ln>
                <a:noFill/>
              </a:ln>
              <a:solidFill>
                <a:srgbClr val="000000"/>
              </a:solidFill>
              <a:effectLst/>
              <a:uLnTx/>
              <a:uFillTx/>
              <a:latin typeface="Corbel" panose="020B0503020204020204"/>
              <a:ea typeface="+mn-ea"/>
              <a:cs typeface="+mn-cs"/>
              <a:sym typeface="+mn-lt"/>
            </a:endParaRPr>
          </a:p>
        </p:txBody>
      </p:sp>
      <p:sp>
        <p:nvSpPr>
          <p:cNvPr id="37" name="Parallelogram 36">
            <a:extLst>
              <a:ext uri="{FF2B5EF4-FFF2-40B4-BE49-F238E27FC236}">
                <a16:creationId xmlns:a16="http://schemas.microsoft.com/office/drawing/2014/main" id="{0BC94CF8-1BA6-AA09-3D2D-0C966094E06D}"/>
              </a:ext>
            </a:extLst>
          </p:cNvPr>
          <p:cNvSpPr/>
          <p:nvPr/>
        </p:nvSpPr>
        <p:spPr>
          <a:xfrm>
            <a:off x="4548480" y="5973328"/>
            <a:ext cx="3537188" cy="343051"/>
          </a:xfrm>
          <a:prstGeom prst="parallelogram">
            <a:avLst>
              <a:gd name="adj" fmla="val 38574"/>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EN"/>
            </a:defPPr>
            <a:lvl1pPr algn="l" rtl="0" fontAlgn="base">
              <a:spcBef>
                <a:spcPct val="0"/>
              </a:spcBef>
              <a:spcAft>
                <a:spcPct val="0"/>
              </a:spcAft>
              <a:defRPr sz="1200" b="1" kern="1200">
                <a:solidFill>
                  <a:schemeClr val="lt1"/>
                </a:solidFill>
                <a:latin typeface="+mn-lt"/>
                <a:ea typeface="+mn-ea"/>
                <a:cs typeface="+mn-cs"/>
              </a:defRPr>
            </a:lvl1pPr>
            <a:lvl2pPr marL="457200" algn="l" rtl="0" fontAlgn="base">
              <a:spcBef>
                <a:spcPct val="0"/>
              </a:spcBef>
              <a:spcAft>
                <a:spcPct val="0"/>
              </a:spcAft>
              <a:defRPr sz="1200" b="1" kern="1200">
                <a:solidFill>
                  <a:schemeClr val="lt1"/>
                </a:solidFill>
                <a:latin typeface="+mn-lt"/>
                <a:ea typeface="+mn-ea"/>
                <a:cs typeface="+mn-cs"/>
              </a:defRPr>
            </a:lvl2pPr>
            <a:lvl3pPr marL="914400" algn="l" rtl="0" fontAlgn="base">
              <a:spcBef>
                <a:spcPct val="0"/>
              </a:spcBef>
              <a:spcAft>
                <a:spcPct val="0"/>
              </a:spcAft>
              <a:defRPr sz="1200" b="1" kern="1200">
                <a:solidFill>
                  <a:schemeClr val="lt1"/>
                </a:solidFill>
                <a:latin typeface="+mn-lt"/>
                <a:ea typeface="+mn-ea"/>
                <a:cs typeface="+mn-cs"/>
              </a:defRPr>
            </a:lvl3pPr>
            <a:lvl4pPr marL="1371600" algn="l" rtl="0" fontAlgn="base">
              <a:spcBef>
                <a:spcPct val="0"/>
              </a:spcBef>
              <a:spcAft>
                <a:spcPct val="0"/>
              </a:spcAft>
              <a:defRPr sz="1200" b="1" kern="1200">
                <a:solidFill>
                  <a:schemeClr val="lt1"/>
                </a:solidFill>
                <a:latin typeface="+mn-lt"/>
                <a:ea typeface="+mn-ea"/>
                <a:cs typeface="+mn-cs"/>
              </a:defRPr>
            </a:lvl4pPr>
            <a:lvl5pPr marL="1828800" algn="l" rtl="0" fontAlgn="base">
              <a:spcBef>
                <a:spcPct val="0"/>
              </a:spcBef>
              <a:spcAft>
                <a:spcPct val="0"/>
              </a:spcAft>
              <a:defRPr sz="1200" b="1" kern="1200">
                <a:solidFill>
                  <a:schemeClr val="lt1"/>
                </a:solidFill>
                <a:latin typeface="+mn-lt"/>
                <a:ea typeface="+mn-ea"/>
                <a:cs typeface="+mn-cs"/>
              </a:defRPr>
            </a:lvl5pPr>
            <a:lvl6pPr marL="2286000" algn="l" defTabSz="914400" rtl="0" eaLnBrk="1" latinLnBrk="0" hangingPunct="1">
              <a:defRPr sz="1200" b="1" kern="1200">
                <a:solidFill>
                  <a:schemeClr val="lt1"/>
                </a:solidFill>
                <a:latin typeface="+mn-lt"/>
                <a:ea typeface="+mn-ea"/>
                <a:cs typeface="+mn-cs"/>
              </a:defRPr>
            </a:lvl6pPr>
            <a:lvl7pPr marL="2743200" algn="l" defTabSz="914400" rtl="0" eaLnBrk="1" latinLnBrk="0" hangingPunct="1">
              <a:defRPr sz="1200" b="1" kern="1200">
                <a:solidFill>
                  <a:schemeClr val="lt1"/>
                </a:solidFill>
                <a:latin typeface="+mn-lt"/>
                <a:ea typeface="+mn-ea"/>
                <a:cs typeface="+mn-cs"/>
              </a:defRPr>
            </a:lvl7pPr>
            <a:lvl8pPr marL="3200400" algn="l" defTabSz="914400" rtl="0" eaLnBrk="1" latinLnBrk="0" hangingPunct="1">
              <a:defRPr sz="1200" b="1" kern="1200">
                <a:solidFill>
                  <a:schemeClr val="lt1"/>
                </a:solidFill>
                <a:latin typeface="+mn-lt"/>
                <a:ea typeface="+mn-ea"/>
                <a:cs typeface="+mn-cs"/>
              </a:defRPr>
            </a:lvl8pPr>
            <a:lvl9pPr marL="3657600" algn="l" defTabSz="914400" rtl="0" eaLnBrk="1" latinLnBrk="0" hangingPunct="1">
              <a:defRPr sz="1200" b="1" kern="1200">
                <a:solidFill>
                  <a:schemeClr val="lt1"/>
                </a:solidFill>
                <a:latin typeface="+mn-lt"/>
                <a:ea typeface="+mn-ea"/>
                <a:cs typeface="+mn-cs"/>
              </a:defRPr>
            </a:lvl9pPr>
          </a:lstStyle>
          <a:p>
            <a:pPr marL="0" marR="0" lvl="0" indent="0" algn="l" defTabSz="914400" rtl="0" eaLnBrk="1" fontAlgn="base" latinLnBrk="0" hangingPunct="1">
              <a:lnSpc>
                <a:spcPct val="90000"/>
              </a:lnSpc>
              <a:spcBef>
                <a:spcPts val="400"/>
              </a:spcBef>
              <a:spcAft>
                <a:spcPct val="0"/>
              </a:spcAft>
              <a:buClrTx/>
              <a:buSzPct val="100000"/>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sym typeface="+mn-lt"/>
            </a:endParaRPr>
          </a:p>
        </p:txBody>
      </p:sp>
      <p:sp>
        <p:nvSpPr>
          <p:cNvPr id="36" name="TextBox 35">
            <a:extLst>
              <a:ext uri="{FF2B5EF4-FFF2-40B4-BE49-F238E27FC236}">
                <a16:creationId xmlns:a16="http://schemas.microsoft.com/office/drawing/2014/main" id="{C931E261-FC7E-E8E0-A2F7-A22E6F992E5C}"/>
              </a:ext>
            </a:extLst>
          </p:cNvPr>
          <p:cNvSpPr txBox="1"/>
          <p:nvPr/>
        </p:nvSpPr>
        <p:spPr>
          <a:xfrm>
            <a:off x="4669929" y="5751200"/>
            <a:ext cx="4050143" cy="728405"/>
          </a:xfrm>
          <a:prstGeom prst="rect">
            <a:avLst/>
          </a:prstGeom>
          <a:noFill/>
          <a:ln w="9525">
            <a:noFill/>
          </a:ln>
        </p:spPr>
        <p:txBody>
          <a:bodyPr vert="horz" wrap="square" lIns="0" tIns="0" rIns="0" bIns="0" rtlCol="0">
            <a:spAutoFit/>
          </a:bodyPr>
          <a:lstStyle/>
          <a:p>
            <a:pPr marL="0" marR="0" lvl="0" indent="0" algn="ctr" defTabSz="914400" rtl="0" eaLnBrk="1" fontAlgn="base" latinLnBrk="0" hangingPunct="1">
              <a:lnSpc>
                <a:spcPct val="100000"/>
              </a:lnSpc>
              <a:spcBef>
                <a:spcPts val="400"/>
              </a:spcBef>
              <a:spcAft>
                <a:spcPct val="0"/>
              </a:spcAft>
              <a:buClrTx/>
              <a:buSzPct val="100000"/>
              <a:buFontTx/>
              <a:buNone/>
              <a:tabLst/>
              <a:defRPr/>
            </a:pPr>
            <a:r>
              <a:rPr kumimoji="0" lang="en-US" sz="1600" b="1" i="0" u="none" strike="noStrike" kern="1200" cap="none" spc="0" normalizeH="0" baseline="0" noProof="0" dirty="0">
                <a:ln>
                  <a:noFill/>
                </a:ln>
                <a:solidFill>
                  <a:srgbClr val="000000"/>
                </a:solidFill>
                <a:effectLst/>
                <a:uLnTx/>
                <a:uFillTx/>
                <a:latin typeface="Corbel" panose="020B0503020204020204"/>
                <a:ea typeface="+mn-ea"/>
                <a:cs typeface="+mn-cs"/>
                <a:sym typeface="+mn-lt"/>
              </a:rPr>
              <a:t>Innovation at speed: </a:t>
            </a:r>
            <a:br>
              <a:rPr kumimoji="0" lang="en-US" sz="1600" b="1" i="0" u="none" strike="noStrike" kern="1200" cap="none" spc="0" normalizeH="0" baseline="0" noProof="0" dirty="0">
                <a:ln>
                  <a:noFill/>
                </a:ln>
                <a:solidFill>
                  <a:srgbClr val="000000"/>
                </a:solidFill>
                <a:effectLst/>
                <a:uLnTx/>
                <a:uFillTx/>
                <a:latin typeface="Corbel" panose="020B0503020204020204"/>
                <a:ea typeface="+mn-ea"/>
                <a:cs typeface="+mn-cs"/>
                <a:sym typeface="+mn-lt"/>
              </a:rPr>
            </a:br>
            <a:r>
              <a:rPr kumimoji="0" lang="en-US" sz="1600" b="1" i="0" u="none" strike="noStrike" kern="1200" cap="none" spc="0" normalizeH="0" baseline="0" noProof="0" dirty="0">
                <a:ln>
                  <a:noFill/>
                </a:ln>
                <a:solidFill>
                  <a:srgbClr val="000000"/>
                </a:solidFill>
                <a:effectLst/>
                <a:uLnTx/>
                <a:uFillTx/>
                <a:latin typeface="Corbel" panose="020B0503020204020204"/>
                <a:ea typeface="+mn-ea"/>
                <a:cs typeface="+mn-cs"/>
                <a:sym typeface="+mn-lt"/>
              </a:rPr>
              <a:t>Save ~80% development and sourcing time!</a:t>
            </a:r>
          </a:p>
          <a:p>
            <a:pPr marL="0" marR="0" lvl="0" indent="0" algn="ctr" defTabSz="914400" rtl="0" eaLnBrk="1" fontAlgn="base" latinLnBrk="0" hangingPunct="1">
              <a:lnSpc>
                <a:spcPct val="100000"/>
              </a:lnSpc>
              <a:spcBef>
                <a:spcPts val="400"/>
              </a:spcBef>
              <a:spcAft>
                <a:spcPct val="0"/>
              </a:spcAft>
              <a:buClrTx/>
              <a:buSzPct val="100000"/>
              <a:buFontTx/>
              <a:buNone/>
              <a:tabLst/>
              <a:defRPr/>
            </a:pPr>
            <a:endParaRPr kumimoji="0" lang="en-US" sz="1200" b="0" i="0" u="none" strike="noStrike" kern="1200" cap="none" spc="0" normalizeH="0" baseline="0" noProof="0" dirty="0">
              <a:ln>
                <a:noFill/>
              </a:ln>
              <a:solidFill>
                <a:srgbClr val="000000"/>
              </a:solidFill>
              <a:effectLst/>
              <a:uLnTx/>
              <a:uFillTx/>
              <a:latin typeface="Corbel" panose="020B0503020204020204"/>
              <a:ea typeface="+mn-ea"/>
              <a:cs typeface="+mn-cs"/>
              <a:sym typeface="+mn-lt"/>
            </a:endParaRPr>
          </a:p>
        </p:txBody>
      </p:sp>
      <p:grpSp>
        <p:nvGrpSpPr>
          <p:cNvPr id="54" name="Group 53">
            <a:extLst>
              <a:ext uri="{FF2B5EF4-FFF2-40B4-BE49-F238E27FC236}">
                <a16:creationId xmlns:a16="http://schemas.microsoft.com/office/drawing/2014/main" id="{5DF26F07-87D5-34CE-A1D4-3C9F3E5CB713}"/>
              </a:ext>
            </a:extLst>
          </p:cNvPr>
          <p:cNvGrpSpPr/>
          <p:nvPr/>
        </p:nvGrpSpPr>
        <p:grpSpPr>
          <a:xfrm>
            <a:off x="9278716" y="5642187"/>
            <a:ext cx="2795772" cy="840773"/>
            <a:chOff x="9278716" y="5642187"/>
            <a:chExt cx="2795772" cy="840773"/>
          </a:xfrm>
        </p:grpSpPr>
        <p:sp>
          <p:nvSpPr>
            <p:cNvPr id="53" name="Parallelogram 52">
              <a:extLst>
                <a:ext uri="{FF2B5EF4-FFF2-40B4-BE49-F238E27FC236}">
                  <a16:creationId xmlns:a16="http://schemas.microsoft.com/office/drawing/2014/main" id="{EE8CEDF2-A738-CEF8-29C5-267E94435A36}"/>
                </a:ext>
              </a:extLst>
            </p:cNvPr>
            <p:cNvSpPr/>
            <p:nvPr/>
          </p:nvSpPr>
          <p:spPr>
            <a:xfrm>
              <a:off x="9882440" y="5973328"/>
              <a:ext cx="2161368" cy="343051"/>
            </a:xfrm>
            <a:prstGeom prst="parallelogram">
              <a:avLst>
                <a:gd name="adj" fmla="val 38574"/>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EN"/>
              </a:defPPr>
              <a:lvl1pPr algn="l" rtl="0" fontAlgn="base">
                <a:spcBef>
                  <a:spcPct val="0"/>
                </a:spcBef>
                <a:spcAft>
                  <a:spcPct val="0"/>
                </a:spcAft>
                <a:defRPr sz="1200" b="1" kern="1200">
                  <a:solidFill>
                    <a:schemeClr val="lt1"/>
                  </a:solidFill>
                  <a:latin typeface="+mn-lt"/>
                  <a:ea typeface="+mn-ea"/>
                  <a:cs typeface="+mn-cs"/>
                </a:defRPr>
              </a:lvl1pPr>
              <a:lvl2pPr marL="457200" algn="l" rtl="0" fontAlgn="base">
                <a:spcBef>
                  <a:spcPct val="0"/>
                </a:spcBef>
                <a:spcAft>
                  <a:spcPct val="0"/>
                </a:spcAft>
                <a:defRPr sz="1200" b="1" kern="1200">
                  <a:solidFill>
                    <a:schemeClr val="lt1"/>
                  </a:solidFill>
                  <a:latin typeface="+mn-lt"/>
                  <a:ea typeface="+mn-ea"/>
                  <a:cs typeface="+mn-cs"/>
                </a:defRPr>
              </a:lvl2pPr>
              <a:lvl3pPr marL="914400" algn="l" rtl="0" fontAlgn="base">
                <a:spcBef>
                  <a:spcPct val="0"/>
                </a:spcBef>
                <a:spcAft>
                  <a:spcPct val="0"/>
                </a:spcAft>
                <a:defRPr sz="1200" b="1" kern="1200">
                  <a:solidFill>
                    <a:schemeClr val="lt1"/>
                  </a:solidFill>
                  <a:latin typeface="+mn-lt"/>
                  <a:ea typeface="+mn-ea"/>
                  <a:cs typeface="+mn-cs"/>
                </a:defRPr>
              </a:lvl3pPr>
              <a:lvl4pPr marL="1371600" algn="l" rtl="0" fontAlgn="base">
                <a:spcBef>
                  <a:spcPct val="0"/>
                </a:spcBef>
                <a:spcAft>
                  <a:spcPct val="0"/>
                </a:spcAft>
                <a:defRPr sz="1200" b="1" kern="1200">
                  <a:solidFill>
                    <a:schemeClr val="lt1"/>
                  </a:solidFill>
                  <a:latin typeface="+mn-lt"/>
                  <a:ea typeface="+mn-ea"/>
                  <a:cs typeface="+mn-cs"/>
                </a:defRPr>
              </a:lvl4pPr>
              <a:lvl5pPr marL="1828800" algn="l" rtl="0" fontAlgn="base">
                <a:spcBef>
                  <a:spcPct val="0"/>
                </a:spcBef>
                <a:spcAft>
                  <a:spcPct val="0"/>
                </a:spcAft>
                <a:defRPr sz="1200" b="1" kern="1200">
                  <a:solidFill>
                    <a:schemeClr val="lt1"/>
                  </a:solidFill>
                  <a:latin typeface="+mn-lt"/>
                  <a:ea typeface="+mn-ea"/>
                  <a:cs typeface="+mn-cs"/>
                </a:defRPr>
              </a:lvl5pPr>
              <a:lvl6pPr marL="2286000" algn="l" defTabSz="914400" rtl="0" eaLnBrk="1" latinLnBrk="0" hangingPunct="1">
                <a:defRPr sz="1200" b="1" kern="1200">
                  <a:solidFill>
                    <a:schemeClr val="lt1"/>
                  </a:solidFill>
                  <a:latin typeface="+mn-lt"/>
                  <a:ea typeface="+mn-ea"/>
                  <a:cs typeface="+mn-cs"/>
                </a:defRPr>
              </a:lvl6pPr>
              <a:lvl7pPr marL="2743200" algn="l" defTabSz="914400" rtl="0" eaLnBrk="1" latinLnBrk="0" hangingPunct="1">
                <a:defRPr sz="1200" b="1" kern="1200">
                  <a:solidFill>
                    <a:schemeClr val="lt1"/>
                  </a:solidFill>
                  <a:latin typeface="+mn-lt"/>
                  <a:ea typeface="+mn-ea"/>
                  <a:cs typeface="+mn-cs"/>
                </a:defRPr>
              </a:lvl7pPr>
              <a:lvl8pPr marL="3200400" algn="l" defTabSz="914400" rtl="0" eaLnBrk="1" latinLnBrk="0" hangingPunct="1">
                <a:defRPr sz="1200" b="1" kern="1200">
                  <a:solidFill>
                    <a:schemeClr val="lt1"/>
                  </a:solidFill>
                  <a:latin typeface="+mn-lt"/>
                  <a:ea typeface="+mn-ea"/>
                  <a:cs typeface="+mn-cs"/>
                </a:defRPr>
              </a:lvl8pPr>
              <a:lvl9pPr marL="3657600" algn="l" defTabSz="914400" rtl="0" eaLnBrk="1" latinLnBrk="0" hangingPunct="1">
                <a:defRPr sz="1200" b="1" kern="1200">
                  <a:solidFill>
                    <a:schemeClr val="lt1"/>
                  </a:solidFill>
                  <a:latin typeface="+mn-lt"/>
                  <a:ea typeface="+mn-ea"/>
                  <a:cs typeface="+mn-cs"/>
                </a:defRPr>
              </a:lvl9pPr>
            </a:lstStyle>
            <a:p>
              <a:pPr marL="0" marR="0" lvl="0" indent="0" algn="l" defTabSz="914400" rtl="0" eaLnBrk="1" fontAlgn="base" latinLnBrk="0" hangingPunct="1">
                <a:lnSpc>
                  <a:spcPct val="90000"/>
                </a:lnSpc>
                <a:spcBef>
                  <a:spcPts val="400"/>
                </a:spcBef>
                <a:spcAft>
                  <a:spcPct val="0"/>
                </a:spcAft>
                <a:buClrTx/>
                <a:buSzPct val="100000"/>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sym typeface="+mn-lt"/>
              </a:endParaRPr>
            </a:p>
          </p:txBody>
        </p:sp>
        <p:pic>
          <p:nvPicPr>
            <p:cNvPr id="1034" name="Picture 10" descr="Rocket launch Startup company, Rocket, logo, business png | PNGEgg">
              <a:extLst>
                <a:ext uri="{FF2B5EF4-FFF2-40B4-BE49-F238E27FC236}">
                  <a16:creationId xmlns:a16="http://schemas.microsoft.com/office/drawing/2014/main" id="{E374B407-165D-981E-D567-D92B355E3D88}"/>
                </a:ext>
              </a:extLst>
            </p:cNvPr>
            <p:cNvPicPr>
              <a:picLocks noChangeAspect="1" noChangeArrowheads="1"/>
            </p:cNvPicPr>
            <p:nvPr/>
          </p:nvPicPr>
          <p:blipFill>
            <a:blip r:embed="rId23">
              <a:extLst>
                <a:ext uri="{BEBA8EAE-BF5A-486C-A8C5-ECC9F3942E4B}">
                  <a14:imgProps xmlns:a14="http://schemas.microsoft.com/office/drawing/2010/main">
                    <a14:imgLayer r:embed="rId24">
                      <a14:imgEffect>
                        <a14:backgroundRemoval t="7333" b="90000" l="2222" r="96889">
                          <a14:foregroundMark x1="27333" y1="50333" x2="27333" y2="50333"/>
                          <a14:foregroundMark x1="20778" y1="70222" x2="20778" y2="70222"/>
                          <a14:foregroundMark x1="6222" y1="57667" x2="6222" y2="57667"/>
                          <a14:foregroundMark x1="2333" y1="89889" x2="2333" y2="89889"/>
                          <a14:foregroundMark x1="48222" y1="75333" x2="48222" y2="75333"/>
                          <a14:foregroundMark x1="89778" y1="17000" x2="89778" y2="17000"/>
                          <a14:foregroundMark x1="96889" y1="7333" x2="96889" y2="7333"/>
                        </a14:backgroundRemoval>
                      </a14:imgEffect>
                    </a14:imgLayer>
                  </a14:imgProps>
                </a:ext>
                <a:ext uri="{28A0092B-C50C-407E-A947-70E740481C1C}">
                  <a14:useLocalDpi xmlns:a14="http://schemas.microsoft.com/office/drawing/2010/main" val="0"/>
                </a:ext>
              </a:extLst>
            </a:blip>
            <a:srcRect/>
            <a:stretch>
              <a:fillRect/>
            </a:stretch>
          </p:blipFill>
          <p:spPr bwMode="auto">
            <a:xfrm>
              <a:off x="9278716" y="5642187"/>
              <a:ext cx="840773" cy="840773"/>
            </a:xfrm>
            <a:prstGeom prst="rect">
              <a:avLst/>
            </a:prstGeom>
            <a:noFill/>
            <a:extLst>
              <a:ext uri="{909E8E84-426E-40DD-AFC4-6F175D3DCCD1}">
                <a14:hiddenFill xmlns:a14="http://schemas.microsoft.com/office/drawing/2010/main">
                  <a:solidFill>
                    <a:srgbClr val="FFFFFF"/>
                  </a:solidFill>
                </a14:hiddenFill>
              </a:ext>
            </a:extLst>
          </p:spPr>
        </p:pic>
        <p:sp>
          <p:nvSpPr>
            <p:cNvPr id="52" name="TextBox 51">
              <a:extLst>
                <a:ext uri="{FF2B5EF4-FFF2-40B4-BE49-F238E27FC236}">
                  <a16:creationId xmlns:a16="http://schemas.microsoft.com/office/drawing/2014/main" id="{86A1055F-D370-E731-979D-21ECEED0DF77}"/>
                </a:ext>
              </a:extLst>
            </p:cNvPr>
            <p:cNvSpPr txBox="1"/>
            <p:nvPr/>
          </p:nvSpPr>
          <p:spPr>
            <a:xfrm>
              <a:off x="9913120" y="5751200"/>
              <a:ext cx="2161368" cy="492443"/>
            </a:xfrm>
            <a:prstGeom prst="rect">
              <a:avLst/>
            </a:prstGeom>
            <a:noFill/>
            <a:ln w="9525">
              <a:noFill/>
            </a:ln>
          </p:spPr>
          <p:txBody>
            <a:bodyPr vert="horz" wrap="square" lIns="0" tIns="0" rIns="0" bIns="0" rtlCol="0">
              <a:spAutoFit/>
            </a:bodyPr>
            <a:lstStyle/>
            <a:p>
              <a:pPr marL="0" marR="0" lvl="0" indent="0" algn="ctr" defTabSz="914400" rtl="0" eaLnBrk="1" fontAlgn="base" latinLnBrk="0" hangingPunct="1">
                <a:lnSpc>
                  <a:spcPct val="100000"/>
                </a:lnSpc>
                <a:spcBef>
                  <a:spcPts val="400"/>
                </a:spcBef>
                <a:spcAft>
                  <a:spcPct val="0"/>
                </a:spcAft>
                <a:buClrTx/>
                <a:buSzPct val="100000"/>
                <a:buFontTx/>
                <a:buNone/>
                <a:tabLst/>
                <a:defRPr/>
              </a:pPr>
              <a:r>
                <a:rPr kumimoji="0" lang="en-US" sz="1600" b="1" i="0" u="none" strike="noStrike" kern="1200" cap="none" spc="0" normalizeH="0" baseline="0" noProof="0" dirty="0">
                  <a:ln>
                    <a:noFill/>
                  </a:ln>
                  <a:solidFill>
                    <a:srgbClr val="000000"/>
                  </a:solidFill>
                  <a:effectLst/>
                  <a:uLnTx/>
                  <a:uFillTx/>
                  <a:latin typeface="Corbel" panose="020B0503020204020204"/>
                  <a:ea typeface="+mn-ea"/>
                  <a:cs typeface="+mn-cs"/>
                  <a:sym typeface="+mn-lt"/>
                </a:rPr>
                <a:t>Launching on September 30th, 2024</a:t>
              </a:r>
            </a:p>
          </p:txBody>
        </p:sp>
      </p:grpSp>
    </p:spTree>
    <p:extLst>
      <p:ext uri="{BB962C8B-B14F-4D97-AF65-F5344CB8AC3E}">
        <p14:creationId xmlns:p14="http://schemas.microsoft.com/office/powerpoint/2010/main" val="42240074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think-cell data - do not delete" hidden="1">
            <a:extLst>
              <a:ext uri="{FF2B5EF4-FFF2-40B4-BE49-F238E27FC236}">
                <a16:creationId xmlns:a16="http://schemas.microsoft.com/office/drawing/2014/main" id="{D5592801-CFF8-DC36-719C-0867113407F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06" imgH="306" progId="TCLayout.ActiveDocument.1">
                  <p:embed/>
                </p:oleObj>
              </mc:Choice>
              <mc:Fallback>
                <p:oleObj name="think-cell Slide" r:id="rId4" imgW="306" imgH="306" progId="TCLayout.ActiveDocument.1">
                  <p:embed/>
                  <p:pic>
                    <p:nvPicPr>
                      <p:cNvPr id="17" name="think-cell data - do not delete" hidden="1">
                        <a:extLst>
                          <a:ext uri="{FF2B5EF4-FFF2-40B4-BE49-F238E27FC236}">
                            <a16:creationId xmlns:a16="http://schemas.microsoft.com/office/drawing/2014/main" id="{D5592801-CFF8-DC36-719C-0867113407F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3">
            <a:extLst>
              <a:ext uri="{FF2B5EF4-FFF2-40B4-BE49-F238E27FC236}">
                <a16:creationId xmlns:a16="http://schemas.microsoft.com/office/drawing/2014/main" id="{787346AE-3457-51A8-B594-6D64B55F9AE6}"/>
              </a:ext>
            </a:extLst>
          </p:cNvPr>
          <p:cNvSpPr>
            <a:spLocks noGrp="1"/>
          </p:cNvSpPr>
          <p:nvPr>
            <p:ph type="title"/>
          </p:nvPr>
        </p:nvSpPr>
        <p:spPr>
          <a:xfrm>
            <a:off x="284284" y="2952016"/>
            <a:ext cx="11370011" cy="684000"/>
          </a:xfrm>
        </p:spPr>
        <p:txBody>
          <a:bodyPr vert="horz"/>
          <a:lstStyle/>
          <a:p>
            <a:r>
              <a:rPr lang="en-US" sz="2400" dirty="0"/>
              <a:t>Embracing the Software-Defined Future: </a:t>
            </a:r>
            <a:r>
              <a:rPr lang="en-US" sz="2400" b="0" dirty="0">
                <a:solidFill>
                  <a:schemeClr val="dk1"/>
                </a:solidFill>
                <a:latin typeface="+mn-lt"/>
              </a:rPr>
              <a:t>Why SDV is a Global Opportunity?</a:t>
            </a:r>
            <a:br>
              <a:rPr lang="en-US" sz="2400" b="0" dirty="0">
                <a:solidFill>
                  <a:schemeClr val="dk1"/>
                </a:solidFill>
                <a:latin typeface="+mn-lt"/>
              </a:rPr>
            </a:br>
            <a:endParaRPr lang="en-US" sz="2400" dirty="0"/>
          </a:p>
        </p:txBody>
      </p:sp>
      <p:sp>
        <p:nvSpPr>
          <p:cNvPr id="7" name="Text Placeholder 6">
            <a:extLst>
              <a:ext uri="{FF2B5EF4-FFF2-40B4-BE49-F238E27FC236}">
                <a16:creationId xmlns:a16="http://schemas.microsoft.com/office/drawing/2014/main" id="{EBEEB14A-906A-ECA6-7AD7-BEA69FE2EDEC}"/>
              </a:ext>
            </a:extLst>
          </p:cNvPr>
          <p:cNvSpPr txBox="1">
            <a:spLocks/>
          </p:cNvSpPr>
          <p:nvPr/>
        </p:nvSpPr>
        <p:spPr>
          <a:xfrm>
            <a:off x="195772" y="3636016"/>
            <a:ext cx="5005387" cy="933589"/>
          </a:xfrm>
          <a:prstGeom prst="rect">
            <a:avLst/>
          </a:prstGeom>
        </p:spPr>
        <p:txBody>
          <a:bodyPr/>
          <a:lstStyle>
            <a:lvl1pPr marL="0" indent="0" algn="l" defTabSz="1125444" rtl="0" eaLnBrk="1" latinLnBrk="0" hangingPunct="1">
              <a:lnSpc>
                <a:spcPct val="100000"/>
              </a:lnSpc>
              <a:spcBef>
                <a:spcPts val="400"/>
              </a:spcBef>
              <a:buClr>
                <a:schemeClr val="tx1"/>
              </a:buClr>
              <a:buFont typeface="Arial Narrow" pitchFamily="34" charset="0"/>
              <a:buNone/>
              <a:defRPr lang="en-US" sz="1200" b="0" i="0" kern="1200" baseline="0" dirty="0" smtClean="0">
                <a:solidFill>
                  <a:schemeClr val="tx1"/>
                </a:solidFill>
                <a:latin typeface="+mn-lt"/>
                <a:ea typeface="+mn-ea"/>
                <a:cs typeface="+mn-cs"/>
                <a:sym typeface="+mn-lt"/>
              </a:defRPr>
            </a:lvl1pPr>
            <a:lvl2pPr marL="122238" indent="-122238" algn="l" defTabSz="1125444" rtl="0" eaLnBrk="1" latinLnBrk="0" hangingPunct="1">
              <a:lnSpc>
                <a:spcPct val="100000"/>
              </a:lnSpc>
              <a:spcBef>
                <a:spcPts val="400"/>
              </a:spcBef>
              <a:buClr>
                <a:schemeClr val="tx1"/>
              </a:buClr>
              <a:buFont typeface="Arial" panose="020B0604020202020204" pitchFamily="34" charset="0"/>
              <a:buChar char="•"/>
              <a:defRPr lang="en-US" sz="1200" b="0" i="0" kern="1200" baseline="0" dirty="0">
                <a:solidFill>
                  <a:schemeClr val="tx1"/>
                </a:solidFill>
                <a:latin typeface="+mn-lt"/>
                <a:ea typeface="+mn-ea"/>
                <a:cs typeface="+mn-cs"/>
                <a:sym typeface="+mn-lt"/>
              </a:defRPr>
            </a:lvl2pPr>
            <a:lvl3pPr marL="294289" indent="-171450" algn="l" defTabSz="1125444" rtl="0" eaLnBrk="1" latinLnBrk="0" hangingPunct="1">
              <a:lnSpc>
                <a:spcPct val="100000"/>
              </a:lnSpc>
              <a:spcBef>
                <a:spcPts val="400"/>
              </a:spcBef>
              <a:buClr>
                <a:schemeClr val="tx1"/>
              </a:buClr>
              <a:buFont typeface="Arial Narrow" pitchFamily="34" charset="0"/>
              <a:buChar char="–"/>
              <a:defRPr lang="en-US" sz="1200" b="0" i="0" kern="1200" baseline="0" dirty="0">
                <a:solidFill>
                  <a:schemeClr val="tx1"/>
                </a:solidFill>
                <a:latin typeface="+mn-lt"/>
                <a:ea typeface="+mn-ea"/>
                <a:cs typeface="+mn-cs"/>
                <a:sym typeface="+mn-lt"/>
              </a:defRPr>
            </a:lvl3pPr>
            <a:lvl4pPr marL="417126" indent="-171450" algn="l" defTabSz="1125444" rtl="0" eaLnBrk="1" latinLnBrk="0" hangingPunct="1">
              <a:lnSpc>
                <a:spcPct val="100000"/>
              </a:lnSpc>
              <a:spcBef>
                <a:spcPts val="400"/>
              </a:spcBef>
              <a:buClr>
                <a:schemeClr val="tx1"/>
              </a:buClr>
              <a:buFont typeface="Arial Narrow" pitchFamily="34" charset="0"/>
              <a:buChar char="-"/>
              <a:defRPr lang="en-US" sz="1200" b="0" i="0" kern="1200" baseline="0" dirty="0">
                <a:solidFill>
                  <a:schemeClr val="tx1"/>
                </a:solidFill>
                <a:latin typeface="+mn-lt"/>
                <a:ea typeface="+mn-ea"/>
                <a:cs typeface="+mn-cs"/>
                <a:sym typeface="+mn-lt"/>
              </a:defRPr>
            </a:lvl4pPr>
            <a:lvl5pPr marL="859591" indent="0" algn="l" defTabSz="1125444" rtl="0" eaLnBrk="1" latinLnBrk="0" hangingPunct="1">
              <a:lnSpc>
                <a:spcPct val="93000"/>
              </a:lnSpc>
              <a:spcBef>
                <a:spcPts val="0"/>
              </a:spcBef>
              <a:buClr>
                <a:schemeClr val="tx1"/>
              </a:buClr>
              <a:buFont typeface="Arial Narrow" pitchFamily="34" charset="0"/>
              <a:buNone/>
              <a:defRPr sz="2092" kern="1200">
                <a:solidFill>
                  <a:schemeClr val="tx1"/>
                </a:solidFill>
                <a:latin typeface="Arial Narrow" pitchFamily="34" charset="0"/>
                <a:ea typeface="+mn-ea"/>
                <a:cs typeface="+mn-cs"/>
              </a:defRPr>
            </a:lvl5pPr>
            <a:lvl6pPr marL="3094970" indent="-281361" algn="l" defTabSz="1125444" rtl="0" eaLnBrk="1" latinLnBrk="0" hangingPunct="1">
              <a:spcBef>
                <a:spcPct val="20000"/>
              </a:spcBef>
              <a:buFont typeface="Arial Narrow" pitchFamily="34" charset="0"/>
              <a:buChar char="•"/>
              <a:defRPr sz="2462" kern="1200">
                <a:solidFill>
                  <a:schemeClr val="tx1"/>
                </a:solidFill>
                <a:latin typeface="+mn-lt"/>
                <a:ea typeface="+mn-ea"/>
                <a:cs typeface="+mn-cs"/>
              </a:defRPr>
            </a:lvl6pPr>
            <a:lvl7pPr marL="3657691" indent="-281361" algn="l" defTabSz="1125444" rtl="0" eaLnBrk="1" latinLnBrk="0" hangingPunct="1">
              <a:spcBef>
                <a:spcPct val="20000"/>
              </a:spcBef>
              <a:buFont typeface="Arial Narrow" pitchFamily="34" charset="0"/>
              <a:buChar char="•"/>
              <a:defRPr sz="2462" kern="1200">
                <a:solidFill>
                  <a:schemeClr val="tx1"/>
                </a:solidFill>
                <a:latin typeface="+mn-lt"/>
                <a:ea typeface="+mn-ea"/>
                <a:cs typeface="+mn-cs"/>
              </a:defRPr>
            </a:lvl7pPr>
            <a:lvl8pPr marL="4220413" indent="-281361" algn="l" defTabSz="1125444" rtl="0" eaLnBrk="1" latinLnBrk="0" hangingPunct="1">
              <a:spcBef>
                <a:spcPct val="20000"/>
              </a:spcBef>
              <a:buFont typeface="Arial Narrow" pitchFamily="34" charset="0"/>
              <a:buChar char="•"/>
              <a:defRPr sz="2462" kern="1200">
                <a:solidFill>
                  <a:schemeClr val="tx1"/>
                </a:solidFill>
                <a:latin typeface="+mn-lt"/>
                <a:ea typeface="+mn-ea"/>
                <a:cs typeface="+mn-cs"/>
              </a:defRPr>
            </a:lvl8pPr>
            <a:lvl9pPr marL="4783135" indent="-281361" algn="l" defTabSz="1125444" rtl="0" eaLnBrk="1" latinLnBrk="0" hangingPunct="1">
              <a:spcBef>
                <a:spcPct val="20000"/>
              </a:spcBef>
              <a:buFont typeface="Arial Narrow" pitchFamily="34" charset="0"/>
              <a:buChar char="•"/>
              <a:defRPr sz="2462" kern="1200">
                <a:solidFill>
                  <a:schemeClr val="tx1"/>
                </a:solidFill>
                <a:latin typeface="+mn-lt"/>
                <a:ea typeface="+mn-ea"/>
                <a:cs typeface="+mn-cs"/>
              </a:defRPr>
            </a:lvl9pPr>
          </a:lstStyle>
          <a:p>
            <a:pPr marL="0" marR="0" lvl="0" indent="0" algn="l" defTabSz="1125444" rtl="0" eaLnBrk="1" fontAlgn="auto" latinLnBrk="0" hangingPunct="1">
              <a:lnSpc>
                <a:spcPct val="150000"/>
              </a:lnSpc>
              <a:spcBef>
                <a:spcPts val="400"/>
              </a:spcBef>
              <a:spcAft>
                <a:spcPts val="0"/>
              </a:spcAft>
              <a:buClr>
                <a:srgbClr val="000000"/>
              </a:buClr>
              <a:buSzTx/>
              <a:buFont typeface="Arial Narrow" pitchFamily="34" charset="0"/>
              <a:buNone/>
              <a:tabLst/>
              <a:defRPr/>
            </a:pPr>
            <a:r>
              <a:rPr kumimoji="0" lang="sv-SE" sz="1800" b="0" i="1" u="none" strike="noStrike" kern="1200" cap="none" spc="0" normalizeH="0" baseline="0" noProof="0" dirty="0">
                <a:ln>
                  <a:noFill/>
                </a:ln>
                <a:solidFill>
                  <a:srgbClr val="000000"/>
                </a:solidFill>
                <a:effectLst/>
                <a:uLnTx/>
                <a:uFillTx/>
                <a:latin typeface="Corbel" panose="020B0503020204020204"/>
                <a:ea typeface="+mn-ea"/>
                <a:cs typeface="+mn-cs"/>
                <a:sym typeface="+mn-lt"/>
              </a:rPr>
              <a:t>Thank you,</a:t>
            </a:r>
          </a:p>
          <a:p>
            <a:pPr marL="0" marR="0" lvl="0" indent="0" algn="l" defTabSz="1125444" rtl="0" eaLnBrk="1" fontAlgn="auto" latinLnBrk="0" hangingPunct="1">
              <a:lnSpc>
                <a:spcPct val="150000"/>
              </a:lnSpc>
              <a:spcBef>
                <a:spcPts val="400"/>
              </a:spcBef>
              <a:spcAft>
                <a:spcPts val="0"/>
              </a:spcAft>
              <a:buClr>
                <a:srgbClr val="000000"/>
              </a:buClr>
              <a:buSzTx/>
              <a:buFont typeface="Arial Narrow" pitchFamily="34" charset="0"/>
              <a:buNone/>
              <a:tabLst/>
              <a:defRPr/>
            </a:pPr>
            <a:r>
              <a:rPr kumimoji="0" lang="sv-SE" sz="18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Praveen Yalavarty</a:t>
            </a:r>
          </a:p>
          <a:p>
            <a:pPr marL="0" marR="0" lvl="0" indent="0" algn="l" defTabSz="1125444" rtl="0" eaLnBrk="1" fontAlgn="auto" latinLnBrk="0" hangingPunct="1">
              <a:lnSpc>
                <a:spcPct val="100000"/>
              </a:lnSpc>
              <a:spcBef>
                <a:spcPts val="400"/>
              </a:spcBef>
              <a:spcAft>
                <a:spcPts val="0"/>
              </a:spcAft>
              <a:buClr>
                <a:srgbClr val="000000"/>
              </a:buClr>
              <a:buSzTx/>
              <a:buFont typeface="Arial Narrow" pitchFamily="34" charset="0"/>
              <a:buNone/>
              <a:tabLst/>
              <a:defRPr/>
            </a:pPr>
            <a:r>
              <a:rPr kumimoji="0" lang="sv-SE" sz="18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CTO, SDVerse</a:t>
            </a:r>
          </a:p>
          <a:p>
            <a:pPr marL="0" marR="0" lvl="0" indent="0" algn="l" defTabSz="1125444" rtl="0" eaLnBrk="1" fontAlgn="auto" latinLnBrk="0" hangingPunct="1">
              <a:lnSpc>
                <a:spcPct val="100000"/>
              </a:lnSpc>
              <a:spcBef>
                <a:spcPts val="400"/>
              </a:spcBef>
              <a:spcAft>
                <a:spcPts val="0"/>
              </a:spcAft>
              <a:buClr>
                <a:srgbClr val="000000"/>
              </a:buClr>
              <a:buSzTx/>
              <a:buFont typeface="Arial Narrow" pitchFamily="34" charset="0"/>
              <a:buNone/>
              <a:tabLst/>
              <a:defRPr/>
            </a:pPr>
            <a:r>
              <a:rPr kumimoji="0" lang="sv-SE" sz="18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www.sdverse.auto</a:t>
            </a:r>
          </a:p>
        </p:txBody>
      </p:sp>
    </p:spTree>
    <p:extLst>
      <p:ext uri="{BB962C8B-B14F-4D97-AF65-F5344CB8AC3E}">
        <p14:creationId xmlns:p14="http://schemas.microsoft.com/office/powerpoint/2010/main" val="2619211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665238D5-867B-D944-534C-CC09BA4A904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606" imgH="608" progId="TCLayout.ActiveDocument.1">
                  <p:embed/>
                </p:oleObj>
              </mc:Choice>
              <mc:Fallback>
                <p:oleObj name="think-cell Slide" r:id="rId4" imgW="606" imgH="608" progId="TCLayout.ActiveDocument.1">
                  <p:embed/>
                  <p:pic>
                    <p:nvPicPr>
                      <p:cNvPr id="4" name="think-cell data - do not delete" hidden="1">
                        <a:extLst>
                          <a:ext uri="{FF2B5EF4-FFF2-40B4-BE49-F238E27FC236}">
                            <a16:creationId xmlns:a16="http://schemas.microsoft.com/office/drawing/2014/main" id="{665238D5-867B-D944-534C-CC09BA4A904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ext Placeholder 1">
            <a:extLst>
              <a:ext uri="{FF2B5EF4-FFF2-40B4-BE49-F238E27FC236}">
                <a16:creationId xmlns:a16="http://schemas.microsoft.com/office/drawing/2014/main" id="{B579DD68-04DC-F2DB-8633-D69E608E02DF}"/>
              </a:ext>
            </a:extLst>
          </p:cNvPr>
          <p:cNvSpPr>
            <a:spLocks noGrp="1"/>
          </p:cNvSpPr>
          <p:nvPr>
            <p:ph type="body" sz="quarter" idx="10"/>
          </p:nvPr>
        </p:nvSpPr>
        <p:spPr>
          <a:xfrm>
            <a:off x="959677" y="2174751"/>
            <a:ext cx="5624754" cy="861774"/>
          </a:xfrm>
        </p:spPr>
        <p:txBody>
          <a:bodyPr/>
          <a:lstStyle/>
          <a:p>
            <a:pPr fontAlgn="base">
              <a:spcAft>
                <a:spcPct val="0"/>
              </a:spcAft>
              <a:buClrTx/>
              <a:buSzPct val="100000"/>
              <a:buFont typeface=""/>
            </a:pPr>
            <a:r>
              <a:rPr lang="en-US" sz="2800" b="1" i="0" dirty="0">
                <a:solidFill>
                  <a:srgbClr val="333333"/>
                </a:solidFill>
                <a:effectLst/>
                <a:latin typeface="Open Sans" panose="020B0606030504020204" pitchFamily="34" charset="0"/>
              </a:rPr>
              <a:t>Why SDV is a Global Opportunity?</a:t>
            </a:r>
            <a:endParaRPr kumimoji="0" lang="en-US" sz="2800" i="0" u="none" strike="noStrike" kern="0" cap="none" spc="0" normalizeH="0" baseline="0" noProof="0" dirty="0">
              <a:ln>
                <a:noFill/>
              </a:ln>
              <a:solidFill>
                <a:srgbClr val="000000"/>
              </a:solidFill>
              <a:effectLst/>
              <a:uLnTx/>
              <a:uFillTx/>
              <a:sym typeface="+mn-lt"/>
            </a:endParaRPr>
          </a:p>
        </p:txBody>
      </p:sp>
      <p:sp>
        <p:nvSpPr>
          <p:cNvPr id="7" name="Text Placeholder 6">
            <a:extLst>
              <a:ext uri="{FF2B5EF4-FFF2-40B4-BE49-F238E27FC236}">
                <a16:creationId xmlns:a16="http://schemas.microsoft.com/office/drawing/2014/main" id="{CC0E4D31-E416-8D6B-CF49-E63407E0B1CC}"/>
              </a:ext>
            </a:extLst>
          </p:cNvPr>
          <p:cNvSpPr>
            <a:spLocks noGrp="1"/>
          </p:cNvSpPr>
          <p:nvPr>
            <p:ph type="body" sz="quarter" idx="11"/>
          </p:nvPr>
        </p:nvSpPr>
        <p:spPr>
          <a:xfrm>
            <a:off x="959677" y="3159618"/>
            <a:ext cx="5005387" cy="933589"/>
          </a:xfrm>
        </p:spPr>
        <p:txBody>
          <a:bodyPr/>
          <a:lstStyle/>
          <a:p>
            <a:r>
              <a:rPr lang="en-US" dirty="0"/>
              <a:t>COVESA All Member Meeting – September 2024</a:t>
            </a:r>
          </a:p>
        </p:txBody>
      </p:sp>
    </p:spTree>
    <p:extLst>
      <p:ext uri="{BB962C8B-B14F-4D97-AF65-F5344CB8AC3E}">
        <p14:creationId xmlns:p14="http://schemas.microsoft.com/office/powerpoint/2010/main" val="3860733843"/>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arallelogram 8">
            <a:extLst>
              <a:ext uri="{FF2B5EF4-FFF2-40B4-BE49-F238E27FC236}">
                <a16:creationId xmlns:a16="http://schemas.microsoft.com/office/drawing/2014/main" id="{42943565-266A-8069-5785-2F18D6FC3098}"/>
              </a:ext>
            </a:extLst>
          </p:cNvPr>
          <p:cNvSpPr/>
          <p:nvPr/>
        </p:nvSpPr>
        <p:spPr>
          <a:xfrm>
            <a:off x="704015" y="2900867"/>
            <a:ext cx="1743350" cy="343051"/>
          </a:xfrm>
          <a:prstGeom prst="parallelogram">
            <a:avLst>
              <a:gd name="adj" fmla="val 38574"/>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EN"/>
            </a:defPPr>
            <a:lvl1pPr algn="l" rtl="0" fontAlgn="base">
              <a:spcBef>
                <a:spcPct val="0"/>
              </a:spcBef>
              <a:spcAft>
                <a:spcPct val="0"/>
              </a:spcAft>
              <a:defRPr sz="1200" b="1" kern="1200">
                <a:solidFill>
                  <a:schemeClr val="lt1"/>
                </a:solidFill>
                <a:latin typeface="+mn-lt"/>
                <a:ea typeface="+mn-ea"/>
                <a:cs typeface="+mn-cs"/>
              </a:defRPr>
            </a:lvl1pPr>
            <a:lvl2pPr marL="457200" algn="l" rtl="0" fontAlgn="base">
              <a:spcBef>
                <a:spcPct val="0"/>
              </a:spcBef>
              <a:spcAft>
                <a:spcPct val="0"/>
              </a:spcAft>
              <a:defRPr sz="1200" b="1" kern="1200">
                <a:solidFill>
                  <a:schemeClr val="lt1"/>
                </a:solidFill>
                <a:latin typeface="+mn-lt"/>
                <a:ea typeface="+mn-ea"/>
                <a:cs typeface="+mn-cs"/>
              </a:defRPr>
            </a:lvl2pPr>
            <a:lvl3pPr marL="914400" algn="l" rtl="0" fontAlgn="base">
              <a:spcBef>
                <a:spcPct val="0"/>
              </a:spcBef>
              <a:spcAft>
                <a:spcPct val="0"/>
              </a:spcAft>
              <a:defRPr sz="1200" b="1" kern="1200">
                <a:solidFill>
                  <a:schemeClr val="lt1"/>
                </a:solidFill>
                <a:latin typeface="+mn-lt"/>
                <a:ea typeface="+mn-ea"/>
                <a:cs typeface="+mn-cs"/>
              </a:defRPr>
            </a:lvl3pPr>
            <a:lvl4pPr marL="1371600" algn="l" rtl="0" fontAlgn="base">
              <a:spcBef>
                <a:spcPct val="0"/>
              </a:spcBef>
              <a:spcAft>
                <a:spcPct val="0"/>
              </a:spcAft>
              <a:defRPr sz="1200" b="1" kern="1200">
                <a:solidFill>
                  <a:schemeClr val="lt1"/>
                </a:solidFill>
                <a:latin typeface="+mn-lt"/>
                <a:ea typeface="+mn-ea"/>
                <a:cs typeface="+mn-cs"/>
              </a:defRPr>
            </a:lvl4pPr>
            <a:lvl5pPr marL="1828800" algn="l" rtl="0" fontAlgn="base">
              <a:spcBef>
                <a:spcPct val="0"/>
              </a:spcBef>
              <a:spcAft>
                <a:spcPct val="0"/>
              </a:spcAft>
              <a:defRPr sz="1200" b="1" kern="1200">
                <a:solidFill>
                  <a:schemeClr val="lt1"/>
                </a:solidFill>
                <a:latin typeface="+mn-lt"/>
                <a:ea typeface="+mn-ea"/>
                <a:cs typeface="+mn-cs"/>
              </a:defRPr>
            </a:lvl5pPr>
            <a:lvl6pPr marL="2286000" algn="l" defTabSz="914400" rtl="0" eaLnBrk="1" latinLnBrk="0" hangingPunct="1">
              <a:defRPr sz="1200" b="1" kern="1200">
                <a:solidFill>
                  <a:schemeClr val="lt1"/>
                </a:solidFill>
                <a:latin typeface="+mn-lt"/>
                <a:ea typeface="+mn-ea"/>
                <a:cs typeface="+mn-cs"/>
              </a:defRPr>
            </a:lvl6pPr>
            <a:lvl7pPr marL="2743200" algn="l" defTabSz="914400" rtl="0" eaLnBrk="1" latinLnBrk="0" hangingPunct="1">
              <a:defRPr sz="1200" b="1" kern="1200">
                <a:solidFill>
                  <a:schemeClr val="lt1"/>
                </a:solidFill>
                <a:latin typeface="+mn-lt"/>
                <a:ea typeface="+mn-ea"/>
                <a:cs typeface="+mn-cs"/>
              </a:defRPr>
            </a:lvl7pPr>
            <a:lvl8pPr marL="3200400" algn="l" defTabSz="914400" rtl="0" eaLnBrk="1" latinLnBrk="0" hangingPunct="1">
              <a:defRPr sz="1200" b="1" kern="1200">
                <a:solidFill>
                  <a:schemeClr val="lt1"/>
                </a:solidFill>
                <a:latin typeface="+mn-lt"/>
                <a:ea typeface="+mn-ea"/>
                <a:cs typeface="+mn-cs"/>
              </a:defRPr>
            </a:lvl8pPr>
            <a:lvl9pPr marL="3657600" algn="l" defTabSz="914400" rtl="0" eaLnBrk="1" latinLnBrk="0" hangingPunct="1">
              <a:defRPr sz="1200" b="1" kern="1200">
                <a:solidFill>
                  <a:schemeClr val="lt1"/>
                </a:solidFill>
                <a:latin typeface="+mn-lt"/>
                <a:ea typeface="+mn-ea"/>
                <a:cs typeface="+mn-cs"/>
              </a:defRPr>
            </a:lvl9pPr>
          </a:lstStyle>
          <a:p>
            <a:pPr marL="0" marR="0" lvl="0" indent="0" algn="l" defTabSz="914400" rtl="0" eaLnBrk="1" fontAlgn="base" latinLnBrk="0" hangingPunct="1">
              <a:lnSpc>
                <a:spcPct val="90000"/>
              </a:lnSpc>
              <a:spcBef>
                <a:spcPts val="400"/>
              </a:spcBef>
              <a:spcAft>
                <a:spcPct val="0"/>
              </a:spcAft>
              <a:buClrTx/>
              <a:buSzPct val="100000"/>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sym typeface="+mn-lt"/>
            </a:endParaRPr>
          </a:p>
        </p:txBody>
      </p:sp>
      <p:sp>
        <p:nvSpPr>
          <p:cNvPr id="3" name="TextBox 2">
            <a:extLst>
              <a:ext uri="{FF2B5EF4-FFF2-40B4-BE49-F238E27FC236}">
                <a16:creationId xmlns:a16="http://schemas.microsoft.com/office/drawing/2014/main" id="{66630131-8E82-A97F-220D-B1D1E4BC06B4}"/>
              </a:ext>
            </a:extLst>
          </p:cNvPr>
          <p:cNvSpPr txBox="1"/>
          <p:nvPr/>
        </p:nvSpPr>
        <p:spPr>
          <a:xfrm>
            <a:off x="300604" y="1580866"/>
            <a:ext cx="6155365" cy="3808991"/>
          </a:xfrm>
          <a:prstGeom prst="rect">
            <a:avLst/>
          </a:prstGeom>
          <a:noFill/>
          <a:ln w="9525">
            <a:noFill/>
          </a:ln>
        </p:spPr>
        <p:txBody>
          <a:bodyPr wrap="square">
            <a:spAutoFit/>
          </a:bodyPr>
          <a:lstStyle/>
          <a:p>
            <a:pPr marL="342900" marR="0" lvl="1" indent="-342900" algn="l" defTabSz="914400" rtl="0" eaLnBrk="1" fontAlgn="base" latinLnBrk="0" hangingPunct="1">
              <a:lnSpc>
                <a:spcPct val="150000"/>
              </a:lnSpc>
              <a:spcBef>
                <a:spcPts val="1200"/>
              </a:spcBef>
              <a:spcAft>
                <a:spcPts val="1200"/>
              </a:spcAft>
              <a:buClrTx/>
              <a:buSzPct val="100000"/>
              <a:buFont typeface="+mj-lt"/>
              <a:buAutoNum type="arabicPeriod"/>
              <a:tabLst/>
              <a:defRPr/>
            </a:pPr>
            <a:r>
              <a:rPr kumimoji="0" lang="en-US" sz="16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Industry Evolution: How did we get here?</a:t>
            </a:r>
          </a:p>
          <a:p>
            <a:pPr marL="342900" marR="0" lvl="1" indent="-342900" algn="l" defTabSz="914400" rtl="0" eaLnBrk="1" fontAlgn="base" latinLnBrk="0" hangingPunct="1">
              <a:lnSpc>
                <a:spcPct val="150000"/>
              </a:lnSpc>
              <a:spcBef>
                <a:spcPts val="1200"/>
              </a:spcBef>
              <a:spcAft>
                <a:spcPts val="1200"/>
              </a:spcAft>
              <a:buClrTx/>
              <a:buSzPct val="100000"/>
              <a:buFont typeface="+mj-lt"/>
              <a:buAutoNum type="arabicPeriod"/>
              <a:tabLst/>
              <a:defRPr/>
            </a:pPr>
            <a:r>
              <a:rPr kumimoji="0" lang="en-US" sz="16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Explosive Growth in Software Spending</a:t>
            </a:r>
          </a:p>
          <a:p>
            <a:pPr marL="342900" marR="0" lvl="1" indent="-342900" algn="l" defTabSz="914400" rtl="0" eaLnBrk="1" fontAlgn="base" latinLnBrk="0" hangingPunct="1">
              <a:lnSpc>
                <a:spcPct val="150000"/>
              </a:lnSpc>
              <a:spcBef>
                <a:spcPts val="1200"/>
              </a:spcBef>
              <a:spcAft>
                <a:spcPts val="1200"/>
              </a:spcAft>
              <a:buClrTx/>
              <a:buSzPct val="100000"/>
              <a:buFont typeface="+mj-lt"/>
              <a:buAutoNum type="arabicPeriod"/>
              <a:tabLst/>
              <a:defRPr/>
            </a:pPr>
            <a:r>
              <a:rPr kumimoji="0" lang="en-US" sz="16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Roadblocks on the Path to SDVs</a:t>
            </a:r>
          </a:p>
          <a:p>
            <a:pPr marL="342900" marR="0" lvl="1" indent="-342900" algn="l" defTabSz="914400" rtl="0" eaLnBrk="1" fontAlgn="base" latinLnBrk="0" hangingPunct="1">
              <a:lnSpc>
                <a:spcPct val="150000"/>
              </a:lnSpc>
              <a:spcBef>
                <a:spcPts val="1200"/>
              </a:spcBef>
              <a:spcAft>
                <a:spcPts val="1200"/>
              </a:spcAft>
              <a:buClrTx/>
              <a:buSzPct val="100000"/>
              <a:buFont typeface="+mj-lt"/>
              <a:buAutoNum type="arabicPeriod"/>
              <a:tabLst/>
              <a:defRPr/>
            </a:pPr>
            <a:r>
              <a:rPr kumimoji="0" lang="en-US" sz="16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Dive into Software Standards and Commercialization</a:t>
            </a:r>
          </a:p>
          <a:p>
            <a:pPr marL="342900" marR="0" lvl="1" indent="-342900" algn="l" defTabSz="914400" rtl="0" eaLnBrk="1" fontAlgn="base" latinLnBrk="0" hangingPunct="1">
              <a:lnSpc>
                <a:spcPct val="150000"/>
              </a:lnSpc>
              <a:spcBef>
                <a:spcPts val="1200"/>
              </a:spcBef>
              <a:spcAft>
                <a:spcPts val="1200"/>
              </a:spcAft>
              <a:buClrTx/>
              <a:buSzPct val="100000"/>
              <a:buFont typeface="+mj-lt"/>
              <a:buAutoNum type="arabicPeriod"/>
              <a:tabLst/>
              <a:defRPr/>
            </a:pPr>
            <a:r>
              <a:rPr kumimoji="0" lang="en-US" sz="16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Bridging the gap: Internal and Industry Changes</a:t>
            </a:r>
          </a:p>
          <a:p>
            <a:pPr marL="342900" marR="0" lvl="1" indent="-342900" algn="l" defTabSz="914400" rtl="0" eaLnBrk="1" fontAlgn="base" latinLnBrk="0" hangingPunct="1">
              <a:lnSpc>
                <a:spcPct val="150000"/>
              </a:lnSpc>
              <a:spcBef>
                <a:spcPts val="1200"/>
              </a:spcBef>
              <a:spcAft>
                <a:spcPts val="1200"/>
              </a:spcAft>
              <a:buClrTx/>
              <a:buSzPct val="100000"/>
              <a:buFont typeface="+mj-lt"/>
              <a:buAutoNum type="arabicPeriod"/>
              <a:tabLst/>
              <a:defRPr/>
            </a:pPr>
            <a:r>
              <a:rPr kumimoji="0" lang="en-US" sz="16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Global Opportunity driven by Collaboration </a:t>
            </a:r>
          </a:p>
        </p:txBody>
      </p:sp>
      <p:sp>
        <p:nvSpPr>
          <p:cNvPr id="2" name="Parallelogram 1">
            <a:extLst>
              <a:ext uri="{FF2B5EF4-FFF2-40B4-BE49-F238E27FC236}">
                <a16:creationId xmlns:a16="http://schemas.microsoft.com/office/drawing/2014/main" id="{6D94C62A-9D62-61CC-BC29-5656BB212EC0}"/>
              </a:ext>
            </a:extLst>
          </p:cNvPr>
          <p:cNvSpPr/>
          <p:nvPr/>
        </p:nvSpPr>
        <p:spPr>
          <a:xfrm>
            <a:off x="300604" y="516255"/>
            <a:ext cx="999278" cy="343051"/>
          </a:xfrm>
          <a:prstGeom prst="parallelogram">
            <a:avLst>
              <a:gd name="adj" fmla="val 38574"/>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EN"/>
            </a:defPPr>
            <a:lvl1pPr algn="l" rtl="0" fontAlgn="base">
              <a:spcBef>
                <a:spcPct val="0"/>
              </a:spcBef>
              <a:spcAft>
                <a:spcPct val="0"/>
              </a:spcAft>
              <a:defRPr sz="1200" b="1" kern="1200">
                <a:solidFill>
                  <a:schemeClr val="lt1"/>
                </a:solidFill>
                <a:latin typeface="+mn-lt"/>
                <a:ea typeface="+mn-ea"/>
                <a:cs typeface="+mn-cs"/>
              </a:defRPr>
            </a:lvl1pPr>
            <a:lvl2pPr marL="457200" algn="l" rtl="0" fontAlgn="base">
              <a:spcBef>
                <a:spcPct val="0"/>
              </a:spcBef>
              <a:spcAft>
                <a:spcPct val="0"/>
              </a:spcAft>
              <a:defRPr sz="1200" b="1" kern="1200">
                <a:solidFill>
                  <a:schemeClr val="lt1"/>
                </a:solidFill>
                <a:latin typeface="+mn-lt"/>
                <a:ea typeface="+mn-ea"/>
                <a:cs typeface="+mn-cs"/>
              </a:defRPr>
            </a:lvl2pPr>
            <a:lvl3pPr marL="914400" algn="l" rtl="0" fontAlgn="base">
              <a:spcBef>
                <a:spcPct val="0"/>
              </a:spcBef>
              <a:spcAft>
                <a:spcPct val="0"/>
              </a:spcAft>
              <a:defRPr sz="1200" b="1" kern="1200">
                <a:solidFill>
                  <a:schemeClr val="lt1"/>
                </a:solidFill>
                <a:latin typeface="+mn-lt"/>
                <a:ea typeface="+mn-ea"/>
                <a:cs typeface="+mn-cs"/>
              </a:defRPr>
            </a:lvl3pPr>
            <a:lvl4pPr marL="1371600" algn="l" rtl="0" fontAlgn="base">
              <a:spcBef>
                <a:spcPct val="0"/>
              </a:spcBef>
              <a:spcAft>
                <a:spcPct val="0"/>
              </a:spcAft>
              <a:defRPr sz="1200" b="1" kern="1200">
                <a:solidFill>
                  <a:schemeClr val="lt1"/>
                </a:solidFill>
                <a:latin typeface="+mn-lt"/>
                <a:ea typeface="+mn-ea"/>
                <a:cs typeface="+mn-cs"/>
              </a:defRPr>
            </a:lvl4pPr>
            <a:lvl5pPr marL="1828800" algn="l" rtl="0" fontAlgn="base">
              <a:spcBef>
                <a:spcPct val="0"/>
              </a:spcBef>
              <a:spcAft>
                <a:spcPct val="0"/>
              </a:spcAft>
              <a:defRPr sz="1200" b="1" kern="1200">
                <a:solidFill>
                  <a:schemeClr val="lt1"/>
                </a:solidFill>
                <a:latin typeface="+mn-lt"/>
                <a:ea typeface="+mn-ea"/>
                <a:cs typeface="+mn-cs"/>
              </a:defRPr>
            </a:lvl5pPr>
            <a:lvl6pPr marL="2286000" algn="l" defTabSz="914400" rtl="0" eaLnBrk="1" latinLnBrk="0" hangingPunct="1">
              <a:defRPr sz="1200" b="1" kern="1200">
                <a:solidFill>
                  <a:schemeClr val="lt1"/>
                </a:solidFill>
                <a:latin typeface="+mn-lt"/>
                <a:ea typeface="+mn-ea"/>
                <a:cs typeface="+mn-cs"/>
              </a:defRPr>
            </a:lvl6pPr>
            <a:lvl7pPr marL="2743200" algn="l" defTabSz="914400" rtl="0" eaLnBrk="1" latinLnBrk="0" hangingPunct="1">
              <a:defRPr sz="1200" b="1" kern="1200">
                <a:solidFill>
                  <a:schemeClr val="lt1"/>
                </a:solidFill>
                <a:latin typeface="+mn-lt"/>
                <a:ea typeface="+mn-ea"/>
                <a:cs typeface="+mn-cs"/>
              </a:defRPr>
            </a:lvl7pPr>
            <a:lvl8pPr marL="3200400" algn="l" defTabSz="914400" rtl="0" eaLnBrk="1" latinLnBrk="0" hangingPunct="1">
              <a:defRPr sz="1200" b="1" kern="1200">
                <a:solidFill>
                  <a:schemeClr val="lt1"/>
                </a:solidFill>
                <a:latin typeface="+mn-lt"/>
                <a:ea typeface="+mn-ea"/>
                <a:cs typeface="+mn-cs"/>
              </a:defRPr>
            </a:lvl8pPr>
            <a:lvl9pPr marL="3657600" algn="l" defTabSz="914400" rtl="0" eaLnBrk="1" latinLnBrk="0" hangingPunct="1">
              <a:defRPr sz="1200" b="1" kern="1200">
                <a:solidFill>
                  <a:schemeClr val="lt1"/>
                </a:solidFill>
                <a:latin typeface="+mn-lt"/>
                <a:ea typeface="+mn-ea"/>
                <a:cs typeface="+mn-cs"/>
              </a:defRPr>
            </a:lvl9pPr>
          </a:lstStyle>
          <a:p>
            <a:pPr marL="0" marR="0" lvl="0" indent="0" algn="l" defTabSz="914400" rtl="0" eaLnBrk="1" fontAlgn="base" latinLnBrk="0" hangingPunct="1">
              <a:lnSpc>
                <a:spcPct val="90000"/>
              </a:lnSpc>
              <a:spcBef>
                <a:spcPts val="400"/>
              </a:spcBef>
              <a:spcAft>
                <a:spcPct val="0"/>
              </a:spcAft>
              <a:buClrTx/>
              <a:buSzPct val="100000"/>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sym typeface="+mn-lt"/>
            </a:endParaRPr>
          </a:p>
        </p:txBody>
      </p:sp>
      <p:graphicFrame>
        <p:nvGraphicFramePr>
          <p:cNvPr id="17" name="think-cell data - do not delete" hidden="1">
            <a:extLst>
              <a:ext uri="{FF2B5EF4-FFF2-40B4-BE49-F238E27FC236}">
                <a16:creationId xmlns:a16="http://schemas.microsoft.com/office/drawing/2014/main" id="{D5592801-CFF8-DC36-719C-0867113407F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06" imgH="306" progId="TCLayout.ActiveDocument.1">
                  <p:embed/>
                </p:oleObj>
              </mc:Choice>
              <mc:Fallback>
                <p:oleObj name="think-cell Slide" r:id="rId4" imgW="306" imgH="306" progId="TCLayout.ActiveDocument.1">
                  <p:embed/>
                  <p:pic>
                    <p:nvPicPr>
                      <p:cNvPr id="17" name="think-cell data - do not delete" hidden="1">
                        <a:extLst>
                          <a:ext uri="{FF2B5EF4-FFF2-40B4-BE49-F238E27FC236}">
                            <a16:creationId xmlns:a16="http://schemas.microsoft.com/office/drawing/2014/main" id="{D5592801-CFF8-DC36-719C-0867113407F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787346AE-3457-51A8-B594-6D64B55F9AE6}"/>
              </a:ext>
            </a:extLst>
          </p:cNvPr>
          <p:cNvSpPr>
            <a:spLocks noGrp="1"/>
          </p:cNvSpPr>
          <p:nvPr>
            <p:ph type="title"/>
          </p:nvPr>
        </p:nvSpPr>
        <p:spPr/>
        <p:txBody>
          <a:bodyPr vert="horz"/>
          <a:lstStyle/>
          <a:p>
            <a:r>
              <a:rPr lang="en-US" dirty="0"/>
              <a:t>Agenda</a:t>
            </a:r>
          </a:p>
        </p:txBody>
      </p:sp>
      <p:pic>
        <p:nvPicPr>
          <p:cNvPr id="11" name="Picture 6">
            <a:extLst>
              <a:ext uri="{FF2B5EF4-FFF2-40B4-BE49-F238E27FC236}">
                <a16:creationId xmlns:a16="http://schemas.microsoft.com/office/drawing/2014/main" id="{F9914AE2-C58C-2CBB-8BBF-706F12BFE11A}"/>
              </a:ext>
            </a:extLst>
          </p:cNvPr>
          <p:cNvPicPr>
            <a:picLocks noChangeAspect="1" noChangeArrowheads="1"/>
          </p:cNvPicPr>
          <p:nvPr/>
        </p:nvPicPr>
        <p:blipFill>
          <a:blip r:embed="rId6"/>
          <a:srcRect/>
          <a:stretch/>
        </p:blipFill>
        <p:spPr bwMode="auto">
          <a:xfrm>
            <a:off x="6562165" y="1074587"/>
            <a:ext cx="4143351" cy="414335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7605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0D98A-EEDB-1891-5E1B-E5F721CEF5CB}"/>
              </a:ext>
            </a:extLst>
          </p:cNvPr>
          <p:cNvSpPr>
            <a:spLocks noGrp="1"/>
          </p:cNvSpPr>
          <p:nvPr>
            <p:ph type="title"/>
          </p:nvPr>
        </p:nvSpPr>
        <p:spPr/>
        <p:txBody>
          <a:bodyPr/>
          <a:lstStyle/>
          <a:p>
            <a:r>
              <a:rPr lang="en-US" dirty="0"/>
              <a:t>Automotive Industry evolution – How did we get here?</a:t>
            </a:r>
          </a:p>
        </p:txBody>
      </p:sp>
      <p:sp>
        <p:nvSpPr>
          <p:cNvPr id="3" name="Rectangle 2">
            <a:extLst>
              <a:ext uri="{FF2B5EF4-FFF2-40B4-BE49-F238E27FC236}">
                <a16:creationId xmlns:a16="http://schemas.microsoft.com/office/drawing/2014/main" id="{7587E1DE-31D1-8A70-5BE9-C58F7E6F49EE}"/>
              </a:ext>
            </a:extLst>
          </p:cNvPr>
          <p:cNvSpPr/>
          <p:nvPr/>
        </p:nvSpPr>
        <p:spPr>
          <a:xfrm>
            <a:off x="406800" y="1344058"/>
            <a:ext cx="11370010" cy="3613532"/>
          </a:xfrm>
          <a:prstGeom prst="rect">
            <a:avLst/>
          </a:prstGeom>
          <a:noFill/>
          <a:ln w="12700">
            <a:solidFill>
              <a:schemeClr val="tx2"/>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t"/>
          <a:lstStyle/>
          <a:p>
            <a:pPr marL="0" marR="0" lvl="0" indent="0" algn="l" defTabSz="914400" rtl="0" eaLnBrk="1" fontAlgn="base" latinLnBrk="0" hangingPunct="1">
              <a:lnSpc>
                <a:spcPct val="100000"/>
              </a:lnSpc>
              <a:spcBef>
                <a:spcPts val="400"/>
              </a:spcBef>
              <a:spcAft>
                <a:spcPct val="0"/>
              </a:spcAft>
              <a:buClrTx/>
              <a:buSzPct val="100000"/>
              <a:buFontTx/>
              <a:buNone/>
              <a:tabLst/>
              <a:defRPr/>
            </a:pPr>
            <a:endParaRPr kumimoji="0" lang="en-US" sz="1200" b="0" i="0" u="none" strike="noStrike" kern="1200" cap="none" spc="0" normalizeH="0" baseline="0" noProof="0" dirty="0" err="1">
              <a:ln>
                <a:noFill/>
              </a:ln>
              <a:solidFill>
                <a:srgbClr val="000000"/>
              </a:solidFill>
              <a:effectLst/>
              <a:uLnTx/>
              <a:uFillTx/>
              <a:latin typeface="Corbel" panose="020B0503020204020204"/>
              <a:ea typeface="+mn-ea"/>
              <a:cs typeface="+mn-cs"/>
              <a:sym typeface="+mn-lt"/>
            </a:endParaRPr>
          </a:p>
        </p:txBody>
      </p:sp>
      <p:sp>
        <p:nvSpPr>
          <p:cNvPr id="4" name="TextBox 3">
            <a:extLst>
              <a:ext uri="{FF2B5EF4-FFF2-40B4-BE49-F238E27FC236}">
                <a16:creationId xmlns:a16="http://schemas.microsoft.com/office/drawing/2014/main" id="{19CAD47B-FE0C-4525-4850-FD6C4C29E551}"/>
              </a:ext>
            </a:extLst>
          </p:cNvPr>
          <p:cNvSpPr txBox="1"/>
          <p:nvPr/>
        </p:nvSpPr>
        <p:spPr>
          <a:xfrm>
            <a:off x="4473638" y="4784067"/>
            <a:ext cx="7454834" cy="138499"/>
          </a:xfrm>
          <a:prstGeom prst="rect">
            <a:avLst/>
          </a:prstGeom>
          <a:noFill/>
          <a:ln w="9525">
            <a:noFill/>
          </a:ln>
        </p:spPr>
        <p:txBody>
          <a:bodyPr vert="horz" wrap="square" lIns="0" tIns="0" rIns="0" bIns="0" rtlCol="0">
            <a:spAutoFit/>
          </a:bodyPr>
          <a:lstStyle/>
          <a:p>
            <a:pPr marL="0" marR="0" lvl="0" indent="0" algn="ctr" defTabSz="914400" rtl="0" eaLnBrk="1" fontAlgn="base" latinLnBrk="0" hangingPunct="1">
              <a:lnSpc>
                <a:spcPct val="100000"/>
              </a:lnSpc>
              <a:spcBef>
                <a:spcPts val="400"/>
              </a:spcBef>
              <a:spcAft>
                <a:spcPct val="0"/>
              </a:spcAft>
              <a:buClrTx/>
              <a:buSzPct val="100000"/>
              <a:buFontTx/>
              <a:buNone/>
              <a:tabLst/>
              <a:defRPr/>
            </a:pPr>
            <a:r>
              <a:rPr kumimoji="0" lang="en-US" sz="900" b="1" i="1" u="none" strike="noStrike" kern="1200" cap="none" spc="0" normalizeH="0" baseline="0" noProof="0" dirty="0">
                <a:ln>
                  <a:noFill/>
                </a:ln>
                <a:solidFill>
                  <a:srgbClr val="000000"/>
                </a:solidFill>
                <a:effectLst/>
                <a:uLnTx/>
                <a:uFillTx/>
                <a:latin typeface="Corbel" panose="020B0503020204020204"/>
                <a:ea typeface="+mn-ea"/>
                <a:cs typeface="+mn-cs"/>
                <a:sym typeface="+mn-lt"/>
              </a:rPr>
              <a:t>Proliferation of connectivity </a:t>
            </a:r>
            <a:r>
              <a:rPr kumimoji="0" lang="en-US" sz="900" b="0" i="1" u="none" strike="noStrike" kern="1200" cap="none" spc="0" normalizeH="0" baseline="0" noProof="0" dirty="0">
                <a:ln>
                  <a:noFill/>
                </a:ln>
                <a:solidFill>
                  <a:srgbClr val="000000"/>
                </a:solidFill>
                <a:effectLst/>
                <a:uLnTx/>
                <a:uFillTx/>
                <a:latin typeface="Corbel" panose="020B0503020204020204"/>
                <a:ea typeface="+mn-ea"/>
                <a:cs typeface="+mn-cs"/>
                <a:sym typeface="+mn-lt"/>
              </a:rPr>
              <a:t>has driven rapid growth in connected features, enabling post-launch features through </a:t>
            </a:r>
            <a:r>
              <a:rPr kumimoji="0" lang="en-US" sz="900" b="1" i="1" u="none" strike="noStrike" kern="1200" cap="none" spc="0" normalizeH="0" baseline="0" noProof="0" dirty="0">
                <a:ln>
                  <a:noFill/>
                </a:ln>
                <a:solidFill>
                  <a:srgbClr val="000000"/>
                </a:solidFill>
                <a:effectLst/>
                <a:uLnTx/>
                <a:uFillTx/>
                <a:latin typeface="Corbel" panose="020B0503020204020204"/>
                <a:ea typeface="+mn-ea"/>
                <a:cs typeface="+mn-cs"/>
                <a:sym typeface="+mn-lt"/>
              </a:rPr>
              <a:t>Over the Air (OTA) software updates.</a:t>
            </a:r>
          </a:p>
        </p:txBody>
      </p:sp>
      <p:grpSp>
        <p:nvGrpSpPr>
          <p:cNvPr id="9" name="Group 8">
            <a:extLst>
              <a:ext uri="{FF2B5EF4-FFF2-40B4-BE49-F238E27FC236}">
                <a16:creationId xmlns:a16="http://schemas.microsoft.com/office/drawing/2014/main" id="{4B01B2FF-0923-DA89-0B1A-58F1E6B69BDB}"/>
              </a:ext>
            </a:extLst>
          </p:cNvPr>
          <p:cNvGrpSpPr/>
          <p:nvPr/>
        </p:nvGrpSpPr>
        <p:grpSpPr>
          <a:xfrm>
            <a:off x="829763" y="1804305"/>
            <a:ext cx="10524084" cy="2412622"/>
            <a:chOff x="829763" y="2589812"/>
            <a:chExt cx="10524084" cy="2412622"/>
          </a:xfrm>
        </p:grpSpPr>
        <p:pic>
          <p:nvPicPr>
            <p:cNvPr id="8" name="Graphic 7" descr="Car outline">
              <a:extLst>
                <a:ext uri="{FF2B5EF4-FFF2-40B4-BE49-F238E27FC236}">
                  <a16:creationId xmlns:a16="http://schemas.microsoft.com/office/drawing/2014/main" id="{EE9B9929-4E37-31FD-46D4-B9B21068927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797499" y="2589812"/>
              <a:ext cx="914400" cy="914400"/>
            </a:xfrm>
            <a:prstGeom prst="rect">
              <a:avLst/>
            </a:prstGeom>
          </p:spPr>
        </p:pic>
        <p:pic>
          <p:nvPicPr>
            <p:cNvPr id="14" name="Graphic 13" descr="Processor with solid fill">
              <a:extLst>
                <a:ext uri="{FF2B5EF4-FFF2-40B4-BE49-F238E27FC236}">
                  <a16:creationId xmlns:a16="http://schemas.microsoft.com/office/drawing/2014/main" id="{AB73ECBE-5A06-B693-0F3E-836D05FB8DC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634605" y="2589812"/>
              <a:ext cx="914400" cy="914400"/>
            </a:xfrm>
            <a:prstGeom prst="rect">
              <a:avLst/>
            </a:prstGeom>
          </p:spPr>
        </p:pic>
        <p:pic>
          <p:nvPicPr>
            <p:cNvPr id="16" name="Graphic 15" descr="Cloud Computing with solid fill">
              <a:extLst>
                <a:ext uri="{FF2B5EF4-FFF2-40B4-BE49-F238E27FC236}">
                  <a16:creationId xmlns:a16="http://schemas.microsoft.com/office/drawing/2014/main" id="{7A8B9273-2CEB-0441-F506-4B439E1CDA0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471711" y="2589812"/>
              <a:ext cx="914400" cy="914400"/>
            </a:xfrm>
            <a:prstGeom prst="rect">
              <a:avLst/>
            </a:prstGeom>
          </p:spPr>
        </p:pic>
        <p:sp>
          <p:nvSpPr>
            <p:cNvPr id="5" name="TextBox 4">
              <a:extLst>
                <a:ext uri="{FF2B5EF4-FFF2-40B4-BE49-F238E27FC236}">
                  <a16:creationId xmlns:a16="http://schemas.microsoft.com/office/drawing/2014/main" id="{075A56BB-1982-9B33-5CC0-51E77EDAAAA3}"/>
                </a:ext>
              </a:extLst>
            </p:cNvPr>
            <p:cNvSpPr txBox="1"/>
            <p:nvPr/>
          </p:nvSpPr>
          <p:spPr>
            <a:xfrm>
              <a:off x="829763" y="3709772"/>
              <a:ext cx="2849872" cy="1077218"/>
            </a:xfrm>
            <a:prstGeom prst="rect">
              <a:avLst/>
            </a:prstGeom>
            <a:noFill/>
            <a:ln w="9525">
              <a:noFill/>
            </a:ln>
          </p:spPr>
          <p:txBody>
            <a:bodyPr vert="horz" wrap="square" lIns="0" tIns="0" rIns="0" bIns="0" rtlCol="0">
              <a:spAutoFit/>
            </a:bodyPr>
            <a:lstStyle/>
            <a:p>
              <a:pPr marL="0" marR="0" lvl="0" indent="0" algn="ctr" defTabSz="914400" rtl="0" eaLnBrk="1" fontAlgn="base" latinLnBrk="0" hangingPunct="1">
                <a:lnSpc>
                  <a:spcPct val="100000"/>
                </a:lnSpc>
                <a:spcBef>
                  <a:spcPts val="400"/>
                </a:spcBef>
                <a:spcAft>
                  <a:spcPct val="0"/>
                </a:spcAft>
                <a:buClrTx/>
                <a:buSzPct val="100000"/>
                <a:buFontTx/>
                <a:buNone/>
                <a:tabLst/>
                <a:defRPr/>
              </a:pPr>
              <a:r>
                <a:rPr kumimoji="0" lang="en-US" sz="14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Automobiles have evolved from </a:t>
              </a:r>
              <a:r>
                <a:rPr kumimoji="0" lang="en-US" sz="1400" b="1" i="0" u="none" strike="noStrike" kern="1200" cap="none" spc="0" normalizeH="0" baseline="0" noProof="0" dirty="0">
                  <a:ln>
                    <a:noFill/>
                  </a:ln>
                  <a:solidFill>
                    <a:srgbClr val="000000"/>
                  </a:solidFill>
                  <a:effectLst/>
                  <a:uLnTx/>
                  <a:uFillTx/>
                  <a:latin typeface="Corbel" panose="020B0503020204020204"/>
                  <a:ea typeface="+mn-ea"/>
                  <a:cs typeface="+mn-cs"/>
                  <a:sym typeface="+mn-lt"/>
                </a:rPr>
                <a:t>mere transportation tools to complex electronic and software platforms</a:t>
              </a:r>
              <a:r>
                <a:rPr kumimoji="0" lang="en-US" sz="14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 now integrating as many as 70 ECUs increasing </a:t>
              </a:r>
              <a:r>
                <a:rPr kumimoji="0" lang="en-US" sz="1400" b="0" i="0" u="none" strike="noStrike" kern="1200" cap="none" spc="0" normalizeH="0" baseline="0" noProof="0">
                  <a:ln>
                    <a:noFill/>
                  </a:ln>
                  <a:solidFill>
                    <a:srgbClr val="000000"/>
                  </a:solidFill>
                  <a:effectLst/>
                  <a:uLnTx/>
                  <a:uFillTx/>
                  <a:latin typeface="Corbel" panose="020B0503020204020204"/>
                  <a:ea typeface="+mn-ea"/>
                  <a:cs typeface="+mn-cs"/>
                  <a:sym typeface="+mn-lt"/>
                </a:rPr>
                <a:t>overall vehicle complexity</a:t>
              </a:r>
              <a:r>
                <a:rPr kumimoji="0" lang="en-US" sz="14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a:t>
              </a:r>
            </a:p>
          </p:txBody>
        </p:sp>
        <p:sp>
          <p:nvSpPr>
            <p:cNvPr id="6" name="TextBox 5">
              <a:extLst>
                <a:ext uri="{FF2B5EF4-FFF2-40B4-BE49-F238E27FC236}">
                  <a16:creationId xmlns:a16="http://schemas.microsoft.com/office/drawing/2014/main" id="{243F9200-6827-7921-5BE7-5B201C846B37}"/>
                </a:ext>
              </a:extLst>
            </p:cNvPr>
            <p:cNvSpPr txBox="1"/>
            <p:nvPr/>
          </p:nvSpPr>
          <p:spPr>
            <a:xfrm>
              <a:off x="4666869" y="3709772"/>
              <a:ext cx="2849872" cy="1077218"/>
            </a:xfrm>
            <a:prstGeom prst="rect">
              <a:avLst/>
            </a:prstGeom>
            <a:noFill/>
            <a:ln w="9525">
              <a:noFill/>
            </a:ln>
          </p:spPr>
          <p:txBody>
            <a:bodyPr vert="horz" wrap="square" lIns="0" tIns="0" rIns="0" bIns="0" rtlCol="0">
              <a:spAutoFit/>
            </a:bodyPr>
            <a:lstStyle/>
            <a:p>
              <a:pPr marL="0" marR="0" lvl="0" indent="0" algn="ctr" defTabSz="914400" rtl="0" eaLnBrk="1" fontAlgn="base" latinLnBrk="0" hangingPunct="1">
                <a:lnSpc>
                  <a:spcPct val="100000"/>
                </a:lnSpc>
                <a:spcBef>
                  <a:spcPts val="400"/>
                </a:spcBef>
                <a:spcAft>
                  <a:spcPct val="0"/>
                </a:spcAft>
                <a:buClrTx/>
                <a:buSzPct val="100000"/>
                <a:buFontTx/>
                <a:buNone/>
                <a:tabLst/>
                <a:defRPr/>
              </a:pPr>
              <a:r>
                <a:rPr kumimoji="0" lang="en-US" sz="1400" b="1" i="0" u="none" strike="noStrike" kern="1200" cap="none" spc="0" normalizeH="0" baseline="0" noProof="0" dirty="0">
                  <a:ln>
                    <a:noFill/>
                  </a:ln>
                  <a:solidFill>
                    <a:srgbClr val="000000"/>
                  </a:solidFill>
                  <a:effectLst/>
                  <a:uLnTx/>
                  <a:uFillTx/>
                  <a:latin typeface="Corbel" panose="020B0503020204020204"/>
                  <a:ea typeface="+mn-ea"/>
                  <a:cs typeface="+mn-cs"/>
                  <a:sym typeface="+mn-lt"/>
                </a:rPr>
                <a:t>Hardware consolidation </a:t>
              </a:r>
              <a:r>
                <a:rPr kumimoji="0" lang="en-US" sz="14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simplifies vehicle network architecture</a:t>
              </a:r>
              <a:r>
                <a:rPr kumimoji="0" lang="en-US" sz="1400" b="1" i="0" u="none" strike="noStrike" kern="1200" cap="none" spc="0" normalizeH="0" baseline="0" noProof="0" dirty="0">
                  <a:ln>
                    <a:noFill/>
                  </a:ln>
                  <a:solidFill>
                    <a:srgbClr val="000000"/>
                  </a:solidFill>
                  <a:effectLst/>
                  <a:uLnTx/>
                  <a:uFillTx/>
                  <a:latin typeface="Corbel" panose="020B0503020204020204"/>
                  <a:ea typeface="+mn-ea"/>
                  <a:cs typeface="+mn-cs"/>
                  <a:sym typeface="+mn-lt"/>
                </a:rPr>
                <a:t>, </a:t>
              </a:r>
              <a:r>
                <a:rPr kumimoji="0" lang="en-US" sz="14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enabling seamless software updates that allows </a:t>
              </a:r>
              <a:r>
                <a:rPr kumimoji="0" lang="en-US" sz="1400" b="1" i="0" u="none" strike="noStrike" kern="1200" cap="none" spc="0" normalizeH="0" baseline="0" noProof="0" dirty="0">
                  <a:ln>
                    <a:noFill/>
                  </a:ln>
                  <a:solidFill>
                    <a:srgbClr val="000000"/>
                  </a:solidFill>
                  <a:effectLst/>
                  <a:uLnTx/>
                  <a:uFillTx/>
                  <a:latin typeface="Corbel" panose="020B0503020204020204"/>
                  <a:ea typeface="+mn-ea"/>
                  <a:cs typeface="+mn-cs"/>
                  <a:sym typeface="+mn-lt"/>
                </a:rPr>
                <a:t>rapid feature deployment </a:t>
              </a:r>
              <a:r>
                <a:rPr kumimoji="0" lang="en-US" sz="14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post vehicle launch.</a:t>
              </a:r>
            </a:p>
          </p:txBody>
        </p:sp>
        <p:sp>
          <p:nvSpPr>
            <p:cNvPr id="7" name="TextBox 6">
              <a:extLst>
                <a:ext uri="{FF2B5EF4-FFF2-40B4-BE49-F238E27FC236}">
                  <a16:creationId xmlns:a16="http://schemas.microsoft.com/office/drawing/2014/main" id="{27D0AC53-7E6E-AC57-4254-08DF1F63C271}"/>
                </a:ext>
              </a:extLst>
            </p:cNvPr>
            <p:cNvSpPr txBox="1"/>
            <p:nvPr/>
          </p:nvSpPr>
          <p:spPr>
            <a:xfrm>
              <a:off x="8503975" y="3709772"/>
              <a:ext cx="2849872" cy="1292662"/>
            </a:xfrm>
            <a:prstGeom prst="rect">
              <a:avLst/>
            </a:prstGeom>
            <a:noFill/>
            <a:ln w="9525">
              <a:noFill/>
            </a:ln>
          </p:spPr>
          <p:txBody>
            <a:bodyPr vert="horz" wrap="square" lIns="0" tIns="0" rIns="0" bIns="0" rtlCol="0">
              <a:spAutoFit/>
            </a:bodyPr>
            <a:lstStyle/>
            <a:p>
              <a:pPr marL="0" marR="0" lvl="0" indent="0" algn="ctr" defTabSz="914400" rtl="0" eaLnBrk="1" fontAlgn="base" latinLnBrk="0" hangingPunct="1">
                <a:lnSpc>
                  <a:spcPct val="100000"/>
                </a:lnSpc>
                <a:spcBef>
                  <a:spcPts val="400"/>
                </a:spcBef>
                <a:spcAft>
                  <a:spcPct val="0"/>
                </a:spcAft>
                <a:buClrTx/>
                <a:buSzPct val="100000"/>
                <a:buFontTx/>
                <a:buNone/>
                <a:tabLst/>
                <a:defRPr/>
              </a:pPr>
              <a:r>
                <a:rPr kumimoji="0" lang="en-US" sz="1400" b="0" i="0" u="none" strike="noStrike" kern="1200" cap="none" spc="0" normalizeH="0" baseline="0" noProof="0" dirty="0">
                  <a:ln>
                    <a:noFill/>
                  </a:ln>
                  <a:solidFill>
                    <a:srgbClr val="000000"/>
                  </a:solidFill>
                  <a:effectLst/>
                  <a:uLnTx/>
                  <a:uFillTx/>
                  <a:latin typeface="Corbel" panose="020B0503020204020204"/>
                  <a:ea typeface="+mn-ea"/>
                  <a:cs typeface="+mn-cs"/>
                </a:rPr>
                <a:t>Hardware consolidation has created a need for s</a:t>
              </a:r>
              <a:r>
                <a:rPr kumimoji="0" lang="en-US" sz="1400" b="1" i="0" u="none" strike="noStrike" kern="1200" cap="none" spc="0" normalizeH="0" baseline="0" noProof="0" dirty="0">
                  <a:ln>
                    <a:noFill/>
                  </a:ln>
                  <a:solidFill>
                    <a:srgbClr val="000000"/>
                  </a:solidFill>
                  <a:effectLst/>
                  <a:uLnTx/>
                  <a:uFillTx/>
                  <a:latin typeface="Corbel" panose="020B0503020204020204"/>
                  <a:ea typeface="+mn-ea"/>
                  <a:cs typeface="+mn-cs"/>
                </a:rPr>
                <a:t>oftware abstraction</a:t>
              </a:r>
              <a:r>
                <a:rPr kumimoji="0" lang="en-US" sz="1400" b="0" i="0" u="none" strike="noStrike" kern="1200" cap="none" spc="0" normalizeH="0" baseline="0" noProof="0" dirty="0">
                  <a:ln>
                    <a:noFill/>
                  </a:ln>
                  <a:solidFill>
                    <a:srgbClr val="000000"/>
                  </a:solidFill>
                  <a:effectLst/>
                  <a:uLnTx/>
                  <a:uFillTx/>
                  <a:latin typeface="Corbel" panose="020B0503020204020204"/>
                  <a:ea typeface="+mn-ea"/>
                  <a:cs typeface="+mn-cs"/>
                </a:rPr>
                <a:t>. This enables </a:t>
              </a:r>
              <a:r>
                <a:rPr kumimoji="0" lang="en-US" sz="1400" b="1" i="0" u="none" strike="noStrike" kern="1200" cap="none" spc="0" normalizeH="0" baseline="0" noProof="0" dirty="0">
                  <a:ln>
                    <a:noFill/>
                  </a:ln>
                  <a:solidFill>
                    <a:srgbClr val="000000"/>
                  </a:solidFill>
                  <a:effectLst/>
                  <a:uLnTx/>
                  <a:uFillTx/>
                  <a:latin typeface="Corbel" panose="020B0503020204020204"/>
                  <a:ea typeface="+mn-ea"/>
                  <a:cs typeface="+mn-cs"/>
                </a:rPr>
                <a:t>cloud-native development using CI/CD pipelines</a:t>
              </a:r>
              <a:r>
                <a:rPr kumimoji="0" lang="en-US" sz="1400" b="0" i="0" u="none" strike="noStrike" kern="1200" cap="none" spc="0" normalizeH="0" baseline="0" noProof="0" dirty="0">
                  <a:ln>
                    <a:noFill/>
                  </a:ln>
                  <a:solidFill>
                    <a:srgbClr val="000000"/>
                  </a:solidFill>
                  <a:effectLst/>
                  <a:uLnTx/>
                  <a:uFillTx/>
                  <a:latin typeface="Corbel" panose="020B0503020204020204"/>
                  <a:ea typeface="+mn-ea"/>
                  <a:cs typeface="+mn-cs"/>
                </a:rPr>
                <a:t>, moving testing and manufacturing processes earlier in the workflow (</a:t>
              </a:r>
              <a:r>
                <a:rPr kumimoji="0" lang="en-US" sz="1400" b="1" i="0" u="none" strike="noStrike" kern="1200" cap="none" spc="0" normalizeH="0" baseline="0" noProof="0" dirty="0">
                  <a:ln>
                    <a:noFill/>
                  </a:ln>
                  <a:solidFill>
                    <a:srgbClr val="000000"/>
                  </a:solidFill>
                  <a:effectLst/>
                  <a:uLnTx/>
                  <a:uFillTx/>
                  <a:latin typeface="Corbel" panose="020B0503020204020204"/>
                  <a:ea typeface="+mn-ea"/>
                  <a:cs typeface="+mn-cs"/>
                </a:rPr>
                <a:t>'shift left'</a:t>
              </a:r>
              <a:r>
                <a:rPr kumimoji="0" lang="en-US" sz="1400" b="0" i="0" u="none" strike="noStrike" kern="1200" cap="none" spc="0" normalizeH="0" baseline="0" noProof="0" dirty="0">
                  <a:ln>
                    <a:noFill/>
                  </a:ln>
                  <a:solidFill>
                    <a:srgbClr val="000000"/>
                  </a:solidFill>
                  <a:effectLst/>
                  <a:uLnTx/>
                  <a:uFillTx/>
                  <a:latin typeface="Corbel" panose="020B0503020204020204"/>
                  <a:ea typeface="+mn-ea"/>
                  <a:cs typeface="+mn-cs"/>
                </a:rPr>
                <a:t>).</a:t>
              </a:r>
              <a:endParaRPr kumimoji="0" lang="en-US" sz="1400" b="0" i="0" u="none" strike="noStrike" kern="1200" cap="none" spc="0" normalizeH="0" baseline="0" noProof="0" dirty="0">
                <a:ln>
                  <a:noFill/>
                </a:ln>
                <a:solidFill>
                  <a:srgbClr val="000000"/>
                </a:solidFill>
                <a:effectLst/>
                <a:uLnTx/>
                <a:uFillTx/>
                <a:latin typeface="Corbel" panose="020B0503020204020204"/>
                <a:ea typeface="+mn-ea"/>
                <a:cs typeface="+mn-cs"/>
                <a:sym typeface="+mn-lt"/>
              </a:endParaRPr>
            </a:p>
          </p:txBody>
        </p:sp>
      </p:grpSp>
      <p:sp>
        <p:nvSpPr>
          <p:cNvPr id="11" name="Rectangle: Rounded Corners 10">
            <a:extLst>
              <a:ext uri="{FF2B5EF4-FFF2-40B4-BE49-F238E27FC236}">
                <a16:creationId xmlns:a16="http://schemas.microsoft.com/office/drawing/2014/main" id="{19D8B2F0-9E08-2C01-C65B-D38A53BE7A94}"/>
              </a:ext>
            </a:extLst>
          </p:cNvPr>
          <p:cNvSpPr/>
          <p:nvPr/>
        </p:nvSpPr>
        <p:spPr>
          <a:xfrm>
            <a:off x="829763" y="5603866"/>
            <a:ext cx="10524084" cy="632944"/>
          </a:xfrm>
          <a:prstGeom prst="roundRect">
            <a:avLst>
              <a:gd name="adj" fmla="val 50000"/>
            </a:avLst>
          </a:prstGeom>
          <a:solidFill>
            <a:schemeClr val="accent3">
              <a:lumMod val="20000"/>
              <a:lumOff val="8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lstStyle/>
          <a:p>
            <a:pPr marL="0" marR="0" lvl="0" indent="0" algn="ctr" defTabSz="914400" rtl="0" eaLnBrk="1" fontAlgn="base" latinLnBrk="0" hangingPunct="1">
              <a:lnSpc>
                <a:spcPct val="100000"/>
              </a:lnSpc>
              <a:spcBef>
                <a:spcPts val="400"/>
              </a:spcBef>
              <a:spcAft>
                <a:spcPct val="0"/>
              </a:spcAft>
              <a:buClrTx/>
              <a:buSzPct val="100000"/>
              <a:buFontTx/>
              <a:buNone/>
              <a:tabLst/>
              <a:defRPr/>
            </a:pPr>
            <a:r>
              <a:rPr kumimoji="0" lang="en-US" sz="1600" b="1" i="0" u="none" strike="noStrike" kern="1200" cap="none" spc="0" normalizeH="0" baseline="0" noProof="0" dirty="0">
                <a:ln>
                  <a:noFill/>
                </a:ln>
                <a:solidFill>
                  <a:srgbClr val="000000"/>
                </a:solidFill>
                <a:effectLst/>
                <a:uLnTx/>
                <a:uFillTx/>
                <a:latin typeface="Corbel" panose="020B0503020204020204"/>
                <a:ea typeface="+mn-ea"/>
                <a:cs typeface="+mn-cs"/>
                <a:sym typeface="+mn-lt"/>
              </a:rPr>
              <a:t>Hardware consolidation is driving the automotive supply chain to adopt software abstraction, enabling feature software to run on virtualized stacks within central compute systems.</a:t>
            </a:r>
          </a:p>
        </p:txBody>
      </p:sp>
    </p:spTree>
    <p:extLst>
      <p:ext uri="{BB962C8B-B14F-4D97-AF65-F5344CB8AC3E}">
        <p14:creationId xmlns:p14="http://schemas.microsoft.com/office/powerpoint/2010/main" val="13575066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arallelogram 5">
            <a:extLst>
              <a:ext uri="{FF2B5EF4-FFF2-40B4-BE49-F238E27FC236}">
                <a16:creationId xmlns:a16="http://schemas.microsoft.com/office/drawing/2014/main" id="{8AC83EE8-4C2A-990D-2E61-29EEA5E837DE}"/>
              </a:ext>
            </a:extLst>
          </p:cNvPr>
          <p:cNvSpPr/>
          <p:nvPr/>
        </p:nvSpPr>
        <p:spPr>
          <a:xfrm>
            <a:off x="2781300" y="560391"/>
            <a:ext cx="2314575" cy="343051"/>
          </a:xfrm>
          <a:prstGeom prst="parallelogram">
            <a:avLst>
              <a:gd name="adj" fmla="val 38574"/>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EN"/>
            </a:defPPr>
            <a:lvl1pPr algn="l" rtl="0" fontAlgn="base">
              <a:spcBef>
                <a:spcPct val="0"/>
              </a:spcBef>
              <a:spcAft>
                <a:spcPct val="0"/>
              </a:spcAft>
              <a:defRPr sz="1200" b="1" kern="1200">
                <a:solidFill>
                  <a:schemeClr val="lt1"/>
                </a:solidFill>
                <a:latin typeface="+mn-lt"/>
                <a:ea typeface="+mn-ea"/>
                <a:cs typeface="+mn-cs"/>
              </a:defRPr>
            </a:lvl1pPr>
            <a:lvl2pPr marL="457200" algn="l" rtl="0" fontAlgn="base">
              <a:spcBef>
                <a:spcPct val="0"/>
              </a:spcBef>
              <a:spcAft>
                <a:spcPct val="0"/>
              </a:spcAft>
              <a:defRPr sz="1200" b="1" kern="1200">
                <a:solidFill>
                  <a:schemeClr val="lt1"/>
                </a:solidFill>
                <a:latin typeface="+mn-lt"/>
                <a:ea typeface="+mn-ea"/>
                <a:cs typeface="+mn-cs"/>
              </a:defRPr>
            </a:lvl2pPr>
            <a:lvl3pPr marL="914400" algn="l" rtl="0" fontAlgn="base">
              <a:spcBef>
                <a:spcPct val="0"/>
              </a:spcBef>
              <a:spcAft>
                <a:spcPct val="0"/>
              </a:spcAft>
              <a:defRPr sz="1200" b="1" kern="1200">
                <a:solidFill>
                  <a:schemeClr val="lt1"/>
                </a:solidFill>
                <a:latin typeface="+mn-lt"/>
                <a:ea typeface="+mn-ea"/>
                <a:cs typeface="+mn-cs"/>
              </a:defRPr>
            </a:lvl3pPr>
            <a:lvl4pPr marL="1371600" algn="l" rtl="0" fontAlgn="base">
              <a:spcBef>
                <a:spcPct val="0"/>
              </a:spcBef>
              <a:spcAft>
                <a:spcPct val="0"/>
              </a:spcAft>
              <a:defRPr sz="1200" b="1" kern="1200">
                <a:solidFill>
                  <a:schemeClr val="lt1"/>
                </a:solidFill>
                <a:latin typeface="+mn-lt"/>
                <a:ea typeface="+mn-ea"/>
                <a:cs typeface="+mn-cs"/>
              </a:defRPr>
            </a:lvl4pPr>
            <a:lvl5pPr marL="1828800" algn="l" rtl="0" fontAlgn="base">
              <a:spcBef>
                <a:spcPct val="0"/>
              </a:spcBef>
              <a:spcAft>
                <a:spcPct val="0"/>
              </a:spcAft>
              <a:defRPr sz="1200" b="1" kern="1200">
                <a:solidFill>
                  <a:schemeClr val="lt1"/>
                </a:solidFill>
                <a:latin typeface="+mn-lt"/>
                <a:ea typeface="+mn-ea"/>
                <a:cs typeface="+mn-cs"/>
              </a:defRPr>
            </a:lvl5pPr>
            <a:lvl6pPr marL="2286000" algn="l" defTabSz="914400" rtl="0" eaLnBrk="1" latinLnBrk="0" hangingPunct="1">
              <a:defRPr sz="1200" b="1" kern="1200">
                <a:solidFill>
                  <a:schemeClr val="lt1"/>
                </a:solidFill>
                <a:latin typeface="+mn-lt"/>
                <a:ea typeface="+mn-ea"/>
                <a:cs typeface="+mn-cs"/>
              </a:defRPr>
            </a:lvl6pPr>
            <a:lvl7pPr marL="2743200" algn="l" defTabSz="914400" rtl="0" eaLnBrk="1" latinLnBrk="0" hangingPunct="1">
              <a:defRPr sz="1200" b="1" kern="1200">
                <a:solidFill>
                  <a:schemeClr val="lt1"/>
                </a:solidFill>
                <a:latin typeface="+mn-lt"/>
                <a:ea typeface="+mn-ea"/>
                <a:cs typeface="+mn-cs"/>
              </a:defRPr>
            </a:lvl7pPr>
            <a:lvl8pPr marL="3200400" algn="l" defTabSz="914400" rtl="0" eaLnBrk="1" latinLnBrk="0" hangingPunct="1">
              <a:defRPr sz="1200" b="1" kern="1200">
                <a:solidFill>
                  <a:schemeClr val="lt1"/>
                </a:solidFill>
                <a:latin typeface="+mn-lt"/>
                <a:ea typeface="+mn-ea"/>
                <a:cs typeface="+mn-cs"/>
              </a:defRPr>
            </a:lvl8pPr>
            <a:lvl9pPr marL="3657600" algn="l" defTabSz="914400" rtl="0" eaLnBrk="1" latinLnBrk="0" hangingPunct="1">
              <a:defRPr sz="1200" b="1" kern="1200">
                <a:solidFill>
                  <a:schemeClr val="lt1"/>
                </a:solidFill>
                <a:latin typeface="+mn-lt"/>
                <a:ea typeface="+mn-ea"/>
                <a:cs typeface="+mn-cs"/>
              </a:defRPr>
            </a:lvl9pPr>
          </a:lstStyle>
          <a:p>
            <a:pPr marL="0" marR="0" lvl="0" indent="0" algn="l" defTabSz="914400" rtl="0" eaLnBrk="1" fontAlgn="base" latinLnBrk="0" hangingPunct="1">
              <a:lnSpc>
                <a:spcPct val="90000"/>
              </a:lnSpc>
              <a:spcBef>
                <a:spcPts val="400"/>
              </a:spcBef>
              <a:spcAft>
                <a:spcPct val="0"/>
              </a:spcAft>
              <a:buClrTx/>
              <a:buSzPct val="100000"/>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sym typeface="+mn-lt"/>
            </a:endParaRPr>
          </a:p>
        </p:txBody>
      </p:sp>
      <p:sp>
        <p:nvSpPr>
          <p:cNvPr id="5" name="RbLeanShape Arrow Option 1 26">
            <a:extLst>
              <a:ext uri="{FF2B5EF4-FFF2-40B4-BE49-F238E27FC236}">
                <a16:creationId xmlns:a16="http://schemas.microsoft.com/office/drawing/2014/main" id="{60269A5D-1C2F-8820-418C-B417A8F2FD7D}"/>
              </a:ext>
            </a:extLst>
          </p:cNvPr>
          <p:cNvSpPr/>
          <p:nvPr/>
        </p:nvSpPr>
        <p:spPr>
          <a:xfrm>
            <a:off x="406801" y="1357745"/>
            <a:ext cx="4165200" cy="4865686"/>
          </a:xfrm>
          <a:prstGeom prst="homePlate">
            <a:avLst>
              <a:gd name="adj" fmla="val 12693"/>
            </a:avLst>
          </a:prstGeom>
          <a:solidFill>
            <a:srgbClr val="D3D2D2"/>
          </a:solidFill>
          <a:ln w="19050" cmpd="sng">
            <a:noFill/>
          </a:ln>
          <a:effectLst/>
        </p:spPr>
        <p:style>
          <a:lnRef idx="1">
            <a:schemeClr val="accent1"/>
          </a:lnRef>
          <a:fillRef idx="0">
            <a:schemeClr val="accent1"/>
          </a:fillRef>
          <a:effectRef idx="0">
            <a:schemeClr val="accent1"/>
          </a:effectRef>
          <a:fontRef idx="minor">
            <a:schemeClr val="tx1"/>
          </a:fontRef>
        </p:style>
        <p:txBody>
          <a:bodyPr lIns="0" tIns="0" rIns="0" bIns="0" rtlCol="0" anchor="ctr"/>
          <a:lstStyle/>
          <a:p>
            <a:pPr marL="0" marR="0" lvl="0" indent="0" algn="l" defTabSz="914400" rtl="0" eaLnBrk="1" fontAlgn="base" latinLnBrk="0" hangingPunct="1">
              <a:lnSpc>
                <a:spcPct val="90000"/>
              </a:lnSpc>
              <a:spcBef>
                <a:spcPts val="0"/>
              </a:spcBef>
              <a:spcAft>
                <a:spcPct val="0"/>
              </a:spcAft>
              <a:buClrTx/>
              <a:buSzTx/>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endParaRPr>
          </a:p>
        </p:txBody>
      </p:sp>
      <p:graphicFrame>
        <p:nvGraphicFramePr>
          <p:cNvPr id="17" name="think-cell data - do not delete" hidden="1">
            <a:extLst>
              <a:ext uri="{FF2B5EF4-FFF2-40B4-BE49-F238E27FC236}">
                <a16:creationId xmlns:a16="http://schemas.microsoft.com/office/drawing/2014/main" id="{D5592801-CFF8-DC36-719C-0867113407F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06" imgH="306" progId="TCLayout.ActiveDocument.1">
                  <p:embed/>
                </p:oleObj>
              </mc:Choice>
              <mc:Fallback>
                <p:oleObj name="think-cell Slide" r:id="rId4" imgW="306" imgH="306" progId="TCLayout.ActiveDocument.1">
                  <p:embed/>
                  <p:pic>
                    <p:nvPicPr>
                      <p:cNvPr id="17" name="think-cell data - do not delete" hidden="1">
                        <a:extLst>
                          <a:ext uri="{FF2B5EF4-FFF2-40B4-BE49-F238E27FC236}">
                            <a16:creationId xmlns:a16="http://schemas.microsoft.com/office/drawing/2014/main" id="{D5592801-CFF8-DC36-719C-0867113407F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2" name="Picture 1">
            <a:extLst>
              <a:ext uri="{FF2B5EF4-FFF2-40B4-BE49-F238E27FC236}">
                <a16:creationId xmlns:a16="http://schemas.microsoft.com/office/drawing/2014/main" id="{D3E0F7DE-C63E-5A81-1EDB-BD4B2C340A84}"/>
              </a:ext>
            </a:extLst>
          </p:cNvPr>
          <p:cNvPicPr>
            <a:picLocks noChangeAspect="1"/>
          </p:cNvPicPr>
          <p:nvPr/>
        </p:nvPicPr>
        <p:blipFill>
          <a:blip r:embed="rId6"/>
          <a:srcRect l="139" r="139"/>
          <a:stretch>
            <a:fillRect/>
          </a:stretch>
        </p:blipFill>
        <p:spPr bwMode="auto">
          <a:xfrm>
            <a:off x="4747872" y="2039816"/>
            <a:ext cx="7140710" cy="4183616"/>
          </a:xfrm>
          <a:prstGeom prst="rect">
            <a:avLst/>
          </a:prstGeom>
          <a:ln>
            <a:noFill/>
          </a:ln>
          <a:extLst>
            <a:ext uri="{53640926-AAD7-44D8-BBD7-CCE9431645EC}">
              <a14:shadowObscured xmlns:a14="http://schemas.microsoft.com/office/drawing/2010/main"/>
            </a:ext>
          </a:extLst>
        </p:spPr>
      </p:pic>
      <p:sp>
        <p:nvSpPr>
          <p:cNvPr id="8" name="TextBox 7">
            <a:extLst>
              <a:ext uri="{FF2B5EF4-FFF2-40B4-BE49-F238E27FC236}">
                <a16:creationId xmlns:a16="http://schemas.microsoft.com/office/drawing/2014/main" id="{2E410704-DFC9-2192-E874-BA77CEE83445}"/>
              </a:ext>
            </a:extLst>
          </p:cNvPr>
          <p:cNvSpPr txBox="1"/>
          <p:nvPr/>
        </p:nvSpPr>
        <p:spPr>
          <a:xfrm>
            <a:off x="4758991" y="1243408"/>
            <a:ext cx="7204810" cy="276999"/>
          </a:xfrm>
          <a:prstGeom prst="rect">
            <a:avLst/>
          </a:prstGeom>
          <a:noFill/>
          <a:ln w="9525">
            <a:noFill/>
          </a:ln>
        </p:spPr>
        <p:txBody>
          <a:bodyPr vert="horz" wrap="square" lIns="0" tIns="0" rIns="0" bIns="0" rtlCol="0">
            <a:spAutoFit/>
          </a:bodyPr>
          <a:lstStyle/>
          <a:p>
            <a:pPr marL="0" marR="0" lvl="0" indent="0" algn="l" defTabSz="914400" rtl="0" eaLnBrk="1" fontAlgn="base" latinLnBrk="0" hangingPunct="1">
              <a:lnSpc>
                <a:spcPct val="100000"/>
              </a:lnSpc>
              <a:spcBef>
                <a:spcPts val="400"/>
              </a:spcBef>
              <a:spcAft>
                <a:spcPct val="0"/>
              </a:spcAft>
              <a:buClrTx/>
              <a:buSzPct val="100000"/>
              <a:buFontTx/>
              <a:buNone/>
              <a:tabLst/>
              <a:defRPr/>
            </a:pPr>
            <a:r>
              <a:rPr kumimoji="0" lang="en-US" sz="18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OEM automotive software spending estimate, 2021-2030 [USD bn]*</a:t>
            </a:r>
          </a:p>
        </p:txBody>
      </p:sp>
      <p:sp>
        <p:nvSpPr>
          <p:cNvPr id="11" name="TextBox 10">
            <a:extLst>
              <a:ext uri="{FF2B5EF4-FFF2-40B4-BE49-F238E27FC236}">
                <a16:creationId xmlns:a16="http://schemas.microsoft.com/office/drawing/2014/main" id="{618368DD-1237-7866-03A1-ADAACDAFB0F5}"/>
              </a:ext>
            </a:extLst>
          </p:cNvPr>
          <p:cNvSpPr txBox="1"/>
          <p:nvPr/>
        </p:nvSpPr>
        <p:spPr>
          <a:xfrm>
            <a:off x="4886587" y="6263624"/>
            <a:ext cx="6266576" cy="261610"/>
          </a:xfrm>
          <a:prstGeom prst="rect">
            <a:avLst/>
          </a:prstGeom>
          <a:noFill/>
          <a:ln w="9525">
            <a:noFill/>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*Source: Expert Interviews, Roland Berger</a:t>
            </a:r>
            <a:endParaRPr kumimoji="0" lang="en-US" sz="1100" b="1" i="0" u="none" strike="noStrike" kern="1200" cap="none" spc="0" normalizeH="0" baseline="0" noProof="0" dirty="0">
              <a:ln>
                <a:noFill/>
              </a:ln>
              <a:solidFill>
                <a:srgbClr val="000000"/>
              </a:solidFill>
              <a:effectLst/>
              <a:uLnTx/>
              <a:uFillTx/>
              <a:latin typeface="Corbel" panose="020B0503020204020204"/>
              <a:ea typeface="+mn-ea"/>
              <a:cs typeface="+mn-cs"/>
            </a:endParaRPr>
          </a:p>
        </p:txBody>
      </p:sp>
      <p:sp>
        <p:nvSpPr>
          <p:cNvPr id="10" name="TextBox 9">
            <a:extLst>
              <a:ext uri="{FF2B5EF4-FFF2-40B4-BE49-F238E27FC236}">
                <a16:creationId xmlns:a16="http://schemas.microsoft.com/office/drawing/2014/main" id="{C844561E-EC4E-0562-8279-FBE6F2A775D9}"/>
              </a:ext>
            </a:extLst>
          </p:cNvPr>
          <p:cNvSpPr txBox="1"/>
          <p:nvPr/>
        </p:nvSpPr>
        <p:spPr>
          <a:xfrm>
            <a:off x="5335398" y="3816991"/>
            <a:ext cx="1971413" cy="2130803"/>
          </a:xfrm>
          <a:prstGeom prst="rect">
            <a:avLst/>
          </a:prstGeom>
          <a:noFill/>
          <a:ln w="19050">
            <a:solidFill>
              <a:srgbClr val="00B0F0"/>
            </a:solidFill>
          </a:ln>
        </p:spPr>
        <p:txBody>
          <a:bodyPr vert="horz" wrap="square" lIns="0" tIns="0" rIns="0" bIns="0" rtlCol="0">
            <a:spAutoFit/>
          </a:bodyPr>
          <a:lstStyle/>
          <a:p>
            <a:pPr marL="0" marR="0" lvl="0" indent="0" algn="l" defTabSz="914400" rtl="0" eaLnBrk="1" fontAlgn="base" latinLnBrk="0" hangingPunct="1">
              <a:lnSpc>
                <a:spcPct val="100000"/>
              </a:lnSpc>
              <a:spcBef>
                <a:spcPts val="400"/>
              </a:spcBef>
              <a:spcAft>
                <a:spcPct val="0"/>
              </a:spcAft>
              <a:buClrTx/>
              <a:buSzPct val="100000"/>
              <a:buFontTx/>
              <a:buNone/>
              <a:tabLst/>
              <a:defRPr/>
            </a:pPr>
            <a:endParaRPr kumimoji="0" lang="en-US" sz="1200" b="0" i="0" u="none" strike="noStrike" kern="1200" cap="none" spc="0" normalizeH="0" baseline="0" noProof="0" dirty="0" err="1">
              <a:ln>
                <a:noFill/>
              </a:ln>
              <a:solidFill>
                <a:srgbClr val="000000"/>
              </a:solidFill>
              <a:effectLst/>
              <a:uLnTx/>
              <a:uFillTx/>
              <a:latin typeface="Corbel" panose="020B0503020204020204"/>
              <a:ea typeface="+mn-ea"/>
              <a:cs typeface="+mn-cs"/>
              <a:sym typeface="+mn-lt"/>
            </a:endParaRPr>
          </a:p>
        </p:txBody>
      </p:sp>
      <p:sp>
        <p:nvSpPr>
          <p:cNvPr id="12" name="TextBox 11">
            <a:extLst>
              <a:ext uri="{FF2B5EF4-FFF2-40B4-BE49-F238E27FC236}">
                <a16:creationId xmlns:a16="http://schemas.microsoft.com/office/drawing/2014/main" id="{F76F6B40-8075-2196-2786-7322B30B2449}"/>
              </a:ext>
            </a:extLst>
          </p:cNvPr>
          <p:cNvSpPr txBox="1"/>
          <p:nvPr/>
        </p:nvSpPr>
        <p:spPr>
          <a:xfrm>
            <a:off x="5570290" y="3581451"/>
            <a:ext cx="1174459" cy="215444"/>
          </a:xfrm>
          <a:prstGeom prst="rect">
            <a:avLst/>
          </a:prstGeom>
          <a:noFill/>
          <a:ln w="9525">
            <a:noFill/>
          </a:ln>
        </p:spPr>
        <p:txBody>
          <a:bodyPr vert="horz" wrap="square" lIns="0" tIns="0" rIns="0" bIns="0" rtlCol="0">
            <a:spAutoFit/>
          </a:bodyPr>
          <a:lstStyle/>
          <a:p>
            <a:pPr marL="0" marR="0" lvl="0" indent="0" algn="l" defTabSz="914400" rtl="0" eaLnBrk="1" fontAlgn="base" latinLnBrk="0" hangingPunct="1">
              <a:lnSpc>
                <a:spcPct val="100000"/>
              </a:lnSpc>
              <a:spcBef>
                <a:spcPts val="400"/>
              </a:spcBef>
              <a:spcAft>
                <a:spcPct val="0"/>
              </a:spcAft>
              <a:buClrTx/>
              <a:buSzPct val="100000"/>
              <a:buFontTx/>
              <a:buNone/>
              <a:tabLst/>
              <a:defRPr/>
            </a:pPr>
            <a:r>
              <a:rPr kumimoji="0" lang="en-US" sz="14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USD 100 bn+</a:t>
            </a:r>
          </a:p>
        </p:txBody>
      </p:sp>
      <p:sp>
        <p:nvSpPr>
          <p:cNvPr id="13" name="Speech Bubble: Rectangle 12">
            <a:extLst>
              <a:ext uri="{FF2B5EF4-FFF2-40B4-BE49-F238E27FC236}">
                <a16:creationId xmlns:a16="http://schemas.microsoft.com/office/drawing/2014/main" id="{A09EA44A-F842-1473-5B6D-178F6386D300}"/>
              </a:ext>
            </a:extLst>
          </p:cNvPr>
          <p:cNvSpPr/>
          <p:nvPr/>
        </p:nvSpPr>
        <p:spPr>
          <a:xfrm>
            <a:off x="9153837" y="4394376"/>
            <a:ext cx="2734745" cy="644004"/>
          </a:xfrm>
          <a:prstGeom prst="wedgeRectCallout">
            <a:avLst>
              <a:gd name="adj1" fmla="val -2779"/>
              <a:gd name="adj2" fmla="val -98123"/>
            </a:avLst>
          </a:prstGeom>
          <a:solidFill>
            <a:schemeClr val="accent2"/>
          </a:solidFill>
          <a:ln w="6350" cmpd="sng">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pPr marL="0" marR="0" lvl="0" indent="0" algn="ctr" defTabSz="914400" rtl="0" eaLnBrk="1" fontAlgn="base" latinLnBrk="0" hangingPunct="1">
              <a:lnSpc>
                <a:spcPct val="90000"/>
              </a:lnSpc>
              <a:spcBef>
                <a:spcPts val="400"/>
              </a:spcBef>
              <a:spcAft>
                <a:spcPct val="0"/>
              </a:spcAft>
              <a:buClrTx/>
              <a:buSzPct val="100000"/>
              <a:buFont typeface=""/>
              <a:buNone/>
              <a:tabLst/>
              <a:defRPr/>
            </a:pPr>
            <a:r>
              <a:rPr kumimoji="0" lang="en-US" sz="12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By 2030, all OEMs are expected to have completed the transition from a 'traditional' to a 'SW-defined' approach.</a:t>
            </a:r>
          </a:p>
        </p:txBody>
      </p:sp>
      <p:sp>
        <p:nvSpPr>
          <p:cNvPr id="14" name="Speech Bubble: Rectangle 13">
            <a:extLst>
              <a:ext uri="{FF2B5EF4-FFF2-40B4-BE49-F238E27FC236}">
                <a16:creationId xmlns:a16="http://schemas.microsoft.com/office/drawing/2014/main" id="{CC09ED4B-9DEB-BEEF-639A-2D0086784347}"/>
              </a:ext>
            </a:extLst>
          </p:cNvPr>
          <p:cNvSpPr/>
          <p:nvPr/>
        </p:nvSpPr>
        <p:spPr>
          <a:xfrm>
            <a:off x="8019875" y="1776918"/>
            <a:ext cx="2323779" cy="645415"/>
          </a:xfrm>
          <a:prstGeom prst="wedgeRectCallout">
            <a:avLst>
              <a:gd name="adj1" fmla="val 37486"/>
              <a:gd name="adj2" fmla="val 98446"/>
            </a:avLst>
          </a:prstGeom>
          <a:solidFill>
            <a:schemeClr val="accent3"/>
          </a:solidFill>
          <a:ln w="635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pPr marL="0" marR="0" lvl="0" indent="0" algn="ctr" defTabSz="914400" rtl="0" eaLnBrk="1" fontAlgn="base" latinLnBrk="0" hangingPunct="1">
              <a:lnSpc>
                <a:spcPct val="90000"/>
              </a:lnSpc>
              <a:spcBef>
                <a:spcPts val="400"/>
              </a:spcBef>
              <a:spcAft>
                <a:spcPct val="0"/>
              </a:spcAft>
              <a:buClrTx/>
              <a:buSzPct val="100000"/>
              <a:buFont typeface=""/>
              <a:buNone/>
              <a:tabLst/>
              <a:defRPr/>
            </a:pPr>
            <a:r>
              <a:rPr kumimoji="0" lang="en-US" sz="12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Necessary spending unlikely to be realized due to strong cost pressure</a:t>
            </a:r>
          </a:p>
        </p:txBody>
      </p:sp>
      <p:sp>
        <p:nvSpPr>
          <p:cNvPr id="18" name="Title 1">
            <a:extLst>
              <a:ext uri="{FF2B5EF4-FFF2-40B4-BE49-F238E27FC236}">
                <a16:creationId xmlns:a16="http://schemas.microsoft.com/office/drawing/2014/main" id="{9BB727D4-6607-9991-188A-9C72592931A4}"/>
              </a:ext>
            </a:extLst>
          </p:cNvPr>
          <p:cNvSpPr txBox="1">
            <a:spLocks/>
          </p:cNvSpPr>
          <p:nvPr/>
        </p:nvSpPr>
        <p:spPr>
          <a:xfrm>
            <a:off x="411480" y="557784"/>
            <a:ext cx="11370011" cy="571120"/>
          </a:xfrm>
          <a:prstGeom prst="rect">
            <a:avLst/>
          </a:prstGeom>
        </p:spPr>
        <p:txBody>
          <a:bodyPr vert="horz" wrap="square" lIns="0" tIns="0" rIns="0" bIns="0" rtlCol="0" anchor="t" anchorCtr="0">
            <a:noAutofit/>
          </a:bodyPr>
          <a:lstStyle>
            <a:lvl1pPr algn="l" defTabSz="1125444" rtl="0" eaLnBrk="1" latinLnBrk="0" hangingPunct="1">
              <a:lnSpc>
                <a:spcPct val="90000"/>
              </a:lnSpc>
              <a:spcBef>
                <a:spcPct val="0"/>
              </a:spcBef>
              <a:buNone/>
              <a:defRPr lang="en-US" sz="2200" b="1" kern="1200" baseline="0" noProof="0" dirty="0">
                <a:solidFill>
                  <a:schemeClr val="tx1"/>
                </a:solidFill>
                <a:latin typeface="+mj-lt"/>
                <a:ea typeface="+mj-ea"/>
                <a:cs typeface="+mj-cs"/>
                <a:sym typeface="+mn-lt"/>
              </a:defRPr>
            </a:lvl1pPr>
          </a:lstStyle>
          <a:p>
            <a:pPr marL="0" marR="0" lvl="0" indent="0" algn="l" defTabSz="1125444" rtl="0" eaLnBrk="1" fontAlgn="auto" latinLnBrk="0" hangingPunct="1">
              <a:lnSpc>
                <a:spcPct val="90000"/>
              </a:lnSpc>
              <a:spcBef>
                <a:spcPct val="0"/>
              </a:spcBef>
              <a:spcAft>
                <a:spcPts val="0"/>
              </a:spcAft>
              <a:buClrTx/>
              <a:buSzTx/>
              <a:buFontTx/>
              <a:buNone/>
              <a:tabLst/>
              <a:defRPr/>
            </a:pPr>
            <a:r>
              <a:rPr kumimoji="0" lang="en-US" sz="2200" b="1" i="0" u="none" strike="noStrike" kern="1200" cap="none" spc="0" normalizeH="0" baseline="0" noProof="0" dirty="0">
                <a:ln>
                  <a:noFill/>
                </a:ln>
                <a:solidFill>
                  <a:srgbClr val="000000"/>
                </a:solidFill>
                <a:effectLst/>
                <a:uLnTx/>
                <a:uFillTx/>
                <a:latin typeface="Corbel" panose="020B0503020204020204"/>
                <a:ea typeface="+mj-ea"/>
                <a:cs typeface="+mj-cs"/>
                <a:sym typeface="+mn-lt"/>
              </a:rPr>
              <a:t>Explosive growth in software spending; Without SDVs, the cost burden </a:t>
            </a:r>
            <a:br>
              <a:rPr kumimoji="0" lang="en-US" sz="2200" b="1" i="0" u="none" strike="noStrike" kern="1200" cap="none" spc="0" normalizeH="0" baseline="0" noProof="0" dirty="0">
                <a:ln>
                  <a:noFill/>
                </a:ln>
                <a:solidFill>
                  <a:srgbClr val="000000"/>
                </a:solidFill>
                <a:effectLst/>
                <a:uLnTx/>
                <a:uFillTx/>
                <a:latin typeface="Corbel" panose="020B0503020204020204"/>
                <a:ea typeface="+mj-ea"/>
                <a:cs typeface="+mj-cs"/>
                <a:sym typeface="+mn-lt"/>
              </a:rPr>
            </a:br>
            <a:r>
              <a:rPr kumimoji="0" lang="en-US" sz="2200" b="1" i="0" u="none" strike="noStrike" kern="1200" cap="none" spc="0" normalizeH="0" baseline="0" noProof="0" dirty="0">
                <a:ln>
                  <a:noFill/>
                </a:ln>
                <a:solidFill>
                  <a:srgbClr val="000000"/>
                </a:solidFill>
                <a:effectLst/>
                <a:uLnTx/>
                <a:uFillTx/>
                <a:latin typeface="Corbel" panose="020B0503020204020204"/>
                <a:ea typeface="+mj-ea"/>
                <a:cs typeface="+mj-cs"/>
                <a:sym typeface="+mn-lt"/>
              </a:rPr>
              <a:t>on the industry will become unsustainable </a:t>
            </a:r>
          </a:p>
        </p:txBody>
      </p:sp>
      <p:sp>
        <p:nvSpPr>
          <p:cNvPr id="15" name="Parallelogram 14">
            <a:extLst>
              <a:ext uri="{FF2B5EF4-FFF2-40B4-BE49-F238E27FC236}">
                <a16:creationId xmlns:a16="http://schemas.microsoft.com/office/drawing/2014/main" id="{D61E0829-BE3D-19CA-D808-273ECF53383B}"/>
              </a:ext>
            </a:extLst>
          </p:cNvPr>
          <p:cNvSpPr/>
          <p:nvPr/>
        </p:nvSpPr>
        <p:spPr>
          <a:xfrm>
            <a:off x="1249070" y="3581451"/>
            <a:ext cx="2102626" cy="274320"/>
          </a:xfrm>
          <a:prstGeom prst="parallelogram">
            <a:avLst>
              <a:gd name="adj" fmla="val 38574"/>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EN"/>
            </a:defPPr>
            <a:lvl1pPr algn="l" rtl="0" fontAlgn="base">
              <a:spcBef>
                <a:spcPct val="0"/>
              </a:spcBef>
              <a:spcAft>
                <a:spcPct val="0"/>
              </a:spcAft>
              <a:defRPr sz="1200" b="1" kern="1200">
                <a:solidFill>
                  <a:schemeClr val="lt1"/>
                </a:solidFill>
                <a:latin typeface="+mn-lt"/>
                <a:ea typeface="+mn-ea"/>
                <a:cs typeface="+mn-cs"/>
              </a:defRPr>
            </a:lvl1pPr>
            <a:lvl2pPr marL="457200" algn="l" rtl="0" fontAlgn="base">
              <a:spcBef>
                <a:spcPct val="0"/>
              </a:spcBef>
              <a:spcAft>
                <a:spcPct val="0"/>
              </a:spcAft>
              <a:defRPr sz="1200" b="1" kern="1200">
                <a:solidFill>
                  <a:schemeClr val="lt1"/>
                </a:solidFill>
                <a:latin typeface="+mn-lt"/>
                <a:ea typeface="+mn-ea"/>
                <a:cs typeface="+mn-cs"/>
              </a:defRPr>
            </a:lvl2pPr>
            <a:lvl3pPr marL="914400" algn="l" rtl="0" fontAlgn="base">
              <a:spcBef>
                <a:spcPct val="0"/>
              </a:spcBef>
              <a:spcAft>
                <a:spcPct val="0"/>
              </a:spcAft>
              <a:defRPr sz="1200" b="1" kern="1200">
                <a:solidFill>
                  <a:schemeClr val="lt1"/>
                </a:solidFill>
                <a:latin typeface="+mn-lt"/>
                <a:ea typeface="+mn-ea"/>
                <a:cs typeface="+mn-cs"/>
              </a:defRPr>
            </a:lvl3pPr>
            <a:lvl4pPr marL="1371600" algn="l" rtl="0" fontAlgn="base">
              <a:spcBef>
                <a:spcPct val="0"/>
              </a:spcBef>
              <a:spcAft>
                <a:spcPct val="0"/>
              </a:spcAft>
              <a:defRPr sz="1200" b="1" kern="1200">
                <a:solidFill>
                  <a:schemeClr val="lt1"/>
                </a:solidFill>
                <a:latin typeface="+mn-lt"/>
                <a:ea typeface="+mn-ea"/>
                <a:cs typeface="+mn-cs"/>
              </a:defRPr>
            </a:lvl4pPr>
            <a:lvl5pPr marL="1828800" algn="l" rtl="0" fontAlgn="base">
              <a:spcBef>
                <a:spcPct val="0"/>
              </a:spcBef>
              <a:spcAft>
                <a:spcPct val="0"/>
              </a:spcAft>
              <a:defRPr sz="1200" b="1" kern="1200">
                <a:solidFill>
                  <a:schemeClr val="lt1"/>
                </a:solidFill>
                <a:latin typeface="+mn-lt"/>
                <a:ea typeface="+mn-ea"/>
                <a:cs typeface="+mn-cs"/>
              </a:defRPr>
            </a:lvl5pPr>
            <a:lvl6pPr marL="2286000" algn="l" defTabSz="914400" rtl="0" eaLnBrk="1" latinLnBrk="0" hangingPunct="1">
              <a:defRPr sz="1200" b="1" kern="1200">
                <a:solidFill>
                  <a:schemeClr val="lt1"/>
                </a:solidFill>
                <a:latin typeface="+mn-lt"/>
                <a:ea typeface="+mn-ea"/>
                <a:cs typeface="+mn-cs"/>
              </a:defRPr>
            </a:lvl6pPr>
            <a:lvl7pPr marL="2743200" algn="l" defTabSz="914400" rtl="0" eaLnBrk="1" latinLnBrk="0" hangingPunct="1">
              <a:defRPr sz="1200" b="1" kern="1200">
                <a:solidFill>
                  <a:schemeClr val="lt1"/>
                </a:solidFill>
                <a:latin typeface="+mn-lt"/>
                <a:ea typeface="+mn-ea"/>
                <a:cs typeface="+mn-cs"/>
              </a:defRPr>
            </a:lvl7pPr>
            <a:lvl8pPr marL="3200400" algn="l" defTabSz="914400" rtl="0" eaLnBrk="1" latinLnBrk="0" hangingPunct="1">
              <a:defRPr sz="1200" b="1" kern="1200">
                <a:solidFill>
                  <a:schemeClr val="lt1"/>
                </a:solidFill>
                <a:latin typeface="+mn-lt"/>
                <a:ea typeface="+mn-ea"/>
                <a:cs typeface="+mn-cs"/>
              </a:defRPr>
            </a:lvl8pPr>
            <a:lvl9pPr marL="3657600" algn="l" defTabSz="914400" rtl="0" eaLnBrk="1" latinLnBrk="0" hangingPunct="1">
              <a:defRPr sz="1200" b="1" kern="1200">
                <a:solidFill>
                  <a:schemeClr val="lt1"/>
                </a:solidFill>
                <a:latin typeface="+mn-lt"/>
                <a:ea typeface="+mn-ea"/>
                <a:cs typeface="+mn-cs"/>
              </a:defRPr>
            </a:lvl9pPr>
          </a:lstStyle>
          <a:p>
            <a:pPr marL="0" marR="0" lvl="0" indent="0" algn="l" defTabSz="914400" rtl="0" eaLnBrk="1" fontAlgn="base" latinLnBrk="0" hangingPunct="1">
              <a:lnSpc>
                <a:spcPct val="90000"/>
              </a:lnSpc>
              <a:spcBef>
                <a:spcPts val="400"/>
              </a:spcBef>
              <a:spcAft>
                <a:spcPct val="0"/>
              </a:spcAft>
              <a:buClrTx/>
              <a:buSzPct val="100000"/>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sym typeface="+mn-lt"/>
            </a:endParaRPr>
          </a:p>
        </p:txBody>
      </p:sp>
      <p:sp>
        <p:nvSpPr>
          <p:cNvPr id="7" name="Parallelogram 6">
            <a:extLst>
              <a:ext uri="{FF2B5EF4-FFF2-40B4-BE49-F238E27FC236}">
                <a16:creationId xmlns:a16="http://schemas.microsoft.com/office/drawing/2014/main" id="{CA63D375-5D9D-6084-8834-701FA46FC33E}"/>
              </a:ext>
            </a:extLst>
          </p:cNvPr>
          <p:cNvSpPr/>
          <p:nvPr/>
        </p:nvSpPr>
        <p:spPr>
          <a:xfrm>
            <a:off x="1232678" y="4901220"/>
            <a:ext cx="2102626" cy="274320"/>
          </a:xfrm>
          <a:prstGeom prst="parallelogram">
            <a:avLst>
              <a:gd name="adj" fmla="val 38574"/>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EN"/>
            </a:defPPr>
            <a:lvl1pPr algn="l" rtl="0" fontAlgn="base">
              <a:spcBef>
                <a:spcPct val="0"/>
              </a:spcBef>
              <a:spcAft>
                <a:spcPct val="0"/>
              </a:spcAft>
              <a:defRPr sz="1200" b="1" kern="1200">
                <a:solidFill>
                  <a:schemeClr val="lt1"/>
                </a:solidFill>
                <a:latin typeface="+mn-lt"/>
                <a:ea typeface="+mn-ea"/>
                <a:cs typeface="+mn-cs"/>
              </a:defRPr>
            </a:lvl1pPr>
            <a:lvl2pPr marL="457200" algn="l" rtl="0" fontAlgn="base">
              <a:spcBef>
                <a:spcPct val="0"/>
              </a:spcBef>
              <a:spcAft>
                <a:spcPct val="0"/>
              </a:spcAft>
              <a:defRPr sz="1200" b="1" kern="1200">
                <a:solidFill>
                  <a:schemeClr val="lt1"/>
                </a:solidFill>
                <a:latin typeface="+mn-lt"/>
                <a:ea typeface="+mn-ea"/>
                <a:cs typeface="+mn-cs"/>
              </a:defRPr>
            </a:lvl2pPr>
            <a:lvl3pPr marL="914400" algn="l" rtl="0" fontAlgn="base">
              <a:spcBef>
                <a:spcPct val="0"/>
              </a:spcBef>
              <a:spcAft>
                <a:spcPct val="0"/>
              </a:spcAft>
              <a:defRPr sz="1200" b="1" kern="1200">
                <a:solidFill>
                  <a:schemeClr val="lt1"/>
                </a:solidFill>
                <a:latin typeface="+mn-lt"/>
                <a:ea typeface="+mn-ea"/>
                <a:cs typeface="+mn-cs"/>
              </a:defRPr>
            </a:lvl3pPr>
            <a:lvl4pPr marL="1371600" algn="l" rtl="0" fontAlgn="base">
              <a:spcBef>
                <a:spcPct val="0"/>
              </a:spcBef>
              <a:spcAft>
                <a:spcPct val="0"/>
              </a:spcAft>
              <a:defRPr sz="1200" b="1" kern="1200">
                <a:solidFill>
                  <a:schemeClr val="lt1"/>
                </a:solidFill>
                <a:latin typeface="+mn-lt"/>
                <a:ea typeface="+mn-ea"/>
                <a:cs typeface="+mn-cs"/>
              </a:defRPr>
            </a:lvl4pPr>
            <a:lvl5pPr marL="1828800" algn="l" rtl="0" fontAlgn="base">
              <a:spcBef>
                <a:spcPct val="0"/>
              </a:spcBef>
              <a:spcAft>
                <a:spcPct val="0"/>
              </a:spcAft>
              <a:defRPr sz="1200" b="1" kern="1200">
                <a:solidFill>
                  <a:schemeClr val="lt1"/>
                </a:solidFill>
                <a:latin typeface="+mn-lt"/>
                <a:ea typeface="+mn-ea"/>
                <a:cs typeface="+mn-cs"/>
              </a:defRPr>
            </a:lvl5pPr>
            <a:lvl6pPr marL="2286000" algn="l" defTabSz="914400" rtl="0" eaLnBrk="1" latinLnBrk="0" hangingPunct="1">
              <a:defRPr sz="1200" b="1" kern="1200">
                <a:solidFill>
                  <a:schemeClr val="lt1"/>
                </a:solidFill>
                <a:latin typeface="+mn-lt"/>
                <a:ea typeface="+mn-ea"/>
                <a:cs typeface="+mn-cs"/>
              </a:defRPr>
            </a:lvl6pPr>
            <a:lvl7pPr marL="2743200" algn="l" defTabSz="914400" rtl="0" eaLnBrk="1" latinLnBrk="0" hangingPunct="1">
              <a:defRPr sz="1200" b="1" kern="1200">
                <a:solidFill>
                  <a:schemeClr val="lt1"/>
                </a:solidFill>
                <a:latin typeface="+mn-lt"/>
                <a:ea typeface="+mn-ea"/>
                <a:cs typeface="+mn-cs"/>
              </a:defRPr>
            </a:lvl7pPr>
            <a:lvl8pPr marL="3200400" algn="l" defTabSz="914400" rtl="0" eaLnBrk="1" latinLnBrk="0" hangingPunct="1">
              <a:defRPr sz="1200" b="1" kern="1200">
                <a:solidFill>
                  <a:schemeClr val="lt1"/>
                </a:solidFill>
                <a:latin typeface="+mn-lt"/>
                <a:ea typeface="+mn-ea"/>
                <a:cs typeface="+mn-cs"/>
              </a:defRPr>
            </a:lvl8pPr>
            <a:lvl9pPr marL="3657600" algn="l" defTabSz="914400" rtl="0" eaLnBrk="1" latinLnBrk="0" hangingPunct="1">
              <a:defRPr sz="1200" b="1" kern="1200">
                <a:solidFill>
                  <a:schemeClr val="lt1"/>
                </a:solidFill>
                <a:latin typeface="+mn-lt"/>
                <a:ea typeface="+mn-ea"/>
                <a:cs typeface="+mn-cs"/>
              </a:defRPr>
            </a:lvl9pPr>
          </a:lstStyle>
          <a:p>
            <a:pPr marL="0" marR="0" lvl="0" indent="0" algn="l" defTabSz="914400" rtl="0" eaLnBrk="1" fontAlgn="base" latinLnBrk="0" hangingPunct="1">
              <a:lnSpc>
                <a:spcPct val="90000"/>
              </a:lnSpc>
              <a:spcBef>
                <a:spcPts val="400"/>
              </a:spcBef>
              <a:spcAft>
                <a:spcPct val="0"/>
              </a:spcAft>
              <a:buClrTx/>
              <a:buSzPct val="100000"/>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sym typeface="+mn-lt"/>
            </a:endParaRPr>
          </a:p>
        </p:txBody>
      </p:sp>
      <p:sp>
        <p:nvSpPr>
          <p:cNvPr id="9" name="Parallelogram 8">
            <a:extLst>
              <a:ext uri="{FF2B5EF4-FFF2-40B4-BE49-F238E27FC236}">
                <a16:creationId xmlns:a16="http://schemas.microsoft.com/office/drawing/2014/main" id="{F787BB7C-34C2-2498-1429-21487D9E428D}"/>
              </a:ext>
            </a:extLst>
          </p:cNvPr>
          <p:cNvSpPr/>
          <p:nvPr/>
        </p:nvSpPr>
        <p:spPr>
          <a:xfrm>
            <a:off x="878622" y="2285173"/>
            <a:ext cx="1541022" cy="274320"/>
          </a:xfrm>
          <a:prstGeom prst="parallelogram">
            <a:avLst>
              <a:gd name="adj" fmla="val 38574"/>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EN"/>
            </a:defPPr>
            <a:lvl1pPr algn="l" rtl="0" fontAlgn="base">
              <a:spcBef>
                <a:spcPct val="0"/>
              </a:spcBef>
              <a:spcAft>
                <a:spcPct val="0"/>
              </a:spcAft>
              <a:defRPr sz="1200" b="1" kern="1200">
                <a:solidFill>
                  <a:schemeClr val="lt1"/>
                </a:solidFill>
                <a:latin typeface="+mn-lt"/>
                <a:ea typeface="+mn-ea"/>
                <a:cs typeface="+mn-cs"/>
              </a:defRPr>
            </a:lvl1pPr>
            <a:lvl2pPr marL="457200" algn="l" rtl="0" fontAlgn="base">
              <a:spcBef>
                <a:spcPct val="0"/>
              </a:spcBef>
              <a:spcAft>
                <a:spcPct val="0"/>
              </a:spcAft>
              <a:defRPr sz="1200" b="1" kern="1200">
                <a:solidFill>
                  <a:schemeClr val="lt1"/>
                </a:solidFill>
                <a:latin typeface="+mn-lt"/>
                <a:ea typeface="+mn-ea"/>
                <a:cs typeface="+mn-cs"/>
              </a:defRPr>
            </a:lvl2pPr>
            <a:lvl3pPr marL="914400" algn="l" rtl="0" fontAlgn="base">
              <a:spcBef>
                <a:spcPct val="0"/>
              </a:spcBef>
              <a:spcAft>
                <a:spcPct val="0"/>
              </a:spcAft>
              <a:defRPr sz="1200" b="1" kern="1200">
                <a:solidFill>
                  <a:schemeClr val="lt1"/>
                </a:solidFill>
                <a:latin typeface="+mn-lt"/>
                <a:ea typeface="+mn-ea"/>
                <a:cs typeface="+mn-cs"/>
              </a:defRPr>
            </a:lvl3pPr>
            <a:lvl4pPr marL="1371600" algn="l" rtl="0" fontAlgn="base">
              <a:spcBef>
                <a:spcPct val="0"/>
              </a:spcBef>
              <a:spcAft>
                <a:spcPct val="0"/>
              </a:spcAft>
              <a:defRPr sz="1200" b="1" kern="1200">
                <a:solidFill>
                  <a:schemeClr val="lt1"/>
                </a:solidFill>
                <a:latin typeface="+mn-lt"/>
                <a:ea typeface="+mn-ea"/>
                <a:cs typeface="+mn-cs"/>
              </a:defRPr>
            </a:lvl4pPr>
            <a:lvl5pPr marL="1828800" algn="l" rtl="0" fontAlgn="base">
              <a:spcBef>
                <a:spcPct val="0"/>
              </a:spcBef>
              <a:spcAft>
                <a:spcPct val="0"/>
              </a:spcAft>
              <a:defRPr sz="1200" b="1" kern="1200">
                <a:solidFill>
                  <a:schemeClr val="lt1"/>
                </a:solidFill>
                <a:latin typeface="+mn-lt"/>
                <a:ea typeface="+mn-ea"/>
                <a:cs typeface="+mn-cs"/>
              </a:defRPr>
            </a:lvl5pPr>
            <a:lvl6pPr marL="2286000" algn="l" defTabSz="914400" rtl="0" eaLnBrk="1" latinLnBrk="0" hangingPunct="1">
              <a:defRPr sz="1200" b="1" kern="1200">
                <a:solidFill>
                  <a:schemeClr val="lt1"/>
                </a:solidFill>
                <a:latin typeface="+mn-lt"/>
                <a:ea typeface="+mn-ea"/>
                <a:cs typeface="+mn-cs"/>
              </a:defRPr>
            </a:lvl6pPr>
            <a:lvl7pPr marL="2743200" algn="l" defTabSz="914400" rtl="0" eaLnBrk="1" latinLnBrk="0" hangingPunct="1">
              <a:defRPr sz="1200" b="1" kern="1200">
                <a:solidFill>
                  <a:schemeClr val="lt1"/>
                </a:solidFill>
                <a:latin typeface="+mn-lt"/>
                <a:ea typeface="+mn-ea"/>
                <a:cs typeface="+mn-cs"/>
              </a:defRPr>
            </a:lvl7pPr>
            <a:lvl8pPr marL="3200400" algn="l" defTabSz="914400" rtl="0" eaLnBrk="1" latinLnBrk="0" hangingPunct="1">
              <a:defRPr sz="1200" b="1" kern="1200">
                <a:solidFill>
                  <a:schemeClr val="lt1"/>
                </a:solidFill>
                <a:latin typeface="+mn-lt"/>
                <a:ea typeface="+mn-ea"/>
                <a:cs typeface="+mn-cs"/>
              </a:defRPr>
            </a:lvl8pPr>
            <a:lvl9pPr marL="3657600" algn="l" defTabSz="914400" rtl="0" eaLnBrk="1" latinLnBrk="0" hangingPunct="1">
              <a:defRPr sz="1200" b="1" kern="1200">
                <a:solidFill>
                  <a:schemeClr val="lt1"/>
                </a:solidFill>
                <a:latin typeface="+mn-lt"/>
                <a:ea typeface="+mn-ea"/>
                <a:cs typeface="+mn-cs"/>
              </a:defRPr>
            </a:lvl9pPr>
          </a:lstStyle>
          <a:p>
            <a:pPr marL="0" marR="0" lvl="0" indent="0" algn="l" defTabSz="914400" rtl="0" eaLnBrk="1" fontAlgn="base" latinLnBrk="0" hangingPunct="1">
              <a:lnSpc>
                <a:spcPct val="90000"/>
              </a:lnSpc>
              <a:spcBef>
                <a:spcPts val="400"/>
              </a:spcBef>
              <a:spcAft>
                <a:spcPct val="0"/>
              </a:spcAft>
              <a:buClrTx/>
              <a:buSzPct val="100000"/>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sym typeface="+mn-lt"/>
            </a:endParaRPr>
          </a:p>
        </p:txBody>
      </p:sp>
      <p:sp>
        <p:nvSpPr>
          <p:cNvPr id="3" name="TextBox 2">
            <a:extLst>
              <a:ext uri="{FF2B5EF4-FFF2-40B4-BE49-F238E27FC236}">
                <a16:creationId xmlns:a16="http://schemas.microsoft.com/office/drawing/2014/main" id="{66630131-8E82-A97F-220D-B1D1E4BC06B4}"/>
              </a:ext>
            </a:extLst>
          </p:cNvPr>
          <p:cNvSpPr txBox="1"/>
          <p:nvPr/>
        </p:nvSpPr>
        <p:spPr>
          <a:xfrm>
            <a:off x="554181" y="1453544"/>
            <a:ext cx="3471181" cy="4832092"/>
          </a:xfrm>
          <a:prstGeom prst="rect">
            <a:avLst/>
          </a:prstGeom>
          <a:noFill/>
          <a:ln w="9525">
            <a:noFill/>
          </a:ln>
        </p:spPr>
        <p:txBody>
          <a:bodyPr wrap="square">
            <a:spAutoFit/>
          </a:bodyPr>
          <a:lstStyle/>
          <a:p>
            <a:pPr marL="285750" marR="0" lvl="1" indent="-285750" algn="l" defTabSz="914400" rtl="0" eaLnBrk="1" fontAlgn="base" latinLnBrk="0" hangingPunct="1">
              <a:lnSpc>
                <a:spcPct val="100000"/>
              </a:lnSpc>
              <a:spcBef>
                <a:spcPts val="1200"/>
              </a:spcBef>
              <a:spcAft>
                <a:spcPts val="1200"/>
              </a:spcAft>
              <a:buClrTx/>
              <a:buSzPct val="100000"/>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Corbel" panose="020B0503020204020204"/>
                <a:ea typeface="+mn-ea"/>
                <a:cs typeface="+mn-cs"/>
              </a:rPr>
              <a:t>7 lines of software in Chevy Colorado 1977</a:t>
            </a:r>
          </a:p>
          <a:p>
            <a:pPr marL="285750" marR="0" lvl="1" indent="-285750" algn="l" defTabSz="914400" rtl="0" eaLnBrk="1" fontAlgn="base" latinLnBrk="0" hangingPunct="1">
              <a:lnSpc>
                <a:spcPct val="100000"/>
              </a:lnSpc>
              <a:spcBef>
                <a:spcPts val="1200"/>
              </a:spcBef>
              <a:spcAft>
                <a:spcPts val="1200"/>
              </a:spcAft>
              <a:buClrTx/>
              <a:buSzPct val="100000"/>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Corbel" panose="020B0503020204020204"/>
                <a:ea typeface="+mn-ea"/>
                <a:cs typeface="+mn-cs"/>
              </a:rPr>
              <a:t>~150 million lines of code today</a:t>
            </a:r>
          </a:p>
          <a:p>
            <a:pPr marL="285750" marR="0" lvl="1" indent="-285750" algn="l" defTabSz="914400" rtl="0" eaLnBrk="1" fontAlgn="base" latinLnBrk="0" hangingPunct="1">
              <a:lnSpc>
                <a:spcPct val="100000"/>
              </a:lnSpc>
              <a:spcBef>
                <a:spcPts val="1200"/>
              </a:spcBef>
              <a:spcAft>
                <a:spcPts val="1200"/>
              </a:spcAft>
              <a:buClrTx/>
              <a:buSzPct val="100000"/>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Corbel" panose="020B0503020204020204"/>
                <a:ea typeface="+mn-ea"/>
                <a:cs typeface="+mn-cs"/>
              </a:rPr>
              <a:t>The new battleground in vehicle p</a:t>
            </a:r>
            <a:r>
              <a:rPr kumimoji="0" lang="en-US" sz="1600" b="0" i="0" u="none" strike="noStrike" kern="1200" cap="none" spc="0" normalizeH="0" baseline="0" noProof="0" dirty="0" err="1">
                <a:ln>
                  <a:noFill/>
                </a:ln>
                <a:solidFill>
                  <a:srgbClr val="000000"/>
                </a:solidFill>
                <a:effectLst/>
                <a:uLnTx/>
                <a:uFillTx/>
                <a:latin typeface="Corbel" panose="020B0503020204020204"/>
                <a:ea typeface="+mn-ea"/>
                <a:cs typeface="+mn-cs"/>
              </a:rPr>
              <a:t>rogram</a:t>
            </a:r>
            <a:r>
              <a:rPr kumimoji="0" lang="en-US" sz="1600" b="0" i="0" u="none" strike="noStrike" kern="1200" cap="none" spc="0" normalizeH="0" baseline="0" noProof="0" dirty="0">
                <a:ln>
                  <a:noFill/>
                </a:ln>
                <a:solidFill>
                  <a:srgbClr val="000000"/>
                </a:solidFill>
                <a:effectLst/>
                <a:uLnTx/>
                <a:uFillTx/>
                <a:latin typeface="Corbel" panose="020B0503020204020204"/>
                <a:ea typeface="+mn-ea"/>
                <a:cs typeface="+mn-cs"/>
              </a:rPr>
              <a:t> budgets:</a:t>
            </a:r>
          </a:p>
          <a:p>
            <a:pPr marL="742950" marR="0" lvl="2" indent="-285750" algn="l" defTabSz="914400" rtl="0" eaLnBrk="1" fontAlgn="base" latinLnBrk="0" hangingPunct="1">
              <a:lnSpc>
                <a:spcPct val="100000"/>
              </a:lnSpc>
              <a:spcBef>
                <a:spcPts val="1200"/>
              </a:spcBef>
              <a:spcAft>
                <a:spcPts val="1200"/>
              </a:spcAft>
              <a:buClrTx/>
              <a:buSzPct val="100000"/>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Corbel" panose="020B0503020204020204"/>
                <a:ea typeface="+mn-ea"/>
                <a:cs typeface="+mn-cs"/>
              </a:rPr>
              <a:t>$100 billion+ spent in the last three years on automotive software</a:t>
            </a:r>
          </a:p>
          <a:p>
            <a:pPr marL="742950" marR="0" lvl="2" indent="-285750" algn="l" defTabSz="914400" rtl="0" eaLnBrk="1" fontAlgn="base" latinLnBrk="0" hangingPunct="1">
              <a:lnSpc>
                <a:spcPct val="100000"/>
              </a:lnSpc>
              <a:spcBef>
                <a:spcPts val="1200"/>
              </a:spcBef>
              <a:spcAft>
                <a:spcPts val="1200"/>
              </a:spcAft>
              <a:buClrTx/>
              <a:buSzPct val="100000"/>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Corbel" panose="020B0503020204020204"/>
                <a:ea typeface="+mn-ea"/>
                <a:cs typeface="+mn-cs"/>
              </a:rPr>
              <a:t>Annual spending expected to double every 7-8 years</a:t>
            </a:r>
          </a:p>
          <a:p>
            <a:pPr marL="285750" marR="0" lvl="1" indent="-285750" algn="l" defTabSz="914400" rtl="0" eaLnBrk="1" fontAlgn="base" latinLnBrk="0" hangingPunct="1">
              <a:lnSpc>
                <a:spcPct val="100000"/>
              </a:lnSpc>
              <a:spcBef>
                <a:spcPts val="1200"/>
              </a:spcBef>
              <a:spcAft>
                <a:spcPts val="1200"/>
              </a:spcAft>
              <a:buClrTx/>
              <a:buSzPct val="100000"/>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Corbel" panose="020B0503020204020204"/>
                <a:ea typeface="+mn-ea"/>
                <a:cs typeface="+mn-cs"/>
              </a:rPr>
              <a:t>Exponential growth in automotive software, outpacing aircraft complexity</a:t>
            </a:r>
          </a:p>
        </p:txBody>
      </p:sp>
    </p:spTree>
    <p:extLst>
      <p:ext uri="{BB962C8B-B14F-4D97-AF65-F5344CB8AC3E}">
        <p14:creationId xmlns:p14="http://schemas.microsoft.com/office/powerpoint/2010/main" val="2588354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BContent4">
            <a:extLst>
              <a:ext uri="{FF2B5EF4-FFF2-40B4-BE49-F238E27FC236}">
                <a16:creationId xmlns:a16="http://schemas.microsoft.com/office/drawing/2014/main" id="{E1EDF6A3-D30D-6F53-C926-D400085A55B0}"/>
              </a:ext>
            </a:extLst>
          </p:cNvPr>
          <p:cNvSpPr txBox="1">
            <a:spLocks/>
          </p:cNvSpPr>
          <p:nvPr/>
        </p:nvSpPr>
        <p:spPr>
          <a:xfrm>
            <a:off x="6158357" y="5283076"/>
            <a:ext cx="3064941" cy="672279"/>
          </a:xfrm>
          <a:prstGeom prst="roundRect">
            <a:avLst/>
          </a:prstGeom>
          <a:solidFill>
            <a:schemeClr val="accent1"/>
          </a:solidFill>
          <a:ln w="19050">
            <a:solidFill>
              <a:schemeClr val="accent1"/>
            </a:solidFill>
          </a:ln>
        </p:spPr>
        <p:txBody>
          <a:bodyPr vert="horz" wrap="square" lIns="792000" tIns="0" rIns="0" bIns="0" rtlCol="0" anchor="ctr">
            <a:noAutofit/>
          </a:bodyPr>
          <a:lstStyle>
            <a:defPPr>
              <a:defRPr lang="en-EN"/>
            </a:defPPr>
            <a:lvl2pPr marL="125293" lvl="1" indent="-125293">
              <a:spcBef>
                <a:spcPts val="600"/>
              </a:spcBef>
              <a:spcAft>
                <a:spcPts val="600"/>
              </a:spcAft>
              <a:buSzPct val="100000"/>
              <a:buFont typeface="+mn-lt"/>
              <a:buChar char="•"/>
              <a:defRPr u="sng">
                <a:solidFill>
                  <a:schemeClr val="dk1"/>
                </a:solidFill>
                <a:latin typeface="+mn-lt"/>
              </a:defRPr>
            </a:lvl2pPr>
          </a:lstStyle>
          <a:p>
            <a:pPr marL="0" marR="0" lvl="1" indent="0" algn="l" defTabSz="914400" rtl="0" eaLnBrk="1" fontAlgn="base" latinLnBrk="0" hangingPunct="1">
              <a:lnSpc>
                <a:spcPct val="100000"/>
              </a:lnSpc>
              <a:spcBef>
                <a:spcPts val="1200"/>
              </a:spcBef>
              <a:spcAft>
                <a:spcPts val="1200"/>
              </a:spcAft>
              <a:buClrTx/>
              <a:buSzPct val="100000"/>
              <a:buFont typeface="+mn-lt"/>
              <a:buNone/>
              <a:tabLst/>
              <a:defRPr/>
            </a:pPr>
            <a:r>
              <a:rPr kumimoji="0" lang="en-US" sz="1600" b="0" i="0" u="none" strike="noStrike" kern="1200" cap="none" spc="0" normalizeH="0" baseline="0" noProof="1">
                <a:ln>
                  <a:noFill/>
                </a:ln>
                <a:solidFill>
                  <a:srgbClr val="000000"/>
                </a:solidFill>
                <a:effectLst/>
                <a:uLnTx/>
                <a:uFillTx/>
                <a:latin typeface="Corbel" panose="020B0503020204020204"/>
                <a:ea typeface="+mn-ea"/>
                <a:cs typeface="+mn-cs"/>
                <a:sym typeface="+mn-lt"/>
              </a:rPr>
              <a:t>Greater software insourcing than necessary</a:t>
            </a:r>
          </a:p>
        </p:txBody>
      </p:sp>
      <p:graphicFrame>
        <p:nvGraphicFramePr>
          <p:cNvPr id="17" name="think-cell data - do not delete" hidden="1">
            <a:extLst>
              <a:ext uri="{FF2B5EF4-FFF2-40B4-BE49-F238E27FC236}">
                <a16:creationId xmlns:a16="http://schemas.microsoft.com/office/drawing/2014/main" id="{D5592801-CFF8-DC36-719C-0867113407F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06" imgH="306" progId="TCLayout.ActiveDocument.1">
                  <p:embed/>
                </p:oleObj>
              </mc:Choice>
              <mc:Fallback>
                <p:oleObj name="think-cell Slide" r:id="rId4" imgW="306" imgH="306" progId="TCLayout.ActiveDocument.1">
                  <p:embed/>
                  <p:pic>
                    <p:nvPicPr>
                      <p:cNvPr id="17" name="think-cell data - do not delete" hidden="1">
                        <a:extLst>
                          <a:ext uri="{FF2B5EF4-FFF2-40B4-BE49-F238E27FC236}">
                            <a16:creationId xmlns:a16="http://schemas.microsoft.com/office/drawing/2014/main" id="{D5592801-CFF8-DC36-719C-0867113407F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787346AE-3457-51A8-B594-6D64B55F9AE6}"/>
              </a:ext>
            </a:extLst>
          </p:cNvPr>
          <p:cNvSpPr>
            <a:spLocks noGrp="1"/>
          </p:cNvSpPr>
          <p:nvPr>
            <p:ph type="title"/>
          </p:nvPr>
        </p:nvSpPr>
        <p:spPr/>
        <p:txBody>
          <a:bodyPr vert="horz"/>
          <a:lstStyle/>
          <a:p>
            <a:r>
              <a:rPr lang="en-US" dirty="0"/>
              <a:t>While the industry is pushing ahead towards SDV adoption, many challenges lie in the path that can make this approach costly and time consuming</a:t>
            </a:r>
          </a:p>
        </p:txBody>
      </p:sp>
      <p:sp>
        <p:nvSpPr>
          <p:cNvPr id="6" name="RBContent4">
            <a:extLst>
              <a:ext uri="{FF2B5EF4-FFF2-40B4-BE49-F238E27FC236}">
                <a16:creationId xmlns:a16="http://schemas.microsoft.com/office/drawing/2014/main" id="{857DC320-5D4B-6A95-449B-A7D3BB0387E5}"/>
              </a:ext>
            </a:extLst>
          </p:cNvPr>
          <p:cNvSpPr txBox="1">
            <a:spLocks/>
          </p:cNvSpPr>
          <p:nvPr/>
        </p:nvSpPr>
        <p:spPr>
          <a:xfrm>
            <a:off x="6176061" y="2531567"/>
            <a:ext cx="3064941" cy="672279"/>
          </a:xfrm>
          <a:prstGeom prst="roundRect">
            <a:avLst/>
          </a:prstGeom>
          <a:solidFill>
            <a:schemeClr val="accent3"/>
          </a:solidFill>
          <a:ln w="9525">
            <a:noFill/>
          </a:ln>
        </p:spPr>
        <p:txBody>
          <a:bodyPr vert="horz" wrap="square" lIns="792000" tIns="0" rIns="0" bIns="0" rtlCol="0" anchor="ctr">
            <a:noAutofit/>
          </a:bodyPr>
          <a:lstStyle>
            <a:defPPr>
              <a:defRPr lang="en-EN"/>
            </a:defPPr>
            <a:lvl2pPr marL="125293" lvl="1" indent="-125293">
              <a:spcBef>
                <a:spcPts val="600"/>
              </a:spcBef>
              <a:spcAft>
                <a:spcPts val="600"/>
              </a:spcAft>
              <a:buSzPct val="100000"/>
              <a:buFont typeface="+mn-lt"/>
              <a:buChar char="•"/>
              <a:defRPr u="sng">
                <a:solidFill>
                  <a:schemeClr val="dk1"/>
                </a:solidFill>
                <a:latin typeface="+mn-lt"/>
              </a:defRPr>
            </a:lvl2pPr>
          </a:lstStyle>
          <a:p>
            <a:pPr marL="0" marR="0" lvl="1" indent="0" algn="l" defTabSz="914400" rtl="0" eaLnBrk="1" fontAlgn="base" latinLnBrk="0" hangingPunct="1">
              <a:lnSpc>
                <a:spcPct val="100000"/>
              </a:lnSpc>
              <a:spcBef>
                <a:spcPts val="1200"/>
              </a:spcBef>
              <a:spcAft>
                <a:spcPts val="1200"/>
              </a:spcAft>
              <a:buClrTx/>
              <a:buSzPct val="100000"/>
              <a:buFont typeface="+mn-lt"/>
              <a:buNone/>
              <a:tabLst/>
              <a:defRPr/>
            </a:pPr>
            <a:r>
              <a:rPr kumimoji="0" lang="en-US" sz="1600" b="0" i="0" u="none" strike="noStrike" kern="1200" cap="none" spc="0" normalizeH="0" baseline="0" noProof="1">
                <a:ln>
                  <a:noFill/>
                </a:ln>
                <a:solidFill>
                  <a:srgbClr val="000000"/>
                </a:solidFill>
                <a:effectLst/>
                <a:uLnTx/>
                <a:uFillTx/>
                <a:latin typeface="Corbel" panose="020B0503020204020204"/>
                <a:ea typeface="+mn-ea"/>
                <a:cs typeface="+mn-cs"/>
                <a:sym typeface="+mn-lt"/>
              </a:rPr>
              <a:t>Software budget explosion</a:t>
            </a:r>
          </a:p>
        </p:txBody>
      </p:sp>
      <p:sp>
        <p:nvSpPr>
          <p:cNvPr id="7" name="RbLeanShape Arrow Option 1 26">
            <a:extLst>
              <a:ext uri="{FF2B5EF4-FFF2-40B4-BE49-F238E27FC236}">
                <a16:creationId xmlns:a16="http://schemas.microsoft.com/office/drawing/2014/main" id="{CCCD06EA-8BA3-5497-703B-67B6FC30F538}"/>
              </a:ext>
            </a:extLst>
          </p:cNvPr>
          <p:cNvSpPr/>
          <p:nvPr/>
        </p:nvSpPr>
        <p:spPr>
          <a:xfrm>
            <a:off x="407989" y="1520828"/>
            <a:ext cx="5059361" cy="4537072"/>
          </a:xfrm>
          <a:prstGeom prst="homePlate">
            <a:avLst>
              <a:gd name="adj" fmla="val 12693"/>
            </a:avLst>
          </a:prstGeom>
          <a:solidFill>
            <a:schemeClr val="accent1"/>
          </a:solidFill>
          <a:ln w="19050" cmpd="sng">
            <a:noFill/>
          </a:ln>
          <a:effectLst/>
        </p:spPr>
        <p:style>
          <a:lnRef idx="1">
            <a:schemeClr val="accent1"/>
          </a:lnRef>
          <a:fillRef idx="0">
            <a:schemeClr val="accent1"/>
          </a:fillRef>
          <a:effectRef idx="0">
            <a:schemeClr val="accent1"/>
          </a:effectRef>
          <a:fontRef idx="minor">
            <a:schemeClr val="tx1"/>
          </a:fontRef>
        </p:style>
        <p:txBody>
          <a:bodyPr lIns="0" tIns="0" rIns="0" bIns="0" rtlCol="0" anchor="ctr"/>
          <a:lstStyle/>
          <a:p>
            <a:pPr marL="0" marR="0" lvl="0" indent="0" algn="l" defTabSz="914400" rtl="0" eaLnBrk="1" fontAlgn="base" latinLnBrk="0" hangingPunct="1">
              <a:lnSpc>
                <a:spcPct val="90000"/>
              </a:lnSpc>
              <a:spcBef>
                <a:spcPts val="0"/>
              </a:spcBef>
              <a:spcAft>
                <a:spcPct val="0"/>
              </a:spcAft>
              <a:buClrTx/>
              <a:buSzTx/>
              <a:buFontTx/>
              <a:buNone/>
              <a:tabLst/>
              <a:defRPr/>
            </a:pPr>
            <a:endParaRPr kumimoji="0" lang="en-US" sz="1100" b="1" i="0" u="none" strike="noStrike" kern="1200" cap="none" spc="0" normalizeH="0" baseline="0" noProof="0">
              <a:ln>
                <a:noFill/>
              </a:ln>
              <a:solidFill>
                <a:srgbClr val="000000"/>
              </a:solidFill>
              <a:effectLst/>
              <a:uLnTx/>
              <a:uFillTx/>
              <a:latin typeface="Corbel" panose="020B0503020204020204"/>
              <a:ea typeface="+mn-ea"/>
              <a:cs typeface="+mn-cs"/>
            </a:endParaRPr>
          </a:p>
        </p:txBody>
      </p:sp>
      <p:sp>
        <p:nvSpPr>
          <p:cNvPr id="8" name="RBContent4">
            <a:extLst>
              <a:ext uri="{FF2B5EF4-FFF2-40B4-BE49-F238E27FC236}">
                <a16:creationId xmlns:a16="http://schemas.microsoft.com/office/drawing/2014/main" id="{872DD5D3-9BE5-B6D0-D0D8-7E9D799A15A8}"/>
              </a:ext>
            </a:extLst>
          </p:cNvPr>
          <p:cNvSpPr txBox="1">
            <a:spLocks/>
          </p:cNvSpPr>
          <p:nvPr/>
        </p:nvSpPr>
        <p:spPr>
          <a:xfrm>
            <a:off x="407989" y="1520828"/>
            <a:ext cx="4113559" cy="797192"/>
          </a:xfrm>
          <a:prstGeom prst="rect">
            <a:avLst/>
          </a:prstGeom>
          <a:noFill/>
          <a:ln w="9525">
            <a:noFill/>
          </a:ln>
        </p:spPr>
        <p:txBody>
          <a:bodyPr vert="horz" wrap="square" lIns="108000" tIns="108000" rIns="0" bIns="71882" rtlCol="0">
            <a:spAutoFit/>
          </a:bodyPr>
          <a:lstStyle/>
          <a:p>
            <a:pPr marL="0" marR="0" lvl="0" indent="0" algn="l" defTabSz="914400" rtl="0" eaLnBrk="1" fontAlgn="base" latinLnBrk="0" hangingPunct="1">
              <a:lnSpc>
                <a:spcPct val="100000"/>
              </a:lnSpc>
              <a:spcBef>
                <a:spcPts val="1800"/>
              </a:spcBef>
              <a:spcAft>
                <a:spcPct val="0"/>
              </a:spcAft>
              <a:buClrTx/>
              <a:buSzPct val="100000"/>
              <a:buFont typeface=""/>
              <a:buNone/>
              <a:tabLst/>
              <a:defRPr/>
            </a:pPr>
            <a:r>
              <a:rPr kumimoji="0" lang="en-US" sz="2000" b="1" i="0" u="none" strike="noStrike" kern="1200" cap="none" spc="0" normalizeH="0" baseline="0" noProof="0" dirty="0">
                <a:ln>
                  <a:noFill/>
                </a:ln>
                <a:solidFill>
                  <a:srgbClr val="000000">
                    <a:lumMod val="100000"/>
                  </a:srgbClr>
                </a:solidFill>
                <a:effectLst/>
                <a:uLnTx/>
                <a:uFillTx/>
                <a:latin typeface="Corbel" panose="020B0503020204020204"/>
                <a:ea typeface="+mn-ea"/>
                <a:cs typeface="+mn-cs"/>
                <a:sym typeface="+mn-lt"/>
              </a:rPr>
              <a:t>Several challenges are faced by automotive players…</a:t>
            </a:r>
          </a:p>
        </p:txBody>
      </p:sp>
      <p:sp>
        <p:nvSpPr>
          <p:cNvPr id="10" name="RBContent4">
            <a:extLst>
              <a:ext uri="{FF2B5EF4-FFF2-40B4-BE49-F238E27FC236}">
                <a16:creationId xmlns:a16="http://schemas.microsoft.com/office/drawing/2014/main" id="{6ED90C08-C4AD-62ED-8457-3146A4DE2D8E}"/>
              </a:ext>
            </a:extLst>
          </p:cNvPr>
          <p:cNvSpPr txBox="1">
            <a:spLocks/>
          </p:cNvSpPr>
          <p:nvPr/>
        </p:nvSpPr>
        <p:spPr>
          <a:xfrm>
            <a:off x="5664897" y="1937659"/>
            <a:ext cx="4495982" cy="380361"/>
          </a:xfrm>
          <a:prstGeom prst="rect">
            <a:avLst/>
          </a:prstGeom>
          <a:noFill/>
          <a:ln w="9525">
            <a:noFill/>
          </a:ln>
        </p:spPr>
        <p:txBody>
          <a:bodyPr vert="horz" wrap="square" lIns="0" tIns="0" rIns="0" bIns="71882" rtlCol="0">
            <a:spAutoFit/>
          </a:bodyPr>
          <a:lstStyle/>
          <a:p>
            <a:pPr marL="0" marR="0" lvl="0" indent="0" algn="l" defTabSz="914400" rtl="0" eaLnBrk="1" fontAlgn="base" latinLnBrk="0" hangingPunct="1">
              <a:lnSpc>
                <a:spcPct val="100000"/>
              </a:lnSpc>
              <a:spcBef>
                <a:spcPts val="1800"/>
              </a:spcBef>
              <a:spcAft>
                <a:spcPct val="0"/>
              </a:spcAft>
              <a:buClrTx/>
              <a:buSzPct val="100000"/>
              <a:buFont typeface=""/>
              <a:buNone/>
              <a:tabLst/>
              <a:defRPr/>
            </a:pPr>
            <a:r>
              <a:rPr kumimoji="0" lang="en-US" sz="2000" b="1" i="0" u="none" strike="noStrike" kern="1200" cap="none" spc="0" normalizeH="0" baseline="0" noProof="0" dirty="0">
                <a:ln>
                  <a:noFill/>
                </a:ln>
                <a:solidFill>
                  <a:srgbClr val="000000"/>
                </a:solidFill>
                <a:effectLst/>
                <a:uLnTx/>
                <a:uFillTx/>
                <a:latin typeface="Corbel" panose="020B0503020204020204"/>
                <a:ea typeface="+mn-ea"/>
                <a:cs typeface="+mn-cs"/>
                <a:sym typeface="+mn-lt"/>
              </a:rPr>
              <a:t>… that results in adverse impacts such as</a:t>
            </a:r>
          </a:p>
        </p:txBody>
      </p:sp>
      <p:cxnSp>
        <p:nvCxnSpPr>
          <p:cNvPr id="14" name="RBHorizontalLine10">
            <a:extLst>
              <a:ext uri="{FF2B5EF4-FFF2-40B4-BE49-F238E27FC236}">
                <a16:creationId xmlns:a16="http://schemas.microsoft.com/office/drawing/2014/main" id="{F04A954A-6326-D7C3-9A97-A2947195D325}"/>
              </a:ext>
            </a:extLst>
          </p:cNvPr>
          <p:cNvCxnSpPr>
            <a:cxnSpLocks/>
          </p:cNvCxnSpPr>
          <p:nvPr/>
        </p:nvCxnSpPr>
        <p:spPr>
          <a:xfrm>
            <a:off x="533400" y="2318020"/>
            <a:ext cx="4425875" cy="0"/>
          </a:xfrm>
          <a:prstGeom prst="line">
            <a:avLst/>
          </a:prstGeom>
          <a:ln w="12700" cap="rnd" cmpd="sng">
            <a:solidFill>
              <a:schemeClr val="tx2"/>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RBHorizontalLine10">
            <a:extLst>
              <a:ext uri="{FF2B5EF4-FFF2-40B4-BE49-F238E27FC236}">
                <a16:creationId xmlns:a16="http://schemas.microsoft.com/office/drawing/2014/main" id="{6985BEB7-1A9C-F12D-7374-EFD7CB39EBCD}"/>
              </a:ext>
            </a:extLst>
          </p:cNvPr>
          <p:cNvCxnSpPr>
            <a:cxnSpLocks/>
          </p:cNvCxnSpPr>
          <p:nvPr/>
        </p:nvCxnSpPr>
        <p:spPr>
          <a:xfrm>
            <a:off x="5664897" y="2318020"/>
            <a:ext cx="4495981" cy="0"/>
          </a:xfrm>
          <a:prstGeom prst="line">
            <a:avLst/>
          </a:prstGeom>
          <a:ln w="12700" cap="rnd" cmpd="sng">
            <a:solidFill>
              <a:schemeClr val="tx2"/>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Freeform 109">
            <a:extLst>
              <a:ext uri="{FF2B5EF4-FFF2-40B4-BE49-F238E27FC236}">
                <a16:creationId xmlns:a16="http://schemas.microsoft.com/office/drawing/2014/main" id="{589393E5-ED61-CF2A-BDDD-C4C3563FACB3}"/>
              </a:ext>
            </a:extLst>
          </p:cNvPr>
          <p:cNvSpPr>
            <a:spLocks noChangeArrowheads="1"/>
          </p:cNvSpPr>
          <p:nvPr/>
        </p:nvSpPr>
        <p:spPr bwMode="auto">
          <a:xfrm>
            <a:off x="644795" y="4878218"/>
            <a:ext cx="732487" cy="732483"/>
          </a:xfrm>
          <a:custGeom>
            <a:avLst/>
            <a:gdLst>
              <a:gd name="T0" fmla="*/ 1580 w 1581"/>
              <a:gd name="T1" fmla="*/ 790 h 1581"/>
              <a:gd name="T2" fmla="*/ 1580 w 1581"/>
              <a:gd name="T3" fmla="*/ 790 h 1581"/>
              <a:gd name="T4" fmla="*/ 790 w 1581"/>
              <a:gd name="T5" fmla="*/ 0 h 1581"/>
              <a:gd name="T6" fmla="*/ 0 w 1581"/>
              <a:gd name="T7" fmla="*/ 790 h 1581"/>
              <a:gd name="T8" fmla="*/ 790 w 1581"/>
              <a:gd name="T9" fmla="*/ 1580 h 1581"/>
              <a:gd name="T10" fmla="*/ 1580 w 1581"/>
              <a:gd name="T11" fmla="*/ 790 h 1581"/>
            </a:gdLst>
            <a:ahLst/>
            <a:cxnLst>
              <a:cxn ang="0">
                <a:pos x="T0" y="T1"/>
              </a:cxn>
              <a:cxn ang="0">
                <a:pos x="T2" y="T3"/>
              </a:cxn>
              <a:cxn ang="0">
                <a:pos x="T4" y="T5"/>
              </a:cxn>
              <a:cxn ang="0">
                <a:pos x="T6" y="T7"/>
              </a:cxn>
              <a:cxn ang="0">
                <a:pos x="T8" y="T9"/>
              </a:cxn>
              <a:cxn ang="0">
                <a:pos x="T10" y="T11"/>
              </a:cxn>
            </a:cxnLst>
            <a:rect l="0" t="0" r="r" b="b"/>
            <a:pathLst>
              <a:path w="1581" h="1581">
                <a:moveTo>
                  <a:pt x="1580" y="790"/>
                </a:moveTo>
                <a:lnTo>
                  <a:pt x="1580" y="790"/>
                </a:lnTo>
                <a:cubicBezTo>
                  <a:pt x="1580" y="353"/>
                  <a:pt x="1227" y="0"/>
                  <a:pt x="790" y="0"/>
                </a:cubicBezTo>
                <a:cubicBezTo>
                  <a:pt x="353" y="0"/>
                  <a:pt x="0" y="353"/>
                  <a:pt x="0" y="790"/>
                </a:cubicBezTo>
                <a:cubicBezTo>
                  <a:pt x="0" y="1227"/>
                  <a:pt x="353" y="1580"/>
                  <a:pt x="790" y="1580"/>
                </a:cubicBezTo>
                <a:cubicBezTo>
                  <a:pt x="1227" y="1580"/>
                  <a:pt x="1580" y="1227"/>
                  <a:pt x="1580" y="790"/>
                </a:cubicBezTo>
              </a:path>
            </a:pathLst>
          </a:custGeom>
          <a:solidFill>
            <a:schemeClr val="accent4"/>
          </a:soli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endParaRPr>
          </a:p>
        </p:txBody>
      </p:sp>
      <p:sp>
        <p:nvSpPr>
          <p:cNvPr id="25" name="Formatted_text">
            <a:extLst>
              <a:ext uri="{FF2B5EF4-FFF2-40B4-BE49-F238E27FC236}">
                <a16:creationId xmlns:a16="http://schemas.microsoft.com/office/drawing/2014/main" id="{B76C4A7D-9FF2-7333-30C1-9C94B029A39C}"/>
              </a:ext>
            </a:extLst>
          </p:cNvPr>
          <p:cNvSpPr txBox="1">
            <a:spLocks/>
          </p:cNvSpPr>
          <p:nvPr/>
        </p:nvSpPr>
        <p:spPr>
          <a:xfrm>
            <a:off x="1409848" y="4951219"/>
            <a:ext cx="1488003" cy="646331"/>
          </a:xfrm>
          <a:prstGeom prst="rect">
            <a:avLst/>
          </a:prstGeom>
          <a:noFill/>
          <a:ln w="9525">
            <a:noFill/>
          </a:ln>
        </p:spPr>
        <p:txBody>
          <a:bodyPr vert="horz" wrap="square" lIns="0" tIns="0" rIns="0" bIns="0" rtlCol="0" anchor="ctr">
            <a:spAutoFit/>
          </a:bodyPr>
          <a:lstStyle/>
          <a:p>
            <a:pPr marL="0" marR="0" lvl="0" indent="0" algn="l" defTabSz="914400" rtl="0" eaLnBrk="1" fontAlgn="base" latinLnBrk="0" hangingPunct="1">
              <a:lnSpc>
                <a:spcPct val="100000"/>
              </a:lnSpc>
              <a:spcBef>
                <a:spcPts val="200"/>
              </a:spcBef>
              <a:spcAft>
                <a:spcPct val="0"/>
              </a:spcAft>
              <a:buClrTx/>
              <a:buSzPct val="100000"/>
              <a:buFont typeface=""/>
              <a:buNone/>
              <a:tabLst/>
              <a:defRPr/>
            </a:pPr>
            <a:r>
              <a:rPr kumimoji="0" lang="en-US" sz="1400" b="1" i="0" u="none" strike="noStrike" kern="1200" cap="none" spc="0" normalizeH="0" baseline="0" noProof="0" dirty="0">
                <a:ln>
                  <a:noFill/>
                </a:ln>
                <a:solidFill>
                  <a:srgbClr val="000000"/>
                </a:solidFill>
                <a:effectLst/>
                <a:uLnTx/>
                <a:uFillTx/>
                <a:latin typeface="Corbel" panose="020B0503020204020204"/>
                <a:ea typeface="+mn-ea"/>
                <a:cs typeface="+mn-cs"/>
                <a:sym typeface="+mn-lt"/>
              </a:rPr>
              <a:t>Black box business models &amp; market offerings</a:t>
            </a:r>
          </a:p>
        </p:txBody>
      </p:sp>
      <p:sp>
        <p:nvSpPr>
          <p:cNvPr id="28" name="Freeform 105">
            <a:extLst>
              <a:ext uri="{FF2B5EF4-FFF2-40B4-BE49-F238E27FC236}">
                <a16:creationId xmlns:a16="http://schemas.microsoft.com/office/drawing/2014/main" id="{513C94C1-7120-74CF-04C2-AE360BB98100}"/>
              </a:ext>
            </a:extLst>
          </p:cNvPr>
          <p:cNvSpPr>
            <a:spLocks noChangeArrowheads="1"/>
          </p:cNvSpPr>
          <p:nvPr/>
        </p:nvSpPr>
        <p:spPr bwMode="auto">
          <a:xfrm>
            <a:off x="2887980" y="2638551"/>
            <a:ext cx="732487" cy="732485"/>
          </a:xfrm>
          <a:custGeom>
            <a:avLst/>
            <a:gdLst>
              <a:gd name="T0" fmla="*/ 1580 w 1581"/>
              <a:gd name="T1" fmla="*/ 790 h 1581"/>
              <a:gd name="T2" fmla="*/ 1580 w 1581"/>
              <a:gd name="T3" fmla="*/ 790 h 1581"/>
              <a:gd name="T4" fmla="*/ 790 w 1581"/>
              <a:gd name="T5" fmla="*/ 0 h 1581"/>
              <a:gd name="T6" fmla="*/ 0 w 1581"/>
              <a:gd name="T7" fmla="*/ 790 h 1581"/>
              <a:gd name="T8" fmla="*/ 790 w 1581"/>
              <a:gd name="T9" fmla="*/ 1580 h 1581"/>
              <a:gd name="T10" fmla="*/ 1580 w 1581"/>
              <a:gd name="T11" fmla="*/ 790 h 1581"/>
            </a:gdLst>
            <a:ahLst/>
            <a:cxnLst>
              <a:cxn ang="0">
                <a:pos x="T0" y="T1"/>
              </a:cxn>
              <a:cxn ang="0">
                <a:pos x="T2" y="T3"/>
              </a:cxn>
              <a:cxn ang="0">
                <a:pos x="T4" y="T5"/>
              </a:cxn>
              <a:cxn ang="0">
                <a:pos x="T6" y="T7"/>
              </a:cxn>
              <a:cxn ang="0">
                <a:pos x="T8" y="T9"/>
              </a:cxn>
              <a:cxn ang="0">
                <a:pos x="T10" y="T11"/>
              </a:cxn>
            </a:cxnLst>
            <a:rect l="0" t="0" r="r" b="b"/>
            <a:pathLst>
              <a:path w="1581" h="1581">
                <a:moveTo>
                  <a:pt x="1580" y="790"/>
                </a:moveTo>
                <a:lnTo>
                  <a:pt x="1580" y="790"/>
                </a:lnTo>
                <a:cubicBezTo>
                  <a:pt x="1580" y="353"/>
                  <a:pt x="1227" y="0"/>
                  <a:pt x="790" y="0"/>
                </a:cubicBezTo>
                <a:cubicBezTo>
                  <a:pt x="353" y="0"/>
                  <a:pt x="0" y="353"/>
                  <a:pt x="0" y="790"/>
                </a:cubicBezTo>
                <a:cubicBezTo>
                  <a:pt x="0" y="1227"/>
                  <a:pt x="353" y="1580"/>
                  <a:pt x="790" y="1580"/>
                </a:cubicBezTo>
                <a:cubicBezTo>
                  <a:pt x="1227" y="1580"/>
                  <a:pt x="1580" y="1227"/>
                  <a:pt x="1580" y="790"/>
                </a:cubicBezTo>
              </a:path>
            </a:pathLst>
          </a:custGeom>
          <a:solidFill>
            <a:schemeClr val="accent4"/>
          </a:soli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endParaRPr>
          </a:p>
        </p:txBody>
      </p:sp>
      <p:sp>
        <p:nvSpPr>
          <p:cNvPr id="29" name="Formatted_text">
            <a:extLst>
              <a:ext uri="{FF2B5EF4-FFF2-40B4-BE49-F238E27FC236}">
                <a16:creationId xmlns:a16="http://schemas.microsoft.com/office/drawing/2014/main" id="{A4B92B54-EA13-787A-CD8A-7F5567ADFFF8}"/>
              </a:ext>
            </a:extLst>
          </p:cNvPr>
          <p:cNvSpPr txBox="1">
            <a:spLocks/>
          </p:cNvSpPr>
          <p:nvPr/>
        </p:nvSpPr>
        <p:spPr>
          <a:xfrm>
            <a:off x="3710916" y="2789350"/>
            <a:ext cx="1226860" cy="430887"/>
          </a:xfrm>
          <a:prstGeom prst="rect">
            <a:avLst/>
          </a:prstGeom>
          <a:noFill/>
          <a:ln w="9525">
            <a:noFill/>
          </a:ln>
        </p:spPr>
        <p:txBody>
          <a:bodyPr vert="horz" wrap="square" lIns="0" tIns="0" rIns="0" bIns="0" rtlCol="0" anchor="ctr">
            <a:spAutoFit/>
          </a:bodyPr>
          <a:lstStyle/>
          <a:p>
            <a:pPr marL="0" marR="0" lvl="0" indent="0" algn="l" defTabSz="914400" rtl="0" eaLnBrk="1" fontAlgn="base" latinLnBrk="0" hangingPunct="1">
              <a:lnSpc>
                <a:spcPct val="100000"/>
              </a:lnSpc>
              <a:spcBef>
                <a:spcPts val="200"/>
              </a:spcBef>
              <a:spcAft>
                <a:spcPct val="0"/>
              </a:spcAft>
              <a:buClrTx/>
              <a:buSzPct val="100000"/>
              <a:buFont typeface=""/>
              <a:buNone/>
              <a:tabLst/>
              <a:defRPr/>
            </a:pPr>
            <a:r>
              <a:rPr kumimoji="0" lang="en-US" sz="1400" b="1" i="0" u="none" strike="noStrike" kern="1200" cap="none" spc="0" normalizeH="0" baseline="0" noProof="0" dirty="0">
                <a:ln>
                  <a:noFill/>
                </a:ln>
                <a:solidFill>
                  <a:srgbClr val="000000"/>
                </a:solidFill>
                <a:effectLst/>
                <a:uLnTx/>
                <a:uFillTx/>
                <a:latin typeface="Corbel" panose="020B0503020204020204"/>
                <a:ea typeface="+mn-ea"/>
                <a:cs typeface="+mn-cs"/>
                <a:sym typeface="+mn-lt"/>
              </a:rPr>
              <a:t>Limited resources</a:t>
            </a:r>
          </a:p>
        </p:txBody>
      </p:sp>
      <p:sp>
        <p:nvSpPr>
          <p:cNvPr id="30" name="Freeform: Shape 29">
            <a:extLst>
              <a:ext uri="{FF2B5EF4-FFF2-40B4-BE49-F238E27FC236}">
                <a16:creationId xmlns:a16="http://schemas.microsoft.com/office/drawing/2014/main" id="{C8017725-D29B-E317-4B55-84167D8B16D5}"/>
              </a:ext>
            </a:extLst>
          </p:cNvPr>
          <p:cNvSpPr>
            <a:spLocks/>
          </p:cNvSpPr>
          <p:nvPr/>
        </p:nvSpPr>
        <p:spPr>
          <a:xfrm>
            <a:off x="3037453" y="2788023"/>
            <a:ext cx="433541" cy="433541"/>
          </a:xfrm>
          <a:custGeom>
            <a:avLst/>
            <a:gdLst>
              <a:gd name="connsiteX0" fmla="*/ 590550 w 590550"/>
              <a:gd name="connsiteY0" fmla="*/ 215903 h 596903"/>
              <a:gd name="connsiteX1" fmla="*/ 485775 w 590550"/>
              <a:gd name="connsiteY1" fmla="*/ 215903 h 596903"/>
              <a:gd name="connsiteX2" fmla="*/ 476250 w 590550"/>
              <a:gd name="connsiteY2" fmla="*/ 216437 h 596903"/>
              <a:gd name="connsiteX3" fmla="*/ 476250 w 590550"/>
              <a:gd name="connsiteY3" fmla="*/ 139703 h 596903"/>
              <a:gd name="connsiteX4" fmla="*/ 514350 w 590550"/>
              <a:gd name="connsiteY4" fmla="*/ 139703 h 596903"/>
              <a:gd name="connsiteX5" fmla="*/ 438150 w 590550"/>
              <a:gd name="connsiteY5" fmla="*/ 38100 h 596903"/>
              <a:gd name="connsiteX6" fmla="*/ 361950 w 590550"/>
              <a:gd name="connsiteY6" fmla="*/ 139703 h 596903"/>
              <a:gd name="connsiteX7" fmla="*/ 400050 w 590550"/>
              <a:gd name="connsiteY7" fmla="*/ 139703 h 596903"/>
              <a:gd name="connsiteX8" fmla="*/ 400050 w 590550"/>
              <a:gd name="connsiteY8" fmla="*/ 254003 h 596903"/>
              <a:gd name="connsiteX9" fmla="*/ 398659 w 590550"/>
              <a:gd name="connsiteY9" fmla="*/ 254003 h 596903"/>
              <a:gd name="connsiteX10" fmla="*/ 359893 w 590550"/>
              <a:gd name="connsiteY10" fmla="*/ 269834 h 596903"/>
              <a:gd name="connsiteX11" fmla="*/ 323850 w 590550"/>
              <a:gd name="connsiteY11" fmla="*/ 255441 h 596903"/>
              <a:gd name="connsiteX12" fmla="*/ 323850 w 590550"/>
              <a:gd name="connsiteY12" fmla="*/ 101603 h 596903"/>
              <a:gd name="connsiteX13" fmla="*/ 361950 w 590550"/>
              <a:gd name="connsiteY13" fmla="*/ 101603 h 596903"/>
              <a:gd name="connsiteX14" fmla="*/ 285750 w 590550"/>
              <a:gd name="connsiteY14" fmla="*/ 0 h 596903"/>
              <a:gd name="connsiteX15" fmla="*/ 209550 w 590550"/>
              <a:gd name="connsiteY15" fmla="*/ 101603 h 596903"/>
              <a:gd name="connsiteX16" fmla="*/ 247650 w 590550"/>
              <a:gd name="connsiteY16" fmla="*/ 101603 h 596903"/>
              <a:gd name="connsiteX17" fmla="*/ 247650 w 590550"/>
              <a:gd name="connsiteY17" fmla="*/ 260747 h 596903"/>
              <a:gd name="connsiteX18" fmla="*/ 237563 w 590550"/>
              <a:gd name="connsiteY18" fmla="*/ 265576 h 596903"/>
              <a:gd name="connsiteX19" fmla="*/ 232839 w 590550"/>
              <a:gd name="connsiteY19" fmla="*/ 257480 h 596903"/>
              <a:gd name="connsiteX20" fmla="*/ 171450 w 590550"/>
              <a:gd name="connsiteY20" fmla="*/ 217494 h 596903"/>
              <a:gd name="connsiteX21" fmla="*/ 171450 w 590550"/>
              <a:gd name="connsiteY21" fmla="*/ 139703 h 596903"/>
              <a:gd name="connsiteX22" fmla="*/ 209550 w 590550"/>
              <a:gd name="connsiteY22" fmla="*/ 139703 h 596903"/>
              <a:gd name="connsiteX23" fmla="*/ 133350 w 590550"/>
              <a:gd name="connsiteY23" fmla="*/ 38100 h 596903"/>
              <a:gd name="connsiteX24" fmla="*/ 57150 w 590550"/>
              <a:gd name="connsiteY24" fmla="*/ 139703 h 596903"/>
              <a:gd name="connsiteX25" fmla="*/ 95250 w 590550"/>
              <a:gd name="connsiteY25" fmla="*/ 139703 h 596903"/>
              <a:gd name="connsiteX26" fmla="*/ 95250 w 590550"/>
              <a:gd name="connsiteY26" fmla="*/ 231438 h 596903"/>
              <a:gd name="connsiteX27" fmla="*/ 72009 w 590550"/>
              <a:gd name="connsiteY27" fmla="*/ 253251 h 596903"/>
              <a:gd name="connsiteX28" fmla="*/ 71438 w 590550"/>
              <a:gd name="connsiteY28" fmla="*/ 254003 h 596903"/>
              <a:gd name="connsiteX29" fmla="*/ 60703 w 590550"/>
              <a:gd name="connsiteY29" fmla="*/ 254003 h 596903"/>
              <a:gd name="connsiteX30" fmla="*/ 0 w 590550"/>
              <a:gd name="connsiteY30" fmla="*/ 314706 h 596903"/>
              <a:gd name="connsiteX31" fmla="*/ 10192 w 590550"/>
              <a:gd name="connsiteY31" fmla="*/ 348377 h 596903"/>
              <a:gd name="connsiteX32" fmla="*/ 13649 w 590550"/>
              <a:gd name="connsiteY32" fmla="*/ 353568 h 596903"/>
              <a:gd name="connsiteX33" fmla="*/ 0 w 590550"/>
              <a:gd name="connsiteY33" fmla="*/ 377828 h 596903"/>
              <a:gd name="connsiteX34" fmla="*/ 28575 w 590550"/>
              <a:gd name="connsiteY34" fmla="*/ 406403 h 596903"/>
              <a:gd name="connsiteX35" fmla="*/ 43101 w 590550"/>
              <a:gd name="connsiteY35" fmla="*/ 406403 h 596903"/>
              <a:gd name="connsiteX36" fmla="*/ 90621 w 590550"/>
              <a:gd name="connsiteY36" fmla="*/ 456857 h 596903"/>
              <a:gd name="connsiteX37" fmla="*/ 88001 w 590550"/>
              <a:gd name="connsiteY37" fmla="*/ 464706 h 596903"/>
              <a:gd name="connsiteX38" fmla="*/ 19050 w 590550"/>
              <a:gd name="connsiteY38" fmla="*/ 549954 h 596903"/>
              <a:gd name="connsiteX39" fmla="*/ 19050 w 590550"/>
              <a:gd name="connsiteY39" fmla="*/ 596903 h 596903"/>
              <a:gd name="connsiteX40" fmla="*/ 571500 w 590550"/>
              <a:gd name="connsiteY40" fmla="*/ 596903 h 596903"/>
              <a:gd name="connsiteX41" fmla="*/ 571500 w 590550"/>
              <a:gd name="connsiteY41" fmla="*/ 549954 h 596903"/>
              <a:gd name="connsiteX42" fmla="*/ 502549 w 590550"/>
              <a:gd name="connsiteY42" fmla="*/ 464696 h 596903"/>
              <a:gd name="connsiteX43" fmla="*/ 499929 w 590550"/>
              <a:gd name="connsiteY43" fmla="*/ 456848 h 596903"/>
              <a:gd name="connsiteX44" fmla="*/ 547449 w 590550"/>
              <a:gd name="connsiteY44" fmla="*/ 406394 h 596903"/>
              <a:gd name="connsiteX45" fmla="*/ 561975 w 590550"/>
              <a:gd name="connsiteY45" fmla="*/ 406394 h 596903"/>
              <a:gd name="connsiteX46" fmla="*/ 590550 w 590550"/>
              <a:gd name="connsiteY46" fmla="*/ 377819 h 596903"/>
              <a:gd name="connsiteX47" fmla="*/ 575272 w 590550"/>
              <a:gd name="connsiteY47" fmla="*/ 352682 h 596903"/>
              <a:gd name="connsiteX48" fmla="*/ 590550 w 590550"/>
              <a:gd name="connsiteY48" fmla="*/ 278082 h 596903"/>
              <a:gd name="connsiteX49" fmla="*/ 590550 w 590550"/>
              <a:gd name="connsiteY49" fmla="*/ 215903 h 596903"/>
              <a:gd name="connsiteX50" fmla="*/ 438150 w 590550"/>
              <a:gd name="connsiteY50" fmla="*/ 69856 h 596903"/>
              <a:gd name="connsiteX51" fmla="*/ 476250 w 590550"/>
              <a:gd name="connsiteY51" fmla="*/ 120653 h 596903"/>
              <a:gd name="connsiteX52" fmla="*/ 457200 w 590550"/>
              <a:gd name="connsiteY52" fmla="*/ 120653 h 596903"/>
              <a:gd name="connsiteX53" fmla="*/ 457200 w 590550"/>
              <a:gd name="connsiteY53" fmla="*/ 220075 h 596903"/>
              <a:gd name="connsiteX54" fmla="*/ 419100 w 590550"/>
              <a:gd name="connsiteY54" fmla="*/ 240059 h 596903"/>
              <a:gd name="connsiteX55" fmla="*/ 419100 w 590550"/>
              <a:gd name="connsiteY55" fmla="*/ 120653 h 596903"/>
              <a:gd name="connsiteX56" fmla="*/ 400050 w 590550"/>
              <a:gd name="connsiteY56" fmla="*/ 120653 h 596903"/>
              <a:gd name="connsiteX57" fmla="*/ 438150 w 590550"/>
              <a:gd name="connsiteY57" fmla="*/ 69856 h 596903"/>
              <a:gd name="connsiteX58" fmla="*/ 381000 w 590550"/>
              <a:gd name="connsiteY58" fmla="*/ 476841 h 596903"/>
              <a:gd name="connsiteX59" fmla="*/ 363369 w 590550"/>
              <a:gd name="connsiteY59" fmla="*/ 517017 h 596903"/>
              <a:gd name="connsiteX60" fmla="*/ 331099 w 590550"/>
              <a:gd name="connsiteY60" fmla="*/ 502796 h 596903"/>
              <a:gd name="connsiteX61" fmla="*/ 328489 w 590550"/>
              <a:gd name="connsiteY61" fmla="*/ 494948 h 596903"/>
              <a:gd name="connsiteX62" fmla="*/ 381000 w 590550"/>
              <a:gd name="connsiteY62" fmla="*/ 415928 h 596903"/>
              <a:gd name="connsiteX63" fmla="*/ 381000 w 590550"/>
              <a:gd name="connsiteY63" fmla="*/ 476841 h 596903"/>
              <a:gd name="connsiteX64" fmla="*/ 276416 w 590550"/>
              <a:gd name="connsiteY64" fmla="*/ 512150 h 596903"/>
              <a:gd name="connsiteX65" fmla="*/ 280378 w 590550"/>
              <a:gd name="connsiteY65" fmla="*/ 500272 h 596903"/>
              <a:gd name="connsiteX66" fmla="*/ 295275 w 590550"/>
              <a:gd name="connsiteY66" fmla="*/ 501653 h 596903"/>
              <a:gd name="connsiteX67" fmla="*/ 310172 w 590550"/>
              <a:gd name="connsiteY67" fmla="*/ 500272 h 596903"/>
              <a:gd name="connsiteX68" fmla="*/ 314135 w 590550"/>
              <a:gd name="connsiteY68" fmla="*/ 512150 h 596903"/>
              <a:gd name="connsiteX69" fmla="*/ 310677 w 590550"/>
              <a:gd name="connsiteY69" fmla="*/ 539753 h 596903"/>
              <a:gd name="connsiteX70" fmla="*/ 279864 w 590550"/>
              <a:gd name="connsiteY70" fmla="*/ 539753 h 596903"/>
              <a:gd name="connsiteX71" fmla="*/ 276416 w 590550"/>
              <a:gd name="connsiteY71" fmla="*/ 512150 h 596903"/>
              <a:gd name="connsiteX72" fmla="*/ 361950 w 590550"/>
              <a:gd name="connsiteY72" fmla="*/ 415928 h 596903"/>
              <a:gd name="connsiteX73" fmla="*/ 295275 w 590550"/>
              <a:gd name="connsiteY73" fmla="*/ 482603 h 596903"/>
              <a:gd name="connsiteX74" fmla="*/ 228600 w 590550"/>
              <a:gd name="connsiteY74" fmla="*/ 415928 h 596903"/>
              <a:gd name="connsiteX75" fmla="*/ 228600 w 590550"/>
              <a:gd name="connsiteY75" fmla="*/ 379085 h 596903"/>
              <a:gd name="connsiteX76" fmla="*/ 233229 w 590550"/>
              <a:gd name="connsiteY76" fmla="*/ 370923 h 596903"/>
              <a:gd name="connsiteX77" fmla="*/ 261109 w 590550"/>
              <a:gd name="connsiteY77" fmla="*/ 354187 h 596903"/>
              <a:gd name="connsiteX78" fmla="*/ 285750 w 590550"/>
              <a:gd name="connsiteY78" fmla="*/ 368303 h 596903"/>
              <a:gd name="connsiteX79" fmla="*/ 352425 w 590550"/>
              <a:gd name="connsiteY79" fmla="*/ 368303 h 596903"/>
              <a:gd name="connsiteX80" fmla="*/ 361950 w 590550"/>
              <a:gd name="connsiteY80" fmla="*/ 377828 h 596903"/>
              <a:gd name="connsiteX81" fmla="*/ 361950 w 590550"/>
              <a:gd name="connsiteY81" fmla="*/ 415928 h 596903"/>
              <a:gd name="connsiteX82" fmla="*/ 262071 w 590550"/>
              <a:gd name="connsiteY82" fmla="*/ 494957 h 596903"/>
              <a:gd name="connsiteX83" fmla="*/ 259471 w 590550"/>
              <a:gd name="connsiteY83" fmla="*/ 502758 h 596903"/>
              <a:gd name="connsiteX84" fmla="*/ 227114 w 590550"/>
              <a:gd name="connsiteY84" fmla="*/ 516950 h 596903"/>
              <a:gd name="connsiteX85" fmla="*/ 209550 w 590550"/>
              <a:gd name="connsiteY85" fmla="*/ 476841 h 596903"/>
              <a:gd name="connsiteX86" fmla="*/ 209550 w 590550"/>
              <a:gd name="connsiteY86" fmla="*/ 415928 h 596903"/>
              <a:gd name="connsiteX87" fmla="*/ 262071 w 590550"/>
              <a:gd name="connsiteY87" fmla="*/ 494957 h 596903"/>
              <a:gd name="connsiteX88" fmla="*/ 190576 w 590550"/>
              <a:gd name="connsiteY88" fmla="*/ 478117 h 596903"/>
              <a:gd name="connsiteX89" fmla="*/ 159649 w 590550"/>
              <a:gd name="connsiteY89" fmla="*/ 464696 h 596903"/>
              <a:gd name="connsiteX90" fmla="*/ 157039 w 590550"/>
              <a:gd name="connsiteY90" fmla="*/ 456857 h 596903"/>
              <a:gd name="connsiteX91" fmla="*/ 190510 w 590550"/>
              <a:gd name="connsiteY91" fmla="*/ 431597 h 596903"/>
              <a:gd name="connsiteX92" fmla="*/ 190510 w 590550"/>
              <a:gd name="connsiteY92" fmla="*/ 476841 h 596903"/>
              <a:gd name="connsiteX93" fmla="*/ 190576 w 590550"/>
              <a:gd name="connsiteY93" fmla="*/ 478117 h 596903"/>
              <a:gd name="connsiteX94" fmla="*/ 146361 w 590550"/>
              <a:gd name="connsiteY94" fmla="*/ 550364 h 596903"/>
              <a:gd name="connsiteX95" fmla="*/ 143132 w 590550"/>
              <a:gd name="connsiteY95" fmla="*/ 530990 h 596903"/>
              <a:gd name="connsiteX96" fmla="*/ 146456 w 590550"/>
              <a:gd name="connsiteY96" fmla="*/ 521008 h 596903"/>
              <a:gd name="connsiteX97" fmla="*/ 152057 w 590550"/>
              <a:gd name="connsiteY97" fmla="*/ 525209 h 596903"/>
              <a:gd name="connsiteX98" fmla="*/ 146361 w 590550"/>
              <a:gd name="connsiteY98" fmla="*/ 550364 h 596903"/>
              <a:gd name="connsiteX99" fmla="*/ 121168 w 590550"/>
              <a:gd name="connsiteY99" fmla="*/ 520703 h 596903"/>
              <a:gd name="connsiteX100" fmla="*/ 117253 w 590550"/>
              <a:gd name="connsiteY100" fmla="*/ 508968 h 596903"/>
              <a:gd name="connsiteX101" fmla="*/ 123825 w 590550"/>
              <a:gd name="connsiteY101" fmla="*/ 504034 h 596903"/>
              <a:gd name="connsiteX102" fmla="*/ 130397 w 590550"/>
              <a:gd name="connsiteY102" fmla="*/ 508968 h 596903"/>
              <a:gd name="connsiteX103" fmla="*/ 126482 w 590550"/>
              <a:gd name="connsiteY103" fmla="*/ 520703 h 596903"/>
              <a:gd name="connsiteX104" fmla="*/ 121168 w 590550"/>
              <a:gd name="connsiteY104" fmla="*/ 520703 h 596903"/>
              <a:gd name="connsiteX105" fmla="*/ 152400 w 590550"/>
              <a:gd name="connsiteY105" fmla="*/ 484527 h 596903"/>
              <a:gd name="connsiteX106" fmla="*/ 152400 w 590550"/>
              <a:gd name="connsiteY106" fmla="*/ 501653 h 596903"/>
              <a:gd name="connsiteX107" fmla="*/ 140313 w 590550"/>
              <a:gd name="connsiteY107" fmla="*/ 492585 h 596903"/>
              <a:gd name="connsiteX108" fmla="*/ 152400 w 590550"/>
              <a:gd name="connsiteY108" fmla="*/ 484527 h 596903"/>
              <a:gd name="connsiteX109" fmla="*/ 95250 w 590550"/>
              <a:gd name="connsiteY109" fmla="*/ 501653 h 596903"/>
              <a:gd name="connsiteX110" fmla="*/ 95250 w 590550"/>
              <a:gd name="connsiteY110" fmla="*/ 484527 h 596903"/>
              <a:gd name="connsiteX111" fmla="*/ 107337 w 590550"/>
              <a:gd name="connsiteY111" fmla="*/ 492585 h 596903"/>
              <a:gd name="connsiteX112" fmla="*/ 95250 w 590550"/>
              <a:gd name="connsiteY112" fmla="*/ 501653 h 596903"/>
              <a:gd name="connsiteX113" fmla="*/ 101184 w 590550"/>
              <a:gd name="connsiteY113" fmla="*/ 521008 h 596903"/>
              <a:gd name="connsiteX114" fmla="*/ 104508 w 590550"/>
              <a:gd name="connsiteY114" fmla="*/ 530990 h 596903"/>
              <a:gd name="connsiteX115" fmla="*/ 101279 w 590550"/>
              <a:gd name="connsiteY115" fmla="*/ 550364 h 596903"/>
              <a:gd name="connsiteX116" fmla="*/ 95574 w 590550"/>
              <a:gd name="connsiteY116" fmla="*/ 525209 h 596903"/>
              <a:gd name="connsiteX117" fmla="*/ 101184 w 590550"/>
              <a:gd name="connsiteY117" fmla="*/ 521008 h 596903"/>
              <a:gd name="connsiteX118" fmla="*/ 116405 w 590550"/>
              <a:gd name="connsiteY118" fmla="*/ 575539 h 596903"/>
              <a:gd name="connsiteX119" fmla="*/ 122368 w 590550"/>
              <a:gd name="connsiteY119" fmla="*/ 539753 h 596903"/>
              <a:gd name="connsiteX120" fmla="*/ 125282 w 590550"/>
              <a:gd name="connsiteY120" fmla="*/ 539753 h 596903"/>
              <a:gd name="connsiteX121" fmla="*/ 131245 w 590550"/>
              <a:gd name="connsiteY121" fmla="*/ 575539 h 596903"/>
              <a:gd name="connsiteX122" fmla="*/ 129149 w 590550"/>
              <a:gd name="connsiteY122" fmla="*/ 577853 h 596903"/>
              <a:gd name="connsiteX123" fmla="*/ 118510 w 590550"/>
              <a:gd name="connsiteY123" fmla="*/ 577853 h 596903"/>
              <a:gd name="connsiteX124" fmla="*/ 116405 w 590550"/>
              <a:gd name="connsiteY124" fmla="*/ 575539 h 596903"/>
              <a:gd name="connsiteX125" fmla="*/ 171450 w 590550"/>
              <a:gd name="connsiteY125" fmla="*/ 518389 h 596903"/>
              <a:gd name="connsiteX126" fmla="*/ 171450 w 590550"/>
              <a:gd name="connsiteY126" fmla="*/ 488785 h 596903"/>
              <a:gd name="connsiteX127" fmla="*/ 207874 w 590550"/>
              <a:gd name="connsiteY127" fmla="*/ 535762 h 596903"/>
              <a:gd name="connsiteX128" fmla="*/ 191100 w 590550"/>
              <a:gd name="connsiteY128" fmla="*/ 577853 h 596903"/>
              <a:gd name="connsiteX129" fmla="*/ 153457 w 590550"/>
              <a:gd name="connsiteY129" fmla="*/ 577853 h 596903"/>
              <a:gd name="connsiteX130" fmla="*/ 171450 w 590550"/>
              <a:gd name="connsiteY130" fmla="*/ 518389 h 596903"/>
              <a:gd name="connsiteX131" fmla="*/ 258547 w 590550"/>
              <a:gd name="connsiteY131" fmla="*/ 522732 h 596903"/>
              <a:gd name="connsiteX132" fmla="*/ 265433 w 590550"/>
              <a:gd name="connsiteY132" fmla="*/ 577853 h 596903"/>
              <a:gd name="connsiteX133" fmla="*/ 210302 w 590550"/>
              <a:gd name="connsiteY133" fmla="*/ 577853 h 596903"/>
              <a:gd name="connsiteX134" fmla="*/ 258547 w 590550"/>
              <a:gd name="connsiteY134" fmla="*/ 522732 h 596903"/>
              <a:gd name="connsiteX135" fmla="*/ 282254 w 590550"/>
              <a:gd name="connsiteY135" fmla="*/ 558803 h 596903"/>
              <a:gd name="connsiteX136" fmla="*/ 308305 w 590550"/>
              <a:gd name="connsiteY136" fmla="*/ 558803 h 596903"/>
              <a:gd name="connsiteX137" fmla="*/ 305924 w 590550"/>
              <a:gd name="connsiteY137" fmla="*/ 577853 h 596903"/>
              <a:gd name="connsiteX138" fmla="*/ 284636 w 590550"/>
              <a:gd name="connsiteY138" fmla="*/ 577853 h 596903"/>
              <a:gd name="connsiteX139" fmla="*/ 282254 w 590550"/>
              <a:gd name="connsiteY139" fmla="*/ 558803 h 596903"/>
              <a:gd name="connsiteX140" fmla="*/ 332013 w 590550"/>
              <a:gd name="connsiteY140" fmla="*/ 522656 h 596903"/>
              <a:gd name="connsiteX141" fmla="*/ 380248 w 590550"/>
              <a:gd name="connsiteY141" fmla="*/ 577853 h 596903"/>
              <a:gd name="connsiteX142" fmla="*/ 325117 w 590550"/>
              <a:gd name="connsiteY142" fmla="*/ 577853 h 596903"/>
              <a:gd name="connsiteX143" fmla="*/ 332013 w 590550"/>
              <a:gd name="connsiteY143" fmla="*/ 522656 h 596903"/>
              <a:gd name="connsiteX144" fmla="*/ 382667 w 590550"/>
              <a:gd name="connsiteY144" fmla="*/ 535819 h 596903"/>
              <a:gd name="connsiteX145" fmla="*/ 419100 w 590550"/>
              <a:gd name="connsiteY145" fmla="*/ 488785 h 596903"/>
              <a:gd name="connsiteX146" fmla="*/ 419100 w 590550"/>
              <a:gd name="connsiteY146" fmla="*/ 518389 h 596903"/>
              <a:gd name="connsiteX147" fmla="*/ 437093 w 590550"/>
              <a:gd name="connsiteY147" fmla="*/ 577853 h 596903"/>
              <a:gd name="connsiteX148" fmla="*/ 399450 w 590550"/>
              <a:gd name="connsiteY148" fmla="*/ 577853 h 596903"/>
              <a:gd name="connsiteX149" fmla="*/ 382667 w 590550"/>
              <a:gd name="connsiteY149" fmla="*/ 535819 h 596903"/>
              <a:gd name="connsiteX150" fmla="*/ 469382 w 590550"/>
              <a:gd name="connsiteY150" fmla="*/ 520703 h 596903"/>
              <a:gd name="connsiteX151" fmla="*/ 464058 w 590550"/>
              <a:gd name="connsiteY151" fmla="*/ 520703 h 596903"/>
              <a:gd name="connsiteX152" fmla="*/ 460143 w 590550"/>
              <a:gd name="connsiteY152" fmla="*/ 508968 h 596903"/>
              <a:gd name="connsiteX153" fmla="*/ 466725 w 590550"/>
              <a:gd name="connsiteY153" fmla="*/ 504034 h 596903"/>
              <a:gd name="connsiteX154" fmla="*/ 473297 w 590550"/>
              <a:gd name="connsiteY154" fmla="*/ 508968 h 596903"/>
              <a:gd name="connsiteX155" fmla="*/ 469382 w 590550"/>
              <a:gd name="connsiteY155" fmla="*/ 520703 h 596903"/>
              <a:gd name="connsiteX156" fmla="*/ 444084 w 590550"/>
              <a:gd name="connsiteY156" fmla="*/ 521008 h 596903"/>
              <a:gd name="connsiteX157" fmla="*/ 447408 w 590550"/>
              <a:gd name="connsiteY157" fmla="*/ 530990 h 596903"/>
              <a:gd name="connsiteX158" fmla="*/ 444179 w 590550"/>
              <a:gd name="connsiteY158" fmla="*/ 550364 h 596903"/>
              <a:gd name="connsiteX159" fmla="*/ 438474 w 590550"/>
              <a:gd name="connsiteY159" fmla="*/ 525209 h 596903"/>
              <a:gd name="connsiteX160" fmla="*/ 444084 w 590550"/>
              <a:gd name="connsiteY160" fmla="*/ 521008 h 596903"/>
              <a:gd name="connsiteX161" fmla="*/ 459305 w 590550"/>
              <a:gd name="connsiteY161" fmla="*/ 575539 h 596903"/>
              <a:gd name="connsiteX162" fmla="*/ 465268 w 590550"/>
              <a:gd name="connsiteY162" fmla="*/ 539753 h 596903"/>
              <a:gd name="connsiteX163" fmla="*/ 468182 w 590550"/>
              <a:gd name="connsiteY163" fmla="*/ 539753 h 596903"/>
              <a:gd name="connsiteX164" fmla="*/ 474145 w 590550"/>
              <a:gd name="connsiteY164" fmla="*/ 575539 h 596903"/>
              <a:gd name="connsiteX165" fmla="*/ 472049 w 590550"/>
              <a:gd name="connsiteY165" fmla="*/ 577853 h 596903"/>
              <a:gd name="connsiteX166" fmla="*/ 461410 w 590550"/>
              <a:gd name="connsiteY166" fmla="*/ 577853 h 596903"/>
              <a:gd name="connsiteX167" fmla="*/ 459305 w 590550"/>
              <a:gd name="connsiteY167" fmla="*/ 575539 h 596903"/>
              <a:gd name="connsiteX168" fmla="*/ 489261 w 590550"/>
              <a:gd name="connsiteY168" fmla="*/ 550364 h 596903"/>
              <a:gd name="connsiteX169" fmla="*/ 486032 w 590550"/>
              <a:gd name="connsiteY169" fmla="*/ 530990 h 596903"/>
              <a:gd name="connsiteX170" fmla="*/ 489356 w 590550"/>
              <a:gd name="connsiteY170" fmla="*/ 521008 h 596903"/>
              <a:gd name="connsiteX171" fmla="*/ 494957 w 590550"/>
              <a:gd name="connsiteY171" fmla="*/ 525209 h 596903"/>
              <a:gd name="connsiteX172" fmla="*/ 489261 w 590550"/>
              <a:gd name="connsiteY172" fmla="*/ 550364 h 596903"/>
              <a:gd name="connsiteX173" fmla="*/ 495300 w 590550"/>
              <a:gd name="connsiteY173" fmla="*/ 484527 h 596903"/>
              <a:gd name="connsiteX174" fmla="*/ 495300 w 590550"/>
              <a:gd name="connsiteY174" fmla="*/ 501653 h 596903"/>
              <a:gd name="connsiteX175" fmla="*/ 483213 w 590550"/>
              <a:gd name="connsiteY175" fmla="*/ 492585 h 596903"/>
              <a:gd name="connsiteX176" fmla="*/ 495300 w 590550"/>
              <a:gd name="connsiteY176" fmla="*/ 484527 h 596903"/>
              <a:gd name="connsiteX177" fmla="*/ 438150 w 590550"/>
              <a:gd name="connsiteY177" fmla="*/ 501653 h 596903"/>
              <a:gd name="connsiteX178" fmla="*/ 438150 w 590550"/>
              <a:gd name="connsiteY178" fmla="*/ 484527 h 596903"/>
              <a:gd name="connsiteX179" fmla="*/ 450237 w 590550"/>
              <a:gd name="connsiteY179" fmla="*/ 492585 h 596903"/>
              <a:gd name="connsiteX180" fmla="*/ 438150 w 590550"/>
              <a:gd name="connsiteY180" fmla="*/ 501653 h 596903"/>
              <a:gd name="connsiteX181" fmla="*/ 430901 w 590550"/>
              <a:gd name="connsiteY181" fmla="*/ 464696 h 596903"/>
              <a:gd name="connsiteX182" fmla="*/ 399974 w 590550"/>
              <a:gd name="connsiteY182" fmla="*/ 478117 h 596903"/>
              <a:gd name="connsiteX183" fmla="*/ 400050 w 590550"/>
              <a:gd name="connsiteY183" fmla="*/ 476841 h 596903"/>
              <a:gd name="connsiteX184" fmla="*/ 400050 w 590550"/>
              <a:gd name="connsiteY184" fmla="*/ 431597 h 596903"/>
              <a:gd name="connsiteX185" fmla="*/ 433521 w 590550"/>
              <a:gd name="connsiteY185" fmla="*/ 456857 h 596903"/>
              <a:gd name="connsiteX186" fmla="*/ 430901 w 590550"/>
              <a:gd name="connsiteY186" fmla="*/ 464696 h 596903"/>
              <a:gd name="connsiteX187" fmla="*/ 381000 w 590550"/>
              <a:gd name="connsiteY187" fmla="*/ 377828 h 596903"/>
              <a:gd name="connsiteX188" fmla="*/ 352425 w 590550"/>
              <a:gd name="connsiteY188" fmla="*/ 349253 h 596903"/>
              <a:gd name="connsiteX189" fmla="*/ 285750 w 590550"/>
              <a:gd name="connsiteY189" fmla="*/ 349253 h 596903"/>
              <a:gd name="connsiteX190" fmla="*/ 276225 w 590550"/>
              <a:gd name="connsiteY190" fmla="*/ 339728 h 596903"/>
              <a:gd name="connsiteX191" fmla="*/ 285750 w 590550"/>
              <a:gd name="connsiteY191" fmla="*/ 330203 h 596903"/>
              <a:gd name="connsiteX192" fmla="*/ 295275 w 590550"/>
              <a:gd name="connsiteY192" fmla="*/ 330203 h 596903"/>
              <a:gd name="connsiteX193" fmla="*/ 295275 w 590550"/>
              <a:gd name="connsiteY193" fmla="*/ 311153 h 596903"/>
              <a:gd name="connsiteX194" fmla="*/ 285750 w 590550"/>
              <a:gd name="connsiteY194" fmla="*/ 311153 h 596903"/>
              <a:gd name="connsiteX195" fmla="*/ 257756 w 590550"/>
              <a:gd name="connsiteY195" fmla="*/ 333985 h 596903"/>
              <a:gd name="connsiteX196" fmla="*/ 223428 w 590550"/>
              <a:gd name="connsiteY196" fmla="*/ 354587 h 596903"/>
              <a:gd name="connsiteX197" fmla="*/ 209550 w 590550"/>
              <a:gd name="connsiteY197" fmla="*/ 379085 h 596903"/>
              <a:gd name="connsiteX198" fmla="*/ 209550 w 590550"/>
              <a:gd name="connsiteY198" fmla="*/ 377828 h 596903"/>
              <a:gd name="connsiteX199" fmla="*/ 209550 w 590550"/>
              <a:gd name="connsiteY199" fmla="*/ 345491 h 596903"/>
              <a:gd name="connsiteX200" fmla="*/ 221713 w 590550"/>
              <a:gd name="connsiteY200" fmla="*/ 305305 h 596903"/>
              <a:gd name="connsiteX201" fmla="*/ 281988 w 590550"/>
              <a:gd name="connsiteY201" fmla="*/ 273053 h 596903"/>
              <a:gd name="connsiteX202" fmla="*/ 308553 w 590550"/>
              <a:gd name="connsiteY202" fmla="*/ 273053 h 596903"/>
              <a:gd name="connsiteX203" fmla="*/ 368827 w 590550"/>
              <a:gd name="connsiteY203" fmla="*/ 305314 h 596903"/>
              <a:gd name="connsiteX204" fmla="*/ 381000 w 590550"/>
              <a:gd name="connsiteY204" fmla="*/ 345491 h 596903"/>
              <a:gd name="connsiteX205" fmla="*/ 381000 w 590550"/>
              <a:gd name="connsiteY205" fmla="*/ 377828 h 596903"/>
              <a:gd name="connsiteX206" fmla="*/ 247650 w 590550"/>
              <a:gd name="connsiteY206" fmla="*/ 82553 h 596903"/>
              <a:gd name="connsiteX207" fmla="*/ 285750 w 590550"/>
              <a:gd name="connsiteY207" fmla="*/ 31756 h 596903"/>
              <a:gd name="connsiteX208" fmla="*/ 323850 w 590550"/>
              <a:gd name="connsiteY208" fmla="*/ 82553 h 596903"/>
              <a:gd name="connsiteX209" fmla="*/ 304800 w 590550"/>
              <a:gd name="connsiteY209" fmla="*/ 82553 h 596903"/>
              <a:gd name="connsiteX210" fmla="*/ 304800 w 590550"/>
              <a:gd name="connsiteY210" fmla="*/ 254003 h 596903"/>
              <a:gd name="connsiteX211" fmla="*/ 281988 w 590550"/>
              <a:gd name="connsiteY211" fmla="*/ 254003 h 596903"/>
              <a:gd name="connsiteX212" fmla="*/ 266700 w 590550"/>
              <a:gd name="connsiteY212" fmla="*/ 255441 h 596903"/>
              <a:gd name="connsiteX213" fmla="*/ 266700 w 590550"/>
              <a:gd name="connsiteY213" fmla="*/ 82553 h 596903"/>
              <a:gd name="connsiteX214" fmla="*/ 247650 w 590550"/>
              <a:gd name="connsiteY214" fmla="*/ 82553 h 596903"/>
              <a:gd name="connsiteX215" fmla="*/ 95250 w 590550"/>
              <a:gd name="connsiteY215" fmla="*/ 120653 h 596903"/>
              <a:gd name="connsiteX216" fmla="*/ 133350 w 590550"/>
              <a:gd name="connsiteY216" fmla="*/ 69856 h 596903"/>
              <a:gd name="connsiteX217" fmla="*/ 171450 w 590550"/>
              <a:gd name="connsiteY217" fmla="*/ 120653 h 596903"/>
              <a:gd name="connsiteX218" fmla="*/ 152400 w 590550"/>
              <a:gd name="connsiteY218" fmla="*/ 120653 h 596903"/>
              <a:gd name="connsiteX219" fmla="*/ 152400 w 590550"/>
              <a:gd name="connsiteY219" fmla="*/ 215903 h 596903"/>
              <a:gd name="connsiteX220" fmla="*/ 146695 w 590550"/>
              <a:gd name="connsiteY220" fmla="*/ 215903 h 596903"/>
              <a:gd name="connsiteX221" fmla="*/ 114300 w 590550"/>
              <a:gd name="connsiteY221" fmla="*/ 221790 h 596903"/>
              <a:gd name="connsiteX222" fmla="*/ 114300 w 590550"/>
              <a:gd name="connsiteY222" fmla="*/ 120653 h 596903"/>
              <a:gd name="connsiteX223" fmla="*/ 95250 w 590550"/>
              <a:gd name="connsiteY223" fmla="*/ 120653 h 596903"/>
              <a:gd name="connsiteX224" fmla="*/ 28575 w 590550"/>
              <a:gd name="connsiteY224" fmla="*/ 387353 h 596903"/>
              <a:gd name="connsiteX225" fmla="*/ 19050 w 590550"/>
              <a:gd name="connsiteY225" fmla="*/ 377828 h 596903"/>
              <a:gd name="connsiteX226" fmla="*/ 28575 w 590550"/>
              <a:gd name="connsiteY226" fmla="*/ 368303 h 596903"/>
              <a:gd name="connsiteX227" fmla="*/ 38100 w 590550"/>
              <a:gd name="connsiteY227" fmla="*/ 368303 h 596903"/>
              <a:gd name="connsiteX228" fmla="*/ 38100 w 590550"/>
              <a:gd name="connsiteY228" fmla="*/ 377828 h 596903"/>
              <a:gd name="connsiteX229" fmla="*/ 38662 w 590550"/>
              <a:gd name="connsiteY229" fmla="*/ 387353 h 596903"/>
              <a:gd name="connsiteX230" fmla="*/ 28575 w 590550"/>
              <a:gd name="connsiteY230" fmla="*/ 387353 h 596903"/>
              <a:gd name="connsiteX231" fmla="*/ 57150 w 590550"/>
              <a:gd name="connsiteY231" fmla="*/ 377828 h 596903"/>
              <a:gd name="connsiteX232" fmla="*/ 57150 w 590550"/>
              <a:gd name="connsiteY232" fmla="*/ 341976 h 596903"/>
              <a:gd name="connsiteX233" fmla="*/ 62417 w 590550"/>
              <a:gd name="connsiteY233" fmla="*/ 333461 h 596903"/>
              <a:gd name="connsiteX234" fmla="*/ 99193 w 590550"/>
              <a:gd name="connsiteY234" fmla="*/ 315077 h 596903"/>
              <a:gd name="connsiteX235" fmla="*/ 127406 w 590550"/>
              <a:gd name="connsiteY235" fmla="*/ 337642 h 596903"/>
              <a:gd name="connsiteX236" fmla="*/ 139303 w 590550"/>
              <a:gd name="connsiteY236" fmla="*/ 322764 h 596903"/>
              <a:gd name="connsiteX237" fmla="*/ 91678 w 590550"/>
              <a:gd name="connsiteY237" fmla="*/ 284664 h 596903"/>
              <a:gd name="connsiteX238" fmla="*/ 79781 w 590550"/>
              <a:gd name="connsiteY238" fmla="*/ 299542 h 596903"/>
              <a:gd name="connsiteX239" fmla="*/ 82810 w 590550"/>
              <a:gd name="connsiteY239" fmla="*/ 301962 h 596903"/>
              <a:gd name="connsiteX240" fmla="*/ 53902 w 590550"/>
              <a:gd name="connsiteY240" fmla="*/ 316421 h 596903"/>
              <a:gd name="connsiteX241" fmla="*/ 38100 w 590550"/>
              <a:gd name="connsiteY241" fmla="*/ 341976 h 596903"/>
              <a:gd name="connsiteX242" fmla="*/ 38100 w 590550"/>
              <a:gd name="connsiteY242" fmla="*/ 349253 h 596903"/>
              <a:gd name="connsiteX243" fmla="*/ 33671 w 590550"/>
              <a:gd name="connsiteY243" fmla="*/ 349253 h 596903"/>
              <a:gd name="connsiteX244" fmla="*/ 26041 w 590550"/>
              <a:gd name="connsiteY244" fmla="*/ 337814 h 596903"/>
              <a:gd name="connsiteX245" fmla="*/ 19050 w 590550"/>
              <a:gd name="connsiteY245" fmla="*/ 314706 h 596903"/>
              <a:gd name="connsiteX246" fmla="*/ 60703 w 590550"/>
              <a:gd name="connsiteY246" fmla="*/ 273053 h 596903"/>
              <a:gd name="connsiteX247" fmla="*/ 80963 w 590550"/>
              <a:gd name="connsiteY247" fmla="*/ 273053 h 596903"/>
              <a:gd name="connsiteX248" fmla="*/ 87239 w 590550"/>
              <a:gd name="connsiteY248" fmla="*/ 264681 h 596903"/>
              <a:gd name="connsiteX249" fmla="*/ 146695 w 590550"/>
              <a:gd name="connsiteY249" fmla="*/ 234953 h 596903"/>
              <a:gd name="connsiteX250" fmla="*/ 155153 w 590550"/>
              <a:gd name="connsiteY250" fmla="*/ 234953 h 596903"/>
              <a:gd name="connsiteX251" fmla="*/ 216989 w 590550"/>
              <a:gd name="connsiteY251" fmla="*/ 268043 h 596903"/>
              <a:gd name="connsiteX252" fmla="*/ 221799 w 590550"/>
              <a:gd name="connsiteY252" fmla="*/ 276673 h 596903"/>
              <a:gd name="connsiteX253" fmla="*/ 205864 w 590550"/>
              <a:gd name="connsiteY253" fmla="*/ 294742 h 596903"/>
              <a:gd name="connsiteX254" fmla="*/ 195624 w 590550"/>
              <a:gd name="connsiteY254" fmla="*/ 315820 h 596903"/>
              <a:gd name="connsiteX255" fmla="*/ 148152 w 590550"/>
              <a:gd name="connsiteY255" fmla="*/ 284178 h 596903"/>
              <a:gd name="connsiteX256" fmla="*/ 137589 w 590550"/>
              <a:gd name="connsiteY256" fmla="*/ 300028 h 596903"/>
              <a:gd name="connsiteX257" fmla="*/ 186252 w 590550"/>
              <a:gd name="connsiteY257" fmla="*/ 332470 h 596903"/>
              <a:gd name="connsiteX258" fmla="*/ 190500 w 590550"/>
              <a:gd name="connsiteY258" fmla="*/ 340395 h 596903"/>
              <a:gd name="connsiteX259" fmla="*/ 190500 w 590550"/>
              <a:gd name="connsiteY259" fmla="*/ 345491 h 596903"/>
              <a:gd name="connsiteX260" fmla="*/ 190500 w 590550"/>
              <a:gd name="connsiteY260" fmla="*/ 377828 h 596903"/>
              <a:gd name="connsiteX261" fmla="*/ 123825 w 590550"/>
              <a:gd name="connsiteY261" fmla="*/ 444503 h 596903"/>
              <a:gd name="connsiteX262" fmla="*/ 57150 w 590550"/>
              <a:gd name="connsiteY262" fmla="*/ 377828 h 596903"/>
              <a:gd name="connsiteX263" fmla="*/ 123825 w 590550"/>
              <a:gd name="connsiteY263" fmla="*/ 463553 h 596903"/>
              <a:gd name="connsiteX264" fmla="*/ 138722 w 590550"/>
              <a:gd name="connsiteY264" fmla="*/ 462172 h 596903"/>
              <a:gd name="connsiteX265" fmla="*/ 141065 w 590550"/>
              <a:gd name="connsiteY265" fmla="*/ 469192 h 596903"/>
              <a:gd name="connsiteX266" fmla="*/ 124149 w 590550"/>
              <a:gd name="connsiteY266" fmla="*/ 480470 h 596903"/>
              <a:gd name="connsiteX267" fmla="*/ 123825 w 590550"/>
              <a:gd name="connsiteY267" fmla="*/ 480222 h 596903"/>
              <a:gd name="connsiteX268" fmla="*/ 123501 w 590550"/>
              <a:gd name="connsiteY268" fmla="*/ 480470 h 596903"/>
              <a:gd name="connsiteX269" fmla="*/ 106585 w 590550"/>
              <a:gd name="connsiteY269" fmla="*/ 469192 h 596903"/>
              <a:gd name="connsiteX270" fmla="*/ 108928 w 590550"/>
              <a:gd name="connsiteY270" fmla="*/ 462172 h 596903"/>
              <a:gd name="connsiteX271" fmla="*/ 123825 w 590550"/>
              <a:gd name="connsiteY271" fmla="*/ 463553 h 596903"/>
              <a:gd name="connsiteX272" fmla="*/ 38100 w 590550"/>
              <a:gd name="connsiteY272" fmla="*/ 549954 h 596903"/>
              <a:gd name="connsiteX273" fmla="*/ 76200 w 590550"/>
              <a:gd name="connsiteY273" fmla="*/ 488918 h 596903"/>
              <a:gd name="connsiteX274" fmla="*/ 76200 w 590550"/>
              <a:gd name="connsiteY274" fmla="*/ 518389 h 596903"/>
              <a:gd name="connsiteX275" fmla="*/ 94193 w 590550"/>
              <a:gd name="connsiteY275" fmla="*/ 577853 h 596903"/>
              <a:gd name="connsiteX276" fmla="*/ 38100 w 590550"/>
              <a:gd name="connsiteY276" fmla="*/ 577853 h 596903"/>
              <a:gd name="connsiteX277" fmla="*/ 38100 w 590550"/>
              <a:gd name="connsiteY277" fmla="*/ 549954 h 596903"/>
              <a:gd name="connsiteX278" fmla="*/ 552450 w 590550"/>
              <a:gd name="connsiteY278" fmla="*/ 549954 h 596903"/>
              <a:gd name="connsiteX279" fmla="*/ 552450 w 590550"/>
              <a:gd name="connsiteY279" fmla="*/ 577853 h 596903"/>
              <a:gd name="connsiteX280" fmla="*/ 496357 w 590550"/>
              <a:gd name="connsiteY280" fmla="*/ 577853 h 596903"/>
              <a:gd name="connsiteX281" fmla="*/ 514350 w 590550"/>
              <a:gd name="connsiteY281" fmla="*/ 518389 h 596903"/>
              <a:gd name="connsiteX282" fmla="*/ 514350 w 590550"/>
              <a:gd name="connsiteY282" fmla="*/ 488918 h 596903"/>
              <a:gd name="connsiteX283" fmla="*/ 552450 w 590550"/>
              <a:gd name="connsiteY283" fmla="*/ 549954 h 596903"/>
              <a:gd name="connsiteX284" fmla="*/ 483965 w 590550"/>
              <a:gd name="connsiteY284" fmla="*/ 469192 h 596903"/>
              <a:gd name="connsiteX285" fmla="*/ 467049 w 590550"/>
              <a:gd name="connsiteY285" fmla="*/ 480470 h 596903"/>
              <a:gd name="connsiteX286" fmla="*/ 466725 w 590550"/>
              <a:gd name="connsiteY286" fmla="*/ 480222 h 596903"/>
              <a:gd name="connsiteX287" fmla="*/ 466401 w 590550"/>
              <a:gd name="connsiteY287" fmla="*/ 480470 h 596903"/>
              <a:gd name="connsiteX288" fmla="*/ 449485 w 590550"/>
              <a:gd name="connsiteY288" fmla="*/ 469192 h 596903"/>
              <a:gd name="connsiteX289" fmla="*/ 451828 w 590550"/>
              <a:gd name="connsiteY289" fmla="*/ 462172 h 596903"/>
              <a:gd name="connsiteX290" fmla="*/ 466725 w 590550"/>
              <a:gd name="connsiteY290" fmla="*/ 463553 h 596903"/>
              <a:gd name="connsiteX291" fmla="*/ 481622 w 590550"/>
              <a:gd name="connsiteY291" fmla="*/ 462172 h 596903"/>
              <a:gd name="connsiteX292" fmla="*/ 483965 w 590550"/>
              <a:gd name="connsiteY292" fmla="*/ 469192 h 596903"/>
              <a:gd name="connsiteX293" fmla="*/ 533400 w 590550"/>
              <a:gd name="connsiteY293" fmla="*/ 377828 h 596903"/>
              <a:gd name="connsiteX294" fmla="*/ 466725 w 590550"/>
              <a:gd name="connsiteY294" fmla="*/ 444503 h 596903"/>
              <a:gd name="connsiteX295" fmla="*/ 400050 w 590550"/>
              <a:gd name="connsiteY295" fmla="*/ 377828 h 596903"/>
              <a:gd name="connsiteX296" fmla="*/ 400050 w 590550"/>
              <a:gd name="connsiteY296" fmla="*/ 345491 h 596903"/>
              <a:gd name="connsiteX297" fmla="*/ 400050 w 590550"/>
              <a:gd name="connsiteY297" fmla="*/ 327670 h 596903"/>
              <a:gd name="connsiteX298" fmla="*/ 408232 w 590550"/>
              <a:gd name="connsiteY298" fmla="*/ 318240 h 596903"/>
              <a:gd name="connsiteX299" fmla="*/ 453838 w 590550"/>
              <a:gd name="connsiteY299" fmla="*/ 311725 h 596903"/>
              <a:gd name="connsiteX300" fmla="*/ 479050 w 590550"/>
              <a:gd name="connsiteY300" fmla="*/ 336937 h 596903"/>
              <a:gd name="connsiteX301" fmla="*/ 492519 w 590550"/>
              <a:gd name="connsiteY301" fmla="*/ 323469 h 596903"/>
              <a:gd name="connsiteX302" fmla="*/ 444894 w 590550"/>
              <a:gd name="connsiteY302" fmla="*/ 275844 h 596903"/>
              <a:gd name="connsiteX303" fmla="*/ 431425 w 590550"/>
              <a:gd name="connsiteY303" fmla="*/ 289312 h 596903"/>
              <a:gd name="connsiteX304" fmla="*/ 437007 w 590550"/>
              <a:gd name="connsiteY304" fmla="*/ 294894 h 596903"/>
              <a:gd name="connsiteX305" fmla="*/ 405546 w 590550"/>
              <a:gd name="connsiteY305" fmla="*/ 299390 h 596903"/>
              <a:gd name="connsiteX306" fmla="*/ 391077 w 590550"/>
              <a:gd name="connsiteY306" fmla="*/ 306029 h 596903"/>
              <a:gd name="connsiteX307" fmla="*/ 384696 w 590550"/>
              <a:gd name="connsiteY307" fmla="*/ 294742 h 596903"/>
              <a:gd name="connsiteX308" fmla="*/ 374466 w 590550"/>
              <a:gd name="connsiteY308" fmla="*/ 282254 h 596903"/>
              <a:gd name="connsiteX309" fmla="*/ 398659 w 590550"/>
              <a:gd name="connsiteY309" fmla="*/ 273053 h 596903"/>
              <a:gd name="connsiteX310" fmla="*/ 414338 w 590550"/>
              <a:gd name="connsiteY310" fmla="*/ 273053 h 596903"/>
              <a:gd name="connsiteX311" fmla="*/ 417195 w 590550"/>
              <a:gd name="connsiteY311" fmla="*/ 269243 h 596903"/>
              <a:gd name="connsiteX312" fmla="*/ 485775 w 590550"/>
              <a:gd name="connsiteY312" fmla="*/ 234953 h 596903"/>
              <a:gd name="connsiteX313" fmla="*/ 571500 w 590550"/>
              <a:gd name="connsiteY313" fmla="*/ 234953 h 596903"/>
              <a:gd name="connsiteX314" fmla="*/ 571500 w 590550"/>
              <a:gd name="connsiteY314" fmla="*/ 278082 h 596903"/>
              <a:gd name="connsiteX315" fmla="*/ 555898 w 590550"/>
              <a:gd name="connsiteY315" fmla="*/ 349253 h 596903"/>
              <a:gd name="connsiteX316" fmla="*/ 552450 w 590550"/>
              <a:gd name="connsiteY316" fmla="*/ 349253 h 596903"/>
              <a:gd name="connsiteX317" fmla="*/ 552450 w 590550"/>
              <a:gd name="connsiteY317" fmla="*/ 338099 h 596903"/>
              <a:gd name="connsiteX318" fmla="*/ 544078 w 590550"/>
              <a:gd name="connsiteY318" fmla="*/ 317887 h 596903"/>
              <a:gd name="connsiteX319" fmla="*/ 502034 w 590550"/>
              <a:gd name="connsiteY319" fmla="*/ 275844 h 596903"/>
              <a:gd name="connsiteX320" fmla="*/ 488566 w 590550"/>
              <a:gd name="connsiteY320" fmla="*/ 289312 h 596903"/>
              <a:gd name="connsiteX321" fmla="*/ 530609 w 590550"/>
              <a:gd name="connsiteY321" fmla="*/ 331356 h 596903"/>
              <a:gd name="connsiteX322" fmla="*/ 533400 w 590550"/>
              <a:gd name="connsiteY322" fmla="*/ 338099 h 596903"/>
              <a:gd name="connsiteX323" fmla="*/ 533400 w 590550"/>
              <a:gd name="connsiteY323" fmla="*/ 377828 h 596903"/>
              <a:gd name="connsiteX324" fmla="*/ 561975 w 590550"/>
              <a:gd name="connsiteY324" fmla="*/ 387353 h 596903"/>
              <a:gd name="connsiteX325" fmla="*/ 551888 w 590550"/>
              <a:gd name="connsiteY325" fmla="*/ 387353 h 596903"/>
              <a:gd name="connsiteX326" fmla="*/ 552450 w 590550"/>
              <a:gd name="connsiteY326" fmla="*/ 377828 h 596903"/>
              <a:gd name="connsiteX327" fmla="*/ 552450 w 590550"/>
              <a:gd name="connsiteY327" fmla="*/ 368303 h 596903"/>
              <a:gd name="connsiteX328" fmla="*/ 561975 w 590550"/>
              <a:gd name="connsiteY328" fmla="*/ 368303 h 596903"/>
              <a:gd name="connsiteX329" fmla="*/ 571500 w 590550"/>
              <a:gd name="connsiteY329" fmla="*/ 377828 h 596903"/>
              <a:gd name="connsiteX330" fmla="*/ 561975 w 590550"/>
              <a:gd name="connsiteY330" fmla="*/ 387353 h 596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Lst>
            <a:rect l="l" t="t" r="r" b="b"/>
            <a:pathLst>
              <a:path w="590550" h="596903">
                <a:moveTo>
                  <a:pt x="590550" y="215903"/>
                </a:moveTo>
                <a:lnTo>
                  <a:pt x="485775" y="215903"/>
                </a:lnTo>
                <a:cubicBezTo>
                  <a:pt x="482575" y="215903"/>
                  <a:pt x="479412" y="216151"/>
                  <a:pt x="476250" y="216437"/>
                </a:cubicBezTo>
                <a:lnTo>
                  <a:pt x="476250" y="139703"/>
                </a:lnTo>
                <a:lnTo>
                  <a:pt x="514350" y="139703"/>
                </a:lnTo>
                <a:lnTo>
                  <a:pt x="438150" y="38100"/>
                </a:lnTo>
                <a:lnTo>
                  <a:pt x="361950" y="139703"/>
                </a:lnTo>
                <a:lnTo>
                  <a:pt x="400050" y="139703"/>
                </a:lnTo>
                <a:lnTo>
                  <a:pt x="400050" y="254003"/>
                </a:lnTo>
                <a:lnTo>
                  <a:pt x="398659" y="254003"/>
                </a:lnTo>
                <a:cubicBezTo>
                  <a:pt x="384096" y="254003"/>
                  <a:pt x="370218" y="259842"/>
                  <a:pt x="359893" y="269834"/>
                </a:cubicBezTo>
                <a:cubicBezTo>
                  <a:pt x="349120" y="262519"/>
                  <a:pt x="336852" y="257642"/>
                  <a:pt x="323850" y="255441"/>
                </a:cubicBezTo>
                <a:lnTo>
                  <a:pt x="323850" y="101603"/>
                </a:lnTo>
                <a:lnTo>
                  <a:pt x="361950" y="101603"/>
                </a:lnTo>
                <a:lnTo>
                  <a:pt x="285750" y="0"/>
                </a:lnTo>
                <a:lnTo>
                  <a:pt x="209550" y="101603"/>
                </a:lnTo>
                <a:lnTo>
                  <a:pt x="247650" y="101603"/>
                </a:lnTo>
                <a:lnTo>
                  <a:pt x="247650" y="260747"/>
                </a:lnTo>
                <a:cubicBezTo>
                  <a:pt x="244183" y="262147"/>
                  <a:pt x="240821" y="263757"/>
                  <a:pt x="237563" y="265576"/>
                </a:cubicBezTo>
                <a:cubicBezTo>
                  <a:pt x="236115" y="262804"/>
                  <a:pt x="234572" y="260090"/>
                  <a:pt x="232839" y="257480"/>
                </a:cubicBezTo>
                <a:cubicBezTo>
                  <a:pt x="218551" y="236049"/>
                  <a:pt x="196301" y="221894"/>
                  <a:pt x="171450" y="217494"/>
                </a:cubicBezTo>
                <a:lnTo>
                  <a:pt x="171450" y="139703"/>
                </a:lnTo>
                <a:lnTo>
                  <a:pt x="209550" y="139703"/>
                </a:lnTo>
                <a:lnTo>
                  <a:pt x="133350" y="38100"/>
                </a:lnTo>
                <a:lnTo>
                  <a:pt x="57150" y="139703"/>
                </a:lnTo>
                <a:lnTo>
                  <a:pt x="95250" y="139703"/>
                </a:lnTo>
                <a:lnTo>
                  <a:pt x="95250" y="231438"/>
                </a:lnTo>
                <a:cubicBezTo>
                  <a:pt x="86392" y="237277"/>
                  <a:pt x="78486" y="244612"/>
                  <a:pt x="72009" y="253251"/>
                </a:cubicBezTo>
                <a:lnTo>
                  <a:pt x="71438" y="254003"/>
                </a:lnTo>
                <a:lnTo>
                  <a:pt x="60703" y="254003"/>
                </a:lnTo>
                <a:cubicBezTo>
                  <a:pt x="27232" y="254003"/>
                  <a:pt x="0" y="281235"/>
                  <a:pt x="0" y="314706"/>
                </a:cubicBezTo>
                <a:cubicBezTo>
                  <a:pt x="0" y="326736"/>
                  <a:pt x="3524" y="338376"/>
                  <a:pt x="10192" y="348377"/>
                </a:cubicBezTo>
                <a:lnTo>
                  <a:pt x="13649" y="353568"/>
                </a:lnTo>
                <a:cubicBezTo>
                  <a:pt x="5496" y="358607"/>
                  <a:pt x="0" y="367551"/>
                  <a:pt x="0" y="377828"/>
                </a:cubicBezTo>
                <a:cubicBezTo>
                  <a:pt x="0" y="393583"/>
                  <a:pt x="12821" y="406403"/>
                  <a:pt x="28575" y="406403"/>
                </a:cubicBezTo>
                <a:lnTo>
                  <a:pt x="43101" y="406403"/>
                </a:lnTo>
                <a:cubicBezTo>
                  <a:pt x="51178" y="429139"/>
                  <a:pt x="68504" y="447523"/>
                  <a:pt x="90621" y="456857"/>
                </a:cubicBezTo>
                <a:lnTo>
                  <a:pt x="88001" y="464706"/>
                </a:lnTo>
                <a:cubicBezTo>
                  <a:pt x="48292" y="473221"/>
                  <a:pt x="19050" y="508854"/>
                  <a:pt x="19050" y="549954"/>
                </a:cubicBezTo>
                <a:lnTo>
                  <a:pt x="19050" y="596903"/>
                </a:lnTo>
                <a:lnTo>
                  <a:pt x="571500" y="596903"/>
                </a:lnTo>
                <a:lnTo>
                  <a:pt x="571500" y="549954"/>
                </a:lnTo>
                <a:cubicBezTo>
                  <a:pt x="571500" y="508854"/>
                  <a:pt x="542258" y="473212"/>
                  <a:pt x="502549" y="464696"/>
                </a:cubicBezTo>
                <a:lnTo>
                  <a:pt x="499929" y="456848"/>
                </a:lnTo>
                <a:cubicBezTo>
                  <a:pt x="522046" y="447523"/>
                  <a:pt x="539372" y="429130"/>
                  <a:pt x="547449" y="406394"/>
                </a:cubicBezTo>
                <a:lnTo>
                  <a:pt x="561975" y="406394"/>
                </a:lnTo>
                <a:cubicBezTo>
                  <a:pt x="577729" y="406394"/>
                  <a:pt x="590550" y="393573"/>
                  <a:pt x="590550" y="377819"/>
                </a:cubicBezTo>
                <a:cubicBezTo>
                  <a:pt x="590550" y="366884"/>
                  <a:pt x="584311" y="357483"/>
                  <a:pt x="575272" y="352682"/>
                </a:cubicBezTo>
                <a:cubicBezTo>
                  <a:pt x="585283" y="329184"/>
                  <a:pt x="590550" y="303619"/>
                  <a:pt x="590550" y="278082"/>
                </a:cubicBezTo>
                <a:lnTo>
                  <a:pt x="590550" y="215903"/>
                </a:lnTo>
                <a:close/>
                <a:moveTo>
                  <a:pt x="438150" y="69856"/>
                </a:moveTo>
                <a:lnTo>
                  <a:pt x="476250" y="120653"/>
                </a:lnTo>
                <a:lnTo>
                  <a:pt x="457200" y="120653"/>
                </a:lnTo>
                <a:lnTo>
                  <a:pt x="457200" y="220075"/>
                </a:lnTo>
                <a:cubicBezTo>
                  <a:pt x="443274" y="224057"/>
                  <a:pt x="430292" y="230838"/>
                  <a:pt x="419100" y="240059"/>
                </a:cubicBezTo>
                <a:lnTo>
                  <a:pt x="419100" y="120653"/>
                </a:lnTo>
                <a:lnTo>
                  <a:pt x="400050" y="120653"/>
                </a:lnTo>
                <a:lnTo>
                  <a:pt x="438150" y="69856"/>
                </a:lnTo>
                <a:close/>
                <a:moveTo>
                  <a:pt x="381000" y="476841"/>
                </a:moveTo>
                <a:cubicBezTo>
                  <a:pt x="381000" y="492166"/>
                  <a:pt x="374504" y="506749"/>
                  <a:pt x="363369" y="517017"/>
                </a:cubicBezTo>
                <a:cubicBezTo>
                  <a:pt x="353892" y="510292"/>
                  <a:pt x="342995" y="505330"/>
                  <a:pt x="331099" y="502796"/>
                </a:cubicBezTo>
                <a:lnTo>
                  <a:pt x="328489" y="494948"/>
                </a:lnTo>
                <a:cubicBezTo>
                  <a:pt x="359302" y="481946"/>
                  <a:pt x="381000" y="451428"/>
                  <a:pt x="381000" y="415928"/>
                </a:cubicBezTo>
                <a:lnTo>
                  <a:pt x="381000" y="476841"/>
                </a:lnTo>
                <a:close/>
                <a:moveTo>
                  <a:pt x="276416" y="512150"/>
                </a:moveTo>
                <a:lnTo>
                  <a:pt x="280378" y="500272"/>
                </a:lnTo>
                <a:cubicBezTo>
                  <a:pt x="285226" y="501120"/>
                  <a:pt x="290189" y="501653"/>
                  <a:pt x="295275" y="501653"/>
                </a:cubicBezTo>
                <a:cubicBezTo>
                  <a:pt x="300361" y="501653"/>
                  <a:pt x="305324" y="501120"/>
                  <a:pt x="310172" y="500272"/>
                </a:cubicBezTo>
                <a:lnTo>
                  <a:pt x="314135" y="512150"/>
                </a:lnTo>
                <a:lnTo>
                  <a:pt x="310677" y="539753"/>
                </a:lnTo>
                <a:lnTo>
                  <a:pt x="279864" y="539753"/>
                </a:lnTo>
                <a:lnTo>
                  <a:pt x="276416" y="512150"/>
                </a:lnTo>
                <a:close/>
                <a:moveTo>
                  <a:pt x="361950" y="415928"/>
                </a:moveTo>
                <a:cubicBezTo>
                  <a:pt x="361950" y="452695"/>
                  <a:pt x="332042" y="482603"/>
                  <a:pt x="295275" y="482603"/>
                </a:cubicBezTo>
                <a:cubicBezTo>
                  <a:pt x="258509" y="482603"/>
                  <a:pt x="228600" y="452695"/>
                  <a:pt x="228600" y="415928"/>
                </a:cubicBezTo>
                <a:lnTo>
                  <a:pt x="228600" y="379085"/>
                </a:lnTo>
                <a:cubicBezTo>
                  <a:pt x="228600" y="375761"/>
                  <a:pt x="230372" y="372628"/>
                  <a:pt x="233229" y="370923"/>
                </a:cubicBezTo>
                <a:lnTo>
                  <a:pt x="261109" y="354187"/>
                </a:lnTo>
                <a:cubicBezTo>
                  <a:pt x="266081" y="362626"/>
                  <a:pt x="275263" y="368303"/>
                  <a:pt x="285750" y="368303"/>
                </a:cubicBezTo>
                <a:lnTo>
                  <a:pt x="352425" y="368303"/>
                </a:lnTo>
                <a:cubicBezTo>
                  <a:pt x="357673" y="368303"/>
                  <a:pt x="361950" y="372580"/>
                  <a:pt x="361950" y="377828"/>
                </a:cubicBezTo>
                <a:lnTo>
                  <a:pt x="361950" y="415928"/>
                </a:lnTo>
                <a:close/>
                <a:moveTo>
                  <a:pt x="262071" y="494957"/>
                </a:moveTo>
                <a:lnTo>
                  <a:pt x="259471" y="502758"/>
                </a:lnTo>
                <a:cubicBezTo>
                  <a:pt x="247574" y="505216"/>
                  <a:pt x="236639" y="510169"/>
                  <a:pt x="227114" y="516950"/>
                </a:cubicBezTo>
                <a:cubicBezTo>
                  <a:pt x="216027" y="506673"/>
                  <a:pt x="209550" y="492128"/>
                  <a:pt x="209550" y="476841"/>
                </a:cubicBezTo>
                <a:lnTo>
                  <a:pt x="209550" y="415928"/>
                </a:lnTo>
                <a:cubicBezTo>
                  <a:pt x="209550" y="451428"/>
                  <a:pt x="231248" y="481946"/>
                  <a:pt x="262071" y="494957"/>
                </a:cubicBezTo>
                <a:close/>
                <a:moveTo>
                  <a:pt x="190576" y="478117"/>
                </a:moveTo>
                <a:cubicBezTo>
                  <a:pt x="181375" y="471849"/>
                  <a:pt x="171012" y="467106"/>
                  <a:pt x="159649" y="464696"/>
                </a:cubicBezTo>
                <a:lnTo>
                  <a:pt x="157039" y="456857"/>
                </a:lnTo>
                <a:cubicBezTo>
                  <a:pt x="170193" y="451304"/>
                  <a:pt x="181651" y="442551"/>
                  <a:pt x="190510" y="431597"/>
                </a:cubicBezTo>
                <a:lnTo>
                  <a:pt x="190510" y="476841"/>
                </a:lnTo>
                <a:cubicBezTo>
                  <a:pt x="190500" y="477269"/>
                  <a:pt x="190567" y="477688"/>
                  <a:pt x="190576" y="478117"/>
                </a:cubicBezTo>
                <a:close/>
                <a:moveTo>
                  <a:pt x="146361" y="550364"/>
                </a:moveTo>
                <a:lnTo>
                  <a:pt x="143132" y="530990"/>
                </a:lnTo>
                <a:lnTo>
                  <a:pt x="146456" y="521008"/>
                </a:lnTo>
                <a:lnTo>
                  <a:pt x="152057" y="525209"/>
                </a:lnTo>
                <a:cubicBezTo>
                  <a:pt x="151400" y="533933"/>
                  <a:pt x="149476" y="542382"/>
                  <a:pt x="146361" y="550364"/>
                </a:cubicBezTo>
                <a:close/>
                <a:moveTo>
                  <a:pt x="121168" y="520703"/>
                </a:moveTo>
                <a:lnTo>
                  <a:pt x="117253" y="508968"/>
                </a:lnTo>
                <a:lnTo>
                  <a:pt x="123825" y="504034"/>
                </a:lnTo>
                <a:lnTo>
                  <a:pt x="130397" y="508968"/>
                </a:lnTo>
                <a:lnTo>
                  <a:pt x="126482" y="520703"/>
                </a:lnTo>
                <a:lnTo>
                  <a:pt x="121168" y="520703"/>
                </a:lnTo>
                <a:close/>
                <a:moveTo>
                  <a:pt x="152400" y="484527"/>
                </a:moveTo>
                <a:lnTo>
                  <a:pt x="152400" y="501653"/>
                </a:lnTo>
                <a:lnTo>
                  <a:pt x="140313" y="492585"/>
                </a:lnTo>
                <a:lnTo>
                  <a:pt x="152400" y="484527"/>
                </a:lnTo>
                <a:close/>
                <a:moveTo>
                  <a:pt x="95250" y="501653"/>
                </a:moveTo>
                <a:lnTo>
                  <a:pt x="95250" y="484527"/>
                </a:lnTo>
                <a:lnTo>
                  <a:pt x="107337" y="492585"/>
                </a:lnTo>
                <a:lnTo>
                  <a:pt x="95250" y="501653"/>
                </a:lnTo>
                <a:close/>
                <a:moveTo>
                  <a:pt x="101184" y="521008"/>
                </a:moveTo>
                <a:lnTo>
                  <a:pt x="104508" y="530990"/>
                </a:lnTo>
                <a:lnTo>
                  <a:pt x="101279" y="550364"/>
                </a:lnTo>
                <a:cubicBezTo>
                  <a:pt x="98165" y="542373"/>
                  <a:pt x="96241" y="533924"/>
                  <a:pt x="95574" y="525209"/>
                </a:cubicBezTo>
                <a:lnTo>
                  <a:pt x="101184" y="521008"/>
                </a:lnTo>
                <a:close/>
                <a:moveTo>
                  <a:pt x="116405" y="575539"/>
                </a:moveTo>
                <a:lnTo>
                  <a:pt x="122368" y="539753"/>
                </a:lnTo>
                <a:lnTo>
                  <a:pt x="125282" y="539753"/>
                </a:lnTo>
                <a:lnTo>
                  <a:pt x="131245" y="575539"/>
                </a:lnTo>
                <a:cubicBezTo>
                  <a:pt x="130569" y="576329"/>
                  <a:pt x="129854" y="577082"/>
                  <a:pt x="129149" y="577853"/>
                </a:cubicBezTo>
                <a:lnTo>
                  <a:pt x="118510" y="577853"/>
                </a:lnTo>
                <a:cubicBezTo>
                  <a:pt x="117796" y="577082"/>
                  <a:pt x="117081" y="576329"/>
                  <a:pt x="116405" y="575539"/>
                </a:cubicBezTo>
                <a:close/>
                <a:moveTo>
                  <a:pt x="171450" y="518389"/>
                </a:moveTo>
                <a:lnTo>
                  <a:pt x="171450" y="488785"/>
                </a:lnTo>
                <a:cubicBezTo>
                  <a:pt x="189976" y="497805"/>
                  <a:pt x="203454" y="514922"/>
                  <a:pt x="207874" y="535762"/>
                </a:cubicBezTo>
                <a:cubicBezTo>
                  <a:pt x="198806" y="547849"/>
                  <a:pt x="192843" y="562289"/>
                  <a:pt x="191100" y="577853"/>
                </a:cubicBezTo>
                <a:lnTo>
                  <a:pt x="153457" y="577853"/>
                </a:lnTo>
                <a:cubicBezTo>
                  <a:pt x="165164" y="560394"/>
                  <a:pt x="171450" y="539877"/>
                  <a:pt x="171450" y="518389"/>
                </a:cubicBezTo>
                <a:close/>
                <a:moveTo>
                  <a:pt x="258547" y="522732"/>
                </a:moveTo>
                <a:lnTo>
                  <a:pt x="265433" y="577853"/>
                </a:lnTo>
                <a:lnTo>
                  <a:pt x="210302" y="577853"/>
                </a:lnTo>
                <a:cubicBezTo>
                  <a:pt x="214065" y="551898"/>
                  <a:pt x="232924" y="530200"/>
                  <a:pt x="258547" y="522732"/>
                </a:cubicBezTo>
                <a:close/>
                <a:moveTo>
                  <a:pt x="282254" y="558803"/>
                </a:moveTo>
                <a:lnTo>
                  <a:pt x="308305" y="558803"/>
                </a:lnTo>
                <a:lnTo>
                  <a:pt x="305924" y="577853"/>
                </a:lnTo>
                <a:lnTo>
                  <a:pt x="284636" y="577853"/>
                </a:lnTo>
                <a:lnTo>
                  <a:pt x="282254" y="558803"/>
                </a:lnTo>
                <a:close/>
                <a:moveTo>
                  <a:pt x="332013" y="522656"/>
                </a:moveTo>
                <a:cubicBezTo>
                  <a:pt x="357435" y="529914"/>
                  <a:pt x="376466" y="551717"/>
                  <a:pt x="380248" y="577853"/>
                </a:cubicBezTo>
                <a:lnTo>
                  <a:pt x="325117" y="577853"/>
                </a:lnTo>
                <a:lnTo>
                  <a:pt x="332013" y="522656"/>
                </a:lnTo>
                <a:close/>
                <a:moveTo>
                  <a:pt x="382667" y="535819"/>
                </a:moveTo>
                <a:cubicBezTo>
                  <a:pt x="387077" y="514950"/>
                  <a:pt x="400555" y="497815"/>
                  <a:pt x="419100" y="488785"/>
                </a:cubicBezTo>
                <a:lnTo>
                  <a:pt x="419100" y="518389"/>
                </a:lnTo>
                <a:cubicBezTo>
                  <a:pt x="419100" y="539877"/>
                  <a:pt x="425387" y="560394"/>
                  <a:pt x="437093" y="577853"/>
                </a:cubicBezTo>
                <a:lnTo>
                  <a:pt x="399450" y="577853"/>
                </a:lnTo>
                <a:cubicBezTo>
                  <a:pt x="397707" y="562318"/>
                  <a:pt x="391754" y="547907"/>
                  <a:pt x="382667" y="535819"/>
                </a:cubicBezTo>
                <a:close/>
                <a:moveTo>
                  <a:pt x="469382" y="520703"/>
                </a:moveTo>
                <a:lnTo>
                  <a:pt x="464058" y="520703"/>
                </a:lnTo>
                <a:lnTo>
                  <a:pt x="460143" y="508968"/>
                </a:lnTo>
                <a:lnTo>
                  <a:pt x="466725" y="504034"/>
                </a:lnTo>
                <a:lnTo>
                  <a:pt x="473297" y="508968"/>
                </a:lnTo>
                <a:lnTo>
                  <a:pt x="469382" y="520703"/>
                </a:lnTo>
                <a:close/>
                <a:moveTo>
                  <a:pt x="444084" y="521008"/>
                </a:moveTo>
                <a:lnTo>
                  <a:pt x="447408" y="530990"/>
                </a:lnTo>
                <a:lnTo>
                  <a:pt x="444179" y="550364"/>
                </a:lnTo>
                <a:cubicBezTo>
                  <a:pt x="441065" y="542373"/>
                  <a:pt x="439141" y="533924"/>
                  <a:pt x="438474" y="525209"/>
                </a:cubicBezTo>
                <a:lnTo>
                  <a:pt x="444084" y="521008"/>
                </a:lnTo>
                <a:close/>
                <a:moveTo>
                  <a:pt x="459305" y="575539"/>
                </a:moveTo>
                <a:lnTo>
                  <a:pt x="465268" y="539753"/>
                </a:lnTo>
                <a:lnTo>
                  <a:pt x="468182" y="539753"/>
                </a:lnTo>
                <a:lnTo>
                  <a:pt x="474145" y="575539"/>
                </a:lnTo>
                <a:cubicBezTo>
                  <a:pt x="473469" y="576329"/>
                  <a:pt x="472754" y="577082"/>
                  <a:pt x="472049" y="577853"/>
                </a:cubicBezTo>
                <a:lnTo>
                  <a:pt x="461410" y="577853"/>
                </a:lnTo>
                <a:cubicBezTo>
                  <a:pt x="460696" y="577082"/>
                  <a:pt x="459981" y="576329"/>
                  <a:pt x="459305" y="575539"/>
                </a:cubicBezTo>
                <a:close/>
                <a:moveTo>
                  <a:pt x="489261" y="550364"/>
                </a:moveTo>
                <a:lnTo>
                  <a:pt x="486032" y="530990"/>
                </a:lnTo>
                <a:lnTo>
                  <a:pt x="489356" y="521008"/>
                </a:lnTo>
                <a:lnTo>
                  <a:pt x="494957" y="525209"/>
                </a:lnTo>
                <a:cubicBezTo>
                  <a:pt x="494300" y="533933"/>
                  <a:pt x="492376" y="542382"/>
                  <a:pt x="489261" y="550364"/>
                </a:cubicBezTo>
                <a:close/>
                <a:moveTo>
                  <a:pt x="495300" y="484527"/>
                </a:moveTo>
                <a:lnTo>
                  <a:pt x="495300" y="501653"/>
                </a:lnTo>
                <a:lnTo>
                  <a:pt x="483213" y="492585"/>
                </a:lnTo>
                <a:lnTo>
                  <a:pt x="495300" y="484527"/>
                </a:lnTo>
                <a:close/>
                <a:moveTo>
                  <a:pt x="438150" y="501653"/>
                </a:moveTo>
                <a:lnTo>
                  <a:pt x="438150" y="484527"/>
                </a:lnTo>
                <a:lnTo>
                  <a:pt x="450237" y="492585"/>
                </a:lnTo>
                <a:lnTo>
                  <a:pt x="438150" y="501653"/>
                </a:lnTo>
                <a:close/>
                <a:moveTo>
                  <a:pt x="430901" y="464696"/>
                </a:moveTo>
                <a:cubicBezTo>
                  <a:pt x="419538" y="467106"/>
                  <a:pt x="409175" y="471849"/>
                  <a:pt x="399974" y="478117"/>
                </a:cubicBezTo>
                <a:cubicBezTo>
                  <a:pt x="399983" y="477688"/>
                  <a:pt x="400050" y="477269"/>
                  <a:pt x="400050" y="476841"/>
                </a:cubicBezTo>
                <a:lnTo>
                  <a:pt x="400050" y="431597"/>
                </a:lnTo>
                <a:cubicBezTo>
                  <a:pt x="408899" y="442551"/>
                  <a:pt x="420367" y="451314"/>
                  <a:pt x="433521" y="456857"/>
                </a:cubicBezTo>
                <a:lnTo>
                  <a:pt x="430901" y="464696"/>
                </a:lnTo>
                <a:close/>
                <a:moveTo>
                  <a:pt x="381000" y="377828"/>
                </a:moveTo>
                <a:cubicBezTo>
                  <a:pt x="381000" y="362074"/>
                  <a:pt x="368179" y="349253"/>
                  <a:pt x="352425" y="349253"/>
                </a:cubicBezTo>
                <a:lnTo>
                  <a:pt x="285750" y="349253"/>
                </a:lnTo>
                <a:cubicBezTo>
                  <a:pt x="280502" y="349253"/>
                  <a:pt x="276225" y="344976"/>
                  <a:pt x="276225" y="339728"/>
                </a:cubicBezTo>
                <a:cubicBezTo>
                  <a:pt x="276225" y="334480"/>
                  <a:pt x="280502" y="330203"/>
                  <a:pt x="285750" y="330203"/>
                </a:cubicBezTo>
                <a:lnTo>
                  <a:pt x="295275" y="330203"/>
                </a:lnTo>
                <a:lnTo>
                  <a:pt x="295275" y="311153"/>
                </a:lnTo>
                <a:lnTo>
                  <a:pt x="285750" y="311153"/>
                </a:lnTo>
                <a:cubicBezTo>
                  <a:pt x="271958" y="311153"/>
                  <a:pt x="260423" y="320973"/>
                  <a:pt x="257756" y="333985"/>
                </a:cubicBezTo>
                <a:lnTo>
                  <a:pt x="223428" y="354587"/>
                </a:lnTo>
                <a:cubicBezTo>
                  <a:pt x="214865" y="359721"/>
                  <a:pt x="209550" y="369103"/>
                  <a:pt x="209550" y="379085"/>
                </a:cubicBezTo>
                <a:lnTo>
                  <a:pt x="209550" y="377828"/>
                </a:lnTo>
                <a:lnTo>
                  <a:pt x="209550" y="345491"/>
                </a:lnTo>
                <a:cubicBezTo>
                  <a:pt x="209550" y="331146"/>
                  <a:pt x="213760" y="317249"/>
                  <a:pt x="221713" y="305305"/>
                </a:cubicBezTo>
                <a:cubicBezTo>
                  <a:pt x="235182" y="285112"/>
                  <a:pt x="257718" y="273053"/>
                  <a:pt x="281988" y="273053"/>
                </a:cubicBezTo>
                <a:lnTo>
                  <a:pt x="308553" y="273053"/>
                </a:lnTo>
                <a:cubicBezTo>
                  <a:pt x="332823" y="273053"/>
                  <a:pt x="355359" y="285112"/>
                  <a:pt x="368827" y="305314"/>
                </a:cubicBezTo>
                <a:cubicBezTo>
                  <a:pt x="376790" y="317249"/>
                  <a:pt x="381000" y="331146"/>
                  <a:pt x="381000" y="345491"/>
                </a:cubicBezTo>
                <a:lnTo>
                  <a:pt x="381000" y="377828"/>
                </a:lnTo>
                <a:close/>
                <a:moveTo>
                  <a:pt x="247650" y="82553"/>
                </a:moveTo>
                <a:lnTo>
                  <a:pt x="285750" y="31756"/>
                </a:lnTo>
                <a:lnTo>
                  <a:pt x="323850" y="82553"/>
                </a:lnTo>
                <a:lnTo>
                  <a:pt x="304800" y="82553"/>
                </a:lnTo>
                <a:lnTo>
                  <a:pt x="304800" y="254003"/>
                </a:lnTo>
                <a:lnTo>
                  <a:pt x="281988" y="254003"/>
                </a:lnTo>
                <a:cubicBezTo>
                  <a:pt x="276797" y="254003"/>
                  <a:pt x="271710" y="254594"/>
                  <a:pt x="266700" y="255441"/>
                </a:cubicBezTo>
                <a:lnTo>
                  <a:pt x="266700" y="82553"/>
                </a:lnTo>
                <a:lnTo>
                  <a:pt x="247650" y="82553"/>
                </a:lnTo>
                <a:close/>
                <a:moveTo>
                  <a:pt x="95250" y="120653"/>
                </a:moveTo>
                <a:lnTo>
                  <a:pt x="133350" y="69856"/>
                </a:lnTo>
                <a:lnTo>
                  <a:pt x="171450" y="120653"/>
                </a:lnTo>
                <a:lnTo>
                  <a:pt x="152400" y="120653"/>
                </a:lnTo>
                <a:lnTo>
                  <a:pt x="152400" y="215903"/>
                </a:lnTo>
                <a:lnTo>
                  <a:pt x="146695" y="215903"/>
                </a:lnTo>
                <a:cubicBezTo>
                  <a:pt x="135531" y="215903"/>
                  <a:pt x="124568" y="217970"/>
                  <a:pt x="114300" y="221790"/>
                </a:cubicBezTo>
                <a:lnTo>
                  <a:pt x="114300" y="120653"/>
                </a:lnTo>
                <a:lnTo>
                  <a:pt x="95250" y="120653"/>
                </a:lnTo>
                <a:close/>
                <a:moveTo>
                  <a:pt x="28575" y="387353"/>
                </a:moveTo>
                <a:cubicBezTo>
                  <a:pt x="23327" y="387353"/>
                  <a:pt x="19050" y="383076"/>
                  <a:pt x="19050" y="377828"/>
                </a:cubicBezTo>
                <a:cubicBezTo>
                  <a:pt x="19050" y="372580"/>
                  <a:pt x="23327" y="368303"/>
                  <a:pt x="28575" y="368303"/>
                </a:cubicBezTo>
                <a:lnTo>
                  <a:pt x="38100" y="368303"/>
                </a:lnTo>
                <a:lnTo>
                  <a:pt x="38100" y="377828"/>
                </a:lnTo>
                <a:cubicBezTo>
                  <a:pt x="38100" y="381048"/>
                  <a:pt x="38310" y="384219"/>
                  <a:pt x="38662" y="387353"/>
                </a:cubicBezTo>
                <a:lnTo>
                  <a:pt x="28575" y="387353"/>
                </a:lnTo>
                <a:close/>
                <a:moveTo>
                  <a:pt x="57150" y="377828"/>
                </a:moveTo>
                <a:lnTo>
                  <a:pt x="57150" y="341976"/>
                </a:lnTo>
                <a:cubicBezTo>
                  <a:pt x="57150" y="338347"/>
                  <a:pt x="59169" y="335080"/>
                  <a:pt x="62417" y="333461"/>
                </a:cubicBezTo>
                <a:lnTo>
                  <a:pt x="99193" y="315077"/>
                </a:lnTo>
                <a:lnTo>
                  <a:pt x="127406" y="337642"/>
                </a:lnTo>
                <a:lnTo>
                  <a:pt x="139303" y="322764"/>
                </a:lnTo>
                <a:lnTo>
                  <a:pt x="91678" y="284664"/>
                </a:lnTo>
                <a:lnTo>
                  <a:pt x="79781" y="299542"/>
                </a:lnTo>
                <a:lnTo>
                  <a:pt x="82810" y="301962"/>
                </a:lnTo>
                <a:lnTo>
                  <a:pt x="53902" y="316421"/>
                </a:lnTo>
                <a:cubicBezTo>
                  <a:pt x="44148" y="321288"/>
                  <a:pt x="38100" y="331089"/>
                  <a:pt x="38100" y="341976"/>
                </a:cubicBezTo>
                <a:lnTo>
                  <a:pt x="38100" y="349253"/>
                </a:lnTo>
                <a:lnTo>
                  <a:pt x="33671" y="349253"/>
                </a:lnTo>
                <a:lnTo>
                  <a:pt x="26041" y="337814"/>
                </a:lnTo>
                <a:cubicBezTo>
                  <a:pt x="21469" y="330946"/>
                  <a:pt x="19050" y="322964"/>
                  <a:pt x="19050" y="314706"/>
                </a:cubicBezTo>
                <a:cubicBezTo>
                  <a:pt x="19050" y="291741"/>
                  <a:pt x="37738" y="273053"/>
                  <a:pt x="60703" y="273053"/>
                </a:cubicBezTo>
                <a:lnTo>
                  <a:pt x="80963" y="273053"/>
                </a:lnTo>
                <a:lnTo>
                  <a:pt x="87239" y="264681"/>
                </a:lnTo>
                <a:cubicBezTo>
                  <a:pt x="101203" y="246069"/>
                  <a:pt x="123425" y="234953"/>
                  <a:pt x="146695" y="234953"/>
                </a:cubicBezTo>
                <a:lnTo>
                  <a:pt x="155153" y="234953"/>
                </a:lnTo>
                <a:cubicBezTo>
                  <a:pt x="180051" y="234953"/>
                  <a:pt x="203178" y="247326"/>
                  <a:pt x="216989" y="268043"/>
                </a:cubicBezTo>
                <a:cubicBezTo>
                  <a:pt x="218818" y="270796"/>
                  <a:pt x="220380" y="273701"/>
                  <a:pt x="221799" y="276673"/>
                </a:cubicBezTo>
                <a:cubicBezTo>
                  <a:pt x="215808" y="281921"/>
                  <a:pt x="210407" y="287931"/>
                  <a:pt x="205864" y="294742"/>
                </a:cubicBezTo>
                <a:cubicBezTo>
                  <a:pt x="201473" y="301333"/>
                  <a:pt x="198158" y="308448"/>
                  <a:pt x="195624" y="315820"/>
                </a:cubicBezTo>
                <a:lnTo>
                  <a:pt x="148152" y="284178"/>
                </a:lnTo>
                <a:lnTo>
                  <a:pt x="137589" y="300028"/>
                </a:lnTo>
                <a:lnTo>
                  <a:pt x="186252" y="332470"/>
                </a:lnTo>
                <a:cubicBezTo>
                  <a:pt x="188909" y="334242"/>
                  <a:pt x="190500" y="337204"/>
                  <a:pt x="190500" y="340395"/>
                </a:cubicBezTo>
                <a:lnTo>
                  <a:pt x="190500" y="345491"/>
                </a:lnTo>
                <a:lnTo>
                  <a:pt x="190500" y="377828"/>
                </a:lnTo>
                <a:cubicBezTo>
                  <a:pt x="190500" y="414595"/>
                  <a:pt x="160592" y="444503"/>
                  <a:pt x="123825" y="444503"/>
                </a:cubicBezTo>
                <a:cubicBezTo>
                  <a:pt x="87059" y="444503"/>
                  <a:pt x="57150" y="414595"/>
                  <a:pt x="57150" y="377828"/>
                </a:cubicBezTo>
                <a:close/>
                <a:moveTo>
                  <a:pt x="123825" y="463553"/>
                </a:moveTo>
                <a:cubicBezTo>
                  <a:pt x="128911" y="463553"/>
                  <a:pt x="133874" y="463020"/>
                  <a:pt x="138722" y="462172"/>
                </a:cubicBezTo>
                <a:lnTo>
                  <a:pt x="141065" y="469192"/>
                </a:lnTo>
                <a:lnTo>
                  <a:pt x="124149" y="480470"/>
                </a:lnTo>
                <a:lnTo>
                  <a:pt x="123825" y="480222"/>
                </a:lnTo>
                <a:lnTo>
                  <a:pt x="123501" y="480470"/>
                </a:lnTo>
                <a:lnTo>
                  <a:pt x="106585" y="469192"/>
                </a:lnTo>
                <a:lnTo>
                  <a:pt x="108928" y="462172"/>
                </a:lnTo>
                <a:cubicBezTo>
                  <a:pt x="113776" y="463020"/>
                  <a:pt x="118739" y="463553"/>
                  <a:pt x="123825" y="463553"/>
                </a:cubicBezTo>
                <a:close/>
                <a:moveTo>
                  <a:pt x="38100" y="549954"/>
                </a:moveTo>
                <a:cubicBezTo>
                  <a:pt x="38100" y="523599"/>
                  <a:pt x="53531" y="500167"/>
                  <a:pt x="76200" y="488918"/>
                </a:cubicBezTo>
                <a:lnTo>
                  <a:pt x="76200" y="518389"/>
                </a:lnTo>
                <a:cubicBezTo>
                  <a:pt x="76200" y="539877"/>
                  <a:pt x="82487" y="560394"/>
                  <a:pt x="94193" y="577853"/>
                </a:cubicBezTo>
                <a:lnTo>
                  <a:pt x="38100" y="577853"/>
                </a:lnTo>
                <a:lnTo>
                  <a:pt x="38100" y="549954"/>
                </a:lnTo>
                <a:close/>
                <a:moveTo>
                  <a:pt x="552450" y="549954"/>
                </a:moveTo>
                <a:lnTo>
                  <a:pt x="552450" y="577853"/>
                </a:lnTo>
                <a:lnTo>
                  <a:pt x="496357" y="577853"/>
                </a:lnTo>
                <a:cubicBezTo>
                  <a:pt x="508064" y="560394"/>
                  <a:pt x="514350" y="539877"/>
                  <a:pt x="514350" y="518389"/>
                </a:cubicBezTo>
                <a:lnTo>
                  <a:pt x="514350" y="488918"/>
                </a:lnTo>
                <a:cubicBezTo>
                  <a:pt x="537020" y="500177"/>
                  <a:pt x="552450" y="523599"/>
                  <a:pt x="552450" y="549954"/>
                </a:cubicBezTo>
                <a:close/>
                <a:moveTo>
                  <a:pt x="483965" y="469192"/>
                </a:moveTo>
                <a:lnTo>
                  <a:pt x="467049" y="480470"/>
                </a:lnTo>
                <a:lnTo>
                  <a:pt x="466725" y="480222"/>
                </a:lnTo>
                <a:lnTo>
                  <a:pt x="466401" y="480470"/>
                </a:lnTo>
                <a:lnTo>
                  <a:pt x="449485" y="469192"/>
                </a:lnTo>
                <a:lnTo>
                  <a:pt x="451828" y="462172"/>
                </a:lnTo>
                <a:cubicBezTo>
                  <a:pt x="456676" y="463020"/>
                  <a:pt x="461639" y="463553"/>
                  <a:pt x="466725" y="463553"/>
                </a:cubicBezTo>
                <a:cubicBezTo>
                  <a:pt x="471811" y="463553"/>
                  <a:pt x="476774" y="463020"/>
                  <a:pt x="481622" y="462172"/>
                </a:cubicBezTo>
                <a:lnTo>
                  <a:pt x="483965" y="469192"/>
                </a:lnTo>
                <a:close/>
                <a:moveTo>
                  <a:pt x="533400" y="377828"/>
                </a:moveTo>
                <a:cubicBezTo>
                  <a:pt x="533400" y="414595"/>
                  <a:pt x="503492" y="444503"/>
                  <a:pt x="466725" y="444503"/>
                </a:cubicBezTo>
                <a:cubicBezTo>
                  <a:pt x="429959" y="444503"/>
                  <a:pt x="400050" y="414595"/>
                  <a:pt x="400050" y="377828"/>
                </a:cubicBezTo>
                <a:lnTo>
                  <a:pt x="400050" y="345491"/>
                </a:lnTo>
                <a:lnTo>
                  <a:pt x="400050" y="327670"/>
                </a:lnTo>
                <a:cubicBezTo>
                  <a:pt x="400050" y="322964"/>
                  <a:pt x="403565" y="318916"/>
                  <a:pt x="408232" y="318240"/>
                </a:cubicBezTo>
                <a:lnTo>
                  <a:pt x="453838" y="311725"/>
                </a:lnTo>
                <a:lnTo>
                  <a:pt x="479050" y="336937"/>
                </a:lnTo>
                <a:lnTo>
                  <a:pt x="492519" y="323469"/>
                </a:lnTo>
                <a:lnTo>
                  <a:pt x="444894" y="275844"/>
                </a:lnTo>
                <a:lnTo>
                  <a:pt x="431425" y="289312"/>
                </a:lnTo>
                <a:lnTo>
                  <a:pt x="437007" y="294894"/>
                </a:lnTo>
                <a:lnTo>
                  <a:pt x="405546" y="299390"/>
                </a:lnTo>
                <a:cubicBezTo>
                  <a:pt x="400031" y="300180"/>
                  <a:pt x="395087" y="302581"/>
                  <a:pt x="391077" y="306029"/>
                </a:cubicBezTo>
                <a:cubicBezTo>
                  <a:pt x="389220" y="302143"/>
                  <a:pt x="387106" y="298361"/>
                  <a:pt x="384696" y="294742"/>
                </a:cubicBezTo>
                <a:cubicBezTo>
                  <a:pt x="381667" y="290198"/>
                  <a:pt x="378171" y="286112"/>
                  <a:pt x="374466" y="282254"/>
                </a:cubicBezTo>
                <a:cubicBezTo>
                  <a:pt x="381095" y="276425"/>
                  <a:pt x="389687" y="273053"/>
                  <a:pt x="398659" y="273053"/>
                </a:cubicBezTo>
                <a:lnTo>
                  <a:pt x="414338" y="273053"/>
                </a:lnTo>
                <a:lnTo>
                  <a:pt x="417195" y="269243"/>
                </a:lnTo>
                <a:cubicBezTo>
                  <a:pt x="433302" y="247774"/>
                  <a:pt x="458934" y="234953"/>
                  <a:pt x="485775" y="234953"/>
                </a:cubicBezTo>
                <a:lnTo>
                  <a:pt x="571500" y="234953"/>
                </a:lnTo>
                <a:lnTo>
                  <a:pt x="571500" y="278082"/>
                </a:lnTo>
                <a:cubicBezTo>
                  <a:pt x="571500" y="302552"/>
                  <a:pt x="566080" y="327012"/>
                  <a:pt x="555898" y="349253"/>
                </a:cubicBezTo>
                <a:lnTo>
                  <a:pt x="552450" y="349253"/>
                </a:lnTo>
                <a:lnTo>
                  <a:pt x="552450" y="338099"/>
                </a:lnTo>
                <a:cubicBezTo>
                  <a:pt x="552450" y="330470"/>
                  <a:pt x="549478" y="323288"/>
                  <a:pt x="544078" y="317887"/>
                </a:cubicBezTo>
                <a:lnTo>
                  <a:pt x="502034" y="275844"/>
                </a:lnTo>
                <a:lnTo>
                  <a:pt x="488566" y="289312"/>
                </a:lnTo>
                <a:lnTo>
                  <a:pt x="530609" y="331356"/>
                </a:lnTo>
                <a:cubicBezTo>
                  <a:pt x="532409" y="333156"/>
                  <a:pt x="533400" y="335556"/>
                  <a:pt x="533400" y="338099"/>
                </a:cubicBezTo>
                <a:lnTo>
                  <a:pt x="533400" y="377828"/>
                </a:lnTo>
                <a:close/>
                <a:moveTo>
                  <a:pt x="561975" y="387353"/>
                </a:moveTo>
                <a:lnTo>
                  <a:pt x="551888" y="387353"/>
                </a:lnTo>
                <a:cubicBezTo>
                  <a:pt x="552240" y="384219"/>
                  <a:pt x="552450" y="381048"/>
                  <a:pt x="552450" y="377828"/>
                </a:cubicBezTo>
                <a:lnTo>
                  <a:pt x="552450" y="368303"/>
                </a:lnTo>
                <a:lnTo>
                  <a:pt x="561975" y="368303"/>
                </a:lnTo>
                <a:cubicBezTo>
                  <a:pt x="567223" y="368303"/>
                  <a:pt x="571500" y="372580"/>
                  <a:pt x="571500" y="377828"/>
                </a:cubicBezTo>
                <a:cubicBezTo>
                  <a:pt x="571500" y="383076"/>
                  <a:pt x="567223" y="387353"/>
                  <a:pt x="561975" y="387353"/>
                </a:cubicBezTo>
                <a:close/>
              </a:path>
            </a:pathLst>
          </a:custGeom>
          <a:solidFill>
            <a:schemeClr val="bg1"/>
          </a:solidFill>
          <a:ln w="9525"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endParaRPr>
          </a:p>
        </p:txBody>
      </p:sp>
      <p:sp>
        <p:nvSpPr>
          <p:cNvPr id="19" name="Freeform 107">
            <a:extLst>
              <a:ext uri="{FF2B5EF4-FFF2-40B4-BE49-F238E27FC236}">
                <a16:creationId xmlns:a16="http://schemas.microsoft.com/office/drawing/2014/main" id="{85069A07-D9EC-F545-68E8-1A1D36C10221}"/>
              </a:ext>
            </a:extLst>
          </p:cNvPr>
          <p:cNvSpPr>
            <a:spLocks noChangeArrowheads="1"/>
          </p:cNvSpPr>
          <p:nvPr/>
        </p:nvSpPr>
        <p:spPr bwMode="auto">
          <a:xfrm>
            <a:off x="640514" y="2658938"/>
            <a:ext cx="732487" cy="732485"/>
          </a:xfrm>
          <a:custGeom>
            <a:avLst/>
            <a:gdLst>
              <a:gd name="T0" fmla="*/ 1580 w 1581"/>
              <a:gd name="T1" fmla="*/ 790 h 1581"/>
              <a:gd name="T2" fmla="*/ 1580 w 1581"/>
              <a:gd name="T3" fmla="*/ 790 h 1581"/>
              <a:gd name="T4" fmla="*/ 791 w 1581"/>
              <a:gd name="T5" fmla="*/ 0 h 1581"/>
              <a:gd name="T6" fmla="*/ 0 w 1581"/>
              <a:gd name="T7" fmla="*/ 790 h 1581"/>
              <a:gd name="T8" fmla="*/ 791 w 1581"/>
              <a:gd name="T9" fmla="*/ 1580 h 1581"/>
              <a:gd name="T10" fmla="*/ 1580 w 1581"/>
              <a:gd name="T11" fmla="*/ 790 h 1581"/>
            </a:gdLst>
            <a:ahLst/>
            <a:cxnLst>
              <a:cxn ang="0">
                <a:pos x="T0" y="T1"/>
              </a:cxn>
              <a:cxn ang="0">
                <a:pos x="T2" y="T3"/>
              </a:cxn>
              <a:cxn ang="0">
                <a:pos x="T4" y="T5"/>
              </a:cxn>
              <a:cxn ang="0">
                <a:pos x="T6" y="T7"/>
              </a:cxn>
              <a:cxn ang="0">
                <a:pos x="T8" y="T9"/>
              </a:cxn>
              <a:cxn ang="0">
                <a:pos x="T10" y="T11"/>
              </a:cxn>
            </a:cxnLst>
            <a:rect l="0" t="0" r="r" b="b"/>
            <a:pathLst>
              <a:path w="1581" h="1581">
                <a:moveTo>
                  <a:pt x="1580" y="790"/>
                </a:moveTo>
                <a:lnTo>
                  <a:pt x="1580" y="790"/>
                </a:lnTo>
                <a:cubicBezTo>
                  <a:pt x="1580" y="353"/>
                  <a:pt x="1228" y="0"/>
                  <a:pt x="791" y="0"/>
                </a:cubicBezTo>
                <a:cubicBezTo>
                  <a:pt x="354" y="0"/>
                  <a:pt x="0" y="353"/>
                  <a:pt x="0" y="790"/>
                </a:cubicBezTo>
                <a:cubicBezTo>
                  <a:pt x="0" y="1227"/>
                  <a:pt x="354" y="1580"/>
                  <a:pt x="791" y="1580"/>
                </a:cubicBezTo>
                <a:cubicBezTo>
                  <a:pt x="1228" y="1580"/>
                  <a:pt x="1580" y="1227"/>
                  <a:pt x="1580" y="790"/>
                </a:cubicBezTo>
              </a:path>
            </a:pathLst>
          </a:custGeom>
          <a:solidFill>
            <a:schemeClr val="accent4"/>
          </a:soli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1" i="0" u="none" strike="noStrike" kern="1200" cap="none" spc="0" normalizeH="0" baseline="0" noProof="0">
              <a:ln>
                <a:noFill/>
              </a:ln>
              <a:solidFill>
                <a:srgbClr val="000000"/>
              </a:solidFill>
              <a:effectLst/>
              <a:uLnTx/>
              <a:uFillTx/>
              <a:latin typeface="Corbel" panose="020B0503020204020204"/>
              <a:ea typeface="+mn-ea"/>
              <a:cs typeface="+mn-cs"/>
            </a:endParaRPr>
          </a:p>
        </p:txBody>
      </p:sp>
      <p:sp>
        <p:nvSpPr>
          <p:cNvPr id="26" name="Formatted_text">
            <a:extLst>
              <a:ext uri="{FF2B5EF4-FFF2-40B4-BE49-F238E27FC236}">
                <a16:creationId xmlns:a16="http://schemas.microsoft.com/office/drawing/2014/main" id="{69001917-F326-A2E8-BE3C-797D9F0C94A3}"/>
              </a:ext>
            </a:extLst>
          </p:cNvPr>
          <p:cNvSpPr txBox="1">
            <a:spLocks/>
          </p:cNvSpPr>
          <p:nvPr/>
        </p:nvSpPr>
        <p:spPr>
          <a:xfrm>
            <a:off x="1449521" y="2702014"/>
            <a:ext cx="1226860" cy="646331"/>
          </a:xfrm>
          <a:prstGeom prst="rect">
            <a:avLst/>
          </a:prstGeom>
          <a:noFill/>
          <a:ln w="9525">
            <a:noFill/>
          </a:ln>
        </p:spPr>
        <p:txBody>
          <a:bodyPr vert="horz" wrap="square" lIns="0" tIns="0" rIns="0" bIns="0" rtlCol="0" anchor="ctr">
            <a:spAutoFit/>
          </a:bodyPr>
          <a:lstStyle/>
          <a:p>
            <a:pPr marL="0" marR="0" lvl="0" indent="0" algn="l" defTabSz="914400" rtl="0" eaLnBrk="1" fontAlgn="base" latinLnBrk="0" hangingPunct="1">
              <a:lnSpc>
                <a:spcPct val="100000"/>
              </a:lnSpc>
              <a:spcBef>
                <a:spcPts val="200"/>
              </a:spcBef>
              <a:spcAft>
                <a:spcPct val="0"/>
              </a:spcAft>
              <a:buClrTx/>
              <a:buSzPct val="100000"/>
              <a:buFont typeface=""/>
              <a:buNone/>
              <a:tabLst/>
              <a:defRPr/>
            </a:pPr>
            <a:r>
              <a:rPr kumimoji="0" lang="en-US" sz="1400" b="1" i="0" u="none" strike="noStrike" kern="1200" cap="none" spc="0" normalizeH="0" baseline="0" noProof="0" dirty="0">
                <a:ln>
                  <a:noFill/>
                </a:ln>
                <a:solidFill>
                  <a:srgbClr val="000000"/>
                </a:solidFill>
                <a:effectLst/>
                <a:uLnTx/>
                <a:uFillTx/>
                <a:latin typeface="Corbel" panose="020B0503020204020204"/>
                <a:ea typeface="+mn-ea"/>
                <a:cs typeface="+mn-cs"/>
                <a:sym typeface="+mn-lt"/>
              </a:rPr>
              <a:t>Slow adoption of advanced architectures</a:t>
            </a:r>
          </a:p>
        </p:txBody>
      </p:sp>
      <p:sp>
        <p:nvSpPr>
          <p:cNvPr id="37" name="Freeform: Shape 36">
            <a:extLst>
              <a:ext uri="{FF2B5EF4-FFF2-40B4-BE49-F238E27FC236}">
                <a16:creationId xmlns:a16="http://schemas.microsoft.com/office/drawing/2014/main" id="{D227CB75-C8DD-4CB5-E56B-8BECA9D8439D}"/>
              </a:ext>
            </a:extLst>
          </p:cNvPr>
          <p:cNvSpPr>
            <a:spLocks/>
          </p:cNvSpPr>
          <p:nvPr/>
        </p:nvSpPr>
        <p:spPr>
          <a:xfrm>
            <a:off x="789987" y="2808410"/>
            <a:ext cx="433541" cy="433541"/>
          </a:xfrm>
          <a:custGeom>
            <a:avLst/>
            <a:gdLst>
              <a:gd name="connsiteX0" fmla="*/ 2769038 w 3326851"/>
              <a:gd name="connsiteY0" fmla="*/ 2951691 h 3299951"/>
              <a:gd name="connsiteX1" fmla="*/ 2646175 w 3326851"/>
              <a:gd name="connsiteY1" fmla="*/ 3074553 h 3299951"/>
              <a:gd name="connsiteX2" fmla="*/ 2769038 w 3326851"/>
              <a:gd name="connsiteY2" fmla="*/ 3197416 h 3299951"/>
              <a:gd name="connsiteX3" fmla="*/ 2891900 w 3326851"/>
              <a:gd name="connsiteY3" fmla="*/ 3074553 h 3299951"/>
              <a:gd name="connsiteX4" fmla="*/ 2769038 w 3326851"/>
              <a:gd name="connsiteY4" fmla="*/ 2951691 h 3299951"/>
              <a:gd name="connsiteX5" fmla="*/ 603850 w 3326851"/>
              <a:gd name="connsiteY5" fmla="*/ 2951691 h 3299951"/>
              <a:gd name="connsiteX6" fmla="*/ 480986 w 3326851"/>
              <a:gd name="connsiteY6" fmla="*/ 3074553 h 3299951"/>
              <a:gd name="connsiteX7" fmla="*/ 603850 w 3326851"/>
              <a:gd name="connsiteY7" fmla="*/ 3197416 h 3299951"/>
              <a:gd name="connsiteX8" fmla="*/ 726711 w 3326851"/>
              <a:gd name="connsiteY8" fmla="*/ 3074553 h 3299951"/>
              <a:gd name="connsiteX9" fmla="*/ 603850 w 3326851"/>
              <a:gd name="connsiteY9" fmla="*/ 2951691 h 3299951"/>
              <a:gd name="connsiteX10" fmla="*/ 1883591 w 3326851"/>
              <a:gd name="connsiteY10" fmla="*/ 2213916 h 3299951"/>
              <a:gd name="connsiteX11" fmla="*/ 1934709 w 3326851"/>
              <a:gd name="connsiteY11" fmla="*/ 2265034 h 3299951"/>
              <a:gd name="connsiteX12" fmla="*/ 1883591 w 3326851"/>
              <a:gd name="connsiteY12" fmla="*/ 2316152 h 3299951"/>
              <a:gd name="connsiteX13" fmla="*/ 1832473 w 3326851"/>
              <a:gd name="connsiteY13" fmla="*/ 2265034 h 3299951"/>
              <a:gd name="connsiteX14" fmla="*/ 1883591 w 3326851"/>
              <a:gd name="connsiteY14" fmla="*/ 2213916 h 3299951"/>
              <a:gd name="connsiteX15" fmla="*/ 1688984 w 3326851"/>
              <a:gd name="connsiteY15" fmla="*/ 2213916 h 3299951"/>
              <a:gd name="connsiteX16" fmla="*/ 1740102 w 3326851"/>
              <a:gd name="connsiteY16" fmla="*/ 2265034 h 3299951"/>
              <a:gd name="connsiteX17" fmla="*/ 1688984 w 3326851"/>
              <a:gd name="connsiteY17" fmla="*/ 2316152 h 3299951"/>
              <a:gd name="connsiteX18" fmla="*/ 1637866 w 3326851"/>
              <a:gd name="connsiteY18" fmla="*/ 2265034 h 3299951"/>
              <a:gd name="connsiteX19" fmla="*/ 1688984 w 3326851"/>
              <a:gd name="connsiteY19" fmla="*/ 2213916 h 3299951"/>
              <a:gd name="connsiteX20" fmla="*/ 1489295 w 3326851"/>
              <a:gd name="connsiteY20" fmla="*/ 2213916 h 3299951"/>
              <a:gd name="connsiteX21" fmla="*/ 1540413 w 3326851"/>
              <a:gd name="connsiteY21" fmla="*/ 2265034 h 3299951"/>
              <a:gd name="connsiteX22" fmla="*/ 1489295 w 3326851"/>
              <a:gd name="connsiteY22" fmla="*/ 2316152 h 3299951"/>
              <a:gd name="connsiteX23" fmla="*/ 1438177 w 3326851"/>
              <a:gd name="connsiteY23" fmla="*/ 2265034 h 3299951"/>
              <a:gd name="connsiteX24" fmla="*/ 1489295 w 3326851"/>
              <a:gd name="connsiteY24" fmla="*/ 2213916 h 3299951"/>
              <a:gd name="connsiteX25" fmla="*/ 1243570 w 3326851"/>
              <a:gd name="connsiteY25" fmla="*/ 2003467 h 3299951"/>
              <a:gd name="connsiteX26" fmla="*/ 1243570 w 3326851"/>
              <a:gd name="connsiteY26" fmla="*/ 2244409 h 3299951"/>
              <a:gd name="connsiteX27" fmla="*/ 1688984 w 3326851"/>
              <a:gd name="connsiteY27" fmla="*/ 2403144 h 3299951"/>
              <a:gd name="connsiteX28" fmla="*/ 2134398 w 3326851"/>
              <a:gd name="connsiteY28" fmla="*/ 2244409 h 3299951"/>
              <a:gd name="connsiteX29" fmla="*/ 2134398 w 3326851"/>
              <a:gd name="connsiteY29" fmla="*/ 2003467 h 3299951"/>
              <a:gd name="connsiteX30" fmla="*/ 1688984 w 3326851"/>
              <a:gd name="connsiteY30" fmla="*/ 2106002 h 3299951"/>
              <a:gd name="connsiteX31" fmla="*/ 1243570 w 3326851"/>
              <a:gd name="connsiteY31" fmla="*/ 2003467 h 3299951"/>
              <a:gd name="connsiteX32" fmla="*/ 1883591 w 3326851"/>
              <a:gd name="connsiteY32" fmla="*/ 1798994 h 3299951"/>
              <a:gd name="connsiteX33" fmla="*/ 1934709 w 3326851"/>
              <a:gd name="connsiteY33" fmla="*/ 1850112 h 3299951"/>
              <a:gd name="connsiteX34" fmla="*/ 1883591 w 3326851"/>
              <a:gd name="connsiteY34" fmla="*/ 1901230 h 3299951"/>
              <a:gd name="connsiteX35" fmla="*/ 1832473 w 3326851"/>
              <a:gd name="connsiteY35" fmla="*/ 1850112 h 3299951"/>
              <a:gd name="connsiteX36" fmla="*/ 1883591 w 3326851"/>
              <a:gd name="connsiteY36" fmla="*/ 1798994 h 3299951"/>
              <a:gd name="connsiteX37" fmla="*/ 1688984 w 3326851"/>
              <a:gd name="connsiteY37" fmla="*/ 1798695 h 3299951"/>
              <a:gd name="connsiteX38" fmla="*/ 1740102 w 3326851"/>
              <a:gd name="connsiteY38" fmla="*/ 1849813 h 3299951"/>
              <a:gd name="connsiteX39" fmla="*/ 1688984 w 3326851"/>
              <a:gd name="connsiteY39" fmla="*/ 1900931 h 3299951"/>
              <a:gd name="connsiteX40" fmla="*/ 1637866 w 3326851"/>
              <a:gd name="connsiteY40" fmla="*/ 1849813 h 3299951"/>
              <a:gd name="connsiteX41" fmla="*/ 1688984 w 3326851"/>
              <a:gd name="connsiteY41" fmla="*/ 1798695 h 3299951"/>
              <a:gd name="connsiteX42" fmla="*/ 1489295 w 3326851"/>
              <a:gd name="connsiteY42" fmla="*/ 1798695 h 3299951"/>
              <a:gd name="connsiteX43" fmla="*/ 1540413 w 3326851"/>
              <a:gd name="connsiteY43" fmla="*/ 1849813 h 3299951"/>
              <a:gd name="connsiteX44" fmla="*/ 1489295 w 3326851"/>
              <a:gd name="connsiteY44" fmla="*/ 1900931 h 3299951"/>
              <a:gd name="connsiteX45" fmla="*/ 1438177 w 3326851"/>
              <a:gd name="connsiteY45" fmla="*/ 1849813 h 3299951"/>
              <a:gd name="connsiteX46" fmla="*/ 1489295 w 3326851"/>
              <a:gd name="connsiteY46" fmla="*/ 1798695 h 3299951"/>
              <a:gd name="connsiteX47" fmla="*/ 1243570 w 3326851"/>
              <a:gd name="connsiteY47" fmla="*/ 1608872 h 3299951"/>
              <a:gd name="connsiteX48" fmla="*/ 1243570 w 3326851"/>
              <a:gd name="connsiteY48" fmla="*/ 1849814 h 3299951"/>
              <a:gd name="connsiteX49" fmla="*/ 1688984 w 3326851"/>
              <a:gd name="connsiteY49" fmla="*/ 2008549 h 3299951"/>
              <a:gd name="connsiteX50" fmla="*/ 2134398 w 3326851"/>
              <a:gd name="connsiteY50" fmla="*/ 1849814 h 3299951"/>
              <a:gd name="connsiteX51" fmla="*/ 2134398 w 3326851"/>
              <a:gd name="connsiteY51" fmla="*/ 1608872 h 3299951"/>
              <a:gd name="connsiteX52" fmla="*/ 1688984 w 3326851"/>
              <a:gd name="connsiteY52" fmla="*/ 1711407 h 3299951"/>
              <a:gd name="connsiteX53" fmla="*/ 1243570 w 3326851"/>
              <a:gd name="connsiteY53" fmla="*/ 1608872 h 3299951"/>
              <a:gd name="connsiteX54" fmla="*/ 2927772 w 3326851"/>
              <a:gd name="connsiteY54" fmla="*/ 1583463 h 3299951"/>
              <a:gd name="connsiteX55" fmla="*/ 2927772 w 3326851"/>
              <a:gd name="connsiteY55" fmla="*/ 1855195 h 3299951"/>
              <a:gd name="connsiteX56" fmla="*/ 3224615 w 3326851"/>
              <a:gd name="connsiteY56" fmla="*/ 1855195 h 3299951"/>
              <a:gd name="connsiteX57" fmla="*/ 3224615 w 3326851"/>
              <a:gd name="connsiteY57" fmla="*/ 1583463 h 3299951"/>
              <a:gd name="connsiteX58" fmla="*/ 102235 w 3326851"/>
              <a:gd name="connsiteY58" fmla="*/ 1583463 h 3299951"/>
              <a:gd name="connsiteX59" fmla="*/ 102235 w 3326851"/>
              <a:gd name="connsiteY59" fmla="*/ 1855195 h 3299951"/>
              <a:gd name="connsiteX60" fmla="*/ 399078 w 3326851"/>
              <a:gd name="connsiteY60" fmla="*/ 1855195 h 3299951"/>
              <a:gd name="connsiteX61" fmla="*/ 399078 w 3326851"/>
              <a:gd name="connsiteY61" fmla="*/ 1583463 h 3299951"/>
              <a:gd name="connsiteX62" fmla="*/ 1883591 w 3326851"/>
              <a:gd name="connsiteY62" fmla="*/ 1414563 h 3299951"/>
              <a:gd name="connsiteX63" fmla="*/ 1934709 w 3326851"/>
              <a:gd name="connsiteY63" fmla="*/ 1465681 h 3299951"/>
              <a:gd name="connsiteX64" fmla="*/ 1883591 w 3326851"/>
              <a:gd name="connsiteY64" fmla="*/ 1516799 h 3299951"/>
              <a:gd name="connsiteX65" fmla="*/ 1832473 w 3326851"/>
              <a:gd name="connsiteY65" fmla="*/ 1465681 h 3299951"/>
              <a:gd name="connsiteX66" fmla="*/ 1883591 w 3326851"/>
              <a:gd name="connsiteY66" fmla="*/ 1414563 h 3299951"/>
              <a:gd name="connsiteX67" fmla="*/ 1688984 w 3326851"/>
              <a:gd name="connsiteY67" fmla="*/ 1414563 h 3299951"/>
              <a:gd name="connsiteX68" fmla="*/ 1740102 w 3326851"/>
              <a:gd name="connsiteY68" fmla="*/ 1465681 h 3299951"/>
              <a:gd name="connsiteX69" fmla="*/ 1688984 w 3326851"/>
              <a:gd name="connsiteY69" fmla="*/ 1516799 h 3299951"/>
              <a:gd name="connsiteX70" fmla="*/ 1637866 w 3326851"/>
              <a:gd name="connsiteY70" fmla="*/ 1465681 h 3299951"/>
              <a:gd name="connsiteX71" fmla="*/ 1688984 w 3326851"/>
              <a:gd name="connsiteY71" fmla="*/ 1414563 h 3299951"/>
              <a:gd name="connsiteX72" fmla="*/ 1489295 w 3326851"/>
              <a:gd name="connsiteY72" fmla="*/ 1414563 h 3299951"/>
              <a:gd name="connsiteX73" fmla="*/ 1540413 w 3326851"/>
              <a:gd name="connsiteY73" fmla="*/ 1465681 h 3299951"/>
              <a:gd name="connsiteX74" fmla="*/ 1489295 w 3326851"/>
              <a:gd name="connsiteY74" fmla="*/ 1516799 h 3299951"/>
              <a:gd name="connsiteX75" fmla="*/ 1438177 w 3326851"/>
              <a:gd name="connsiteY75" fmla="*/ 1465681 h 3299951"/>
              <a:gd name="connsiteX76" fmla="*/ 1489295 w 3326851"/>
              <a:gd name="connsiteY76" fmla="*/ 1414563 h 3299951"/>
              <a:gd name="connsiteX77" fmla="*/ 1243570 w 3326851"/>
              <a:gd name="connsiteY77" fmla="*/ 1214277 h 3299951"/>
              <a:gd name="connsiteX78" fmla="*/ 1243570 w 3326851"/>
              <a:gd name="connsiteY78" fmla="*/ 1455219 h 3299951"/>
              <a:gd name="connsiteX79" fmla="*/ 1688984 w 3326851"/>
              <a:gd name="connsiteY79" fmla="*/ 1613954 h 3299951"/>
              <a:gd name="connsiteX80" fmla="*/ 2134398 w 3326851"/>
              <a:gd name="connsiteY80" fmla="*/ 1455219 h 3299951"/>
              <a:gd name="connsiteX81" fmla="*/ 2134398 w 3326851"/>
              <a:gd name="connsiteY81" fmla="*/ 1214277 h 3299951"/>
              <a:gd name="connsiteX82" fmla="*/ 1688984 w 3326851"/>
              <a:gd name="connsiteY82" fmla="*/ 1316812 h 3299951"/>
              <a:gd name="connsiteX83" fmla="*/ 1243570 w 3326851"/>
              <a:gd name="connsiteY83" fmla="*/ 1214277 h 3299951"/>
              <a:gd name="connsiteX84" fmla="*/ 1688984 w 3326851"/>
              <a:gd name="connsiteY84" fmla="*/ 897106 h 3299951"/>
              <a:gd name="connsiteX85" fmla="*/ 1243570 w 3326851"/>
              <a:gd name="connsiteY85" fmla="*/ 1055842 h 3299951"/>
              <a:gd name="connsiteX86" fmla="*/ 1688984 w 3326851"/>
              <a:gd name="connsiteY86" fmla="*/ 1214576 h 3299951"/>
              <a:gd name="connsiteX87" fmla="*/ 2134398 w 3326851"/>
              <a:gd name="connsiteY87" fmla="*/ 1055842 h 3299951"/>
              <a:gd name="connsiteX88" fmla="*/ 1688984 w 3326851"/>
              <a:gd name="connsiteY88" fmla="*/ 897106 h 3299951"/>
              <a:gd name="connsiteX89" fmla="*/ 603850 w 3326851"/>
              <a:gd name="connsiteY89" fmla="*/ 102834 h 3299951"/>
              <a:gd name="connsiteX90" fmla="*/ 480986 w 3326851"/>
              <a:gd name="connsiteY90" fmla="*/ 225697 h 3299951"/>
              <a:gd name="connsiteX91" fmla="*/ 603850 w 3326851"/>
              <a:gd name="connsiteY91" fmla="*/ 348559 h 3299951"/>
              <a:gd name="connsiteX92" fmla="*/ 726711 w 3326851"/>
              <a:gd name="connsiteY92" fmla="*/ 225697 h 3299951"/>
              <a:gd name="connsiteX93" fmla="*/ 603850 w 3326851"/>
              <a:gd name="connsiteY93" fmla="*/ 102834 h 3299951"/>
              <a:gd name="connsiteX94" fmla="*/ 2769038 w 3326851"/>
              <a:gd name="connsiteY94" fmla="*/ 102535 h 3299951"/>
              <a:gd name="connsiteX95" fmla="*/ 2646175 w 3326851"/>
              <a:gd name="connsiteY95" fmla="*/ 225398 h 3299951"/>
              <a:gd name="connsiteX96" fmla="*/ 2769038 w 3326851"/>
              <a:gd name="connsiteY96" fmla="*/ 348260 h 3299951"/>
              <a:gd name="connsiteX97" fmla="*/ 2891900 w 3326851"/>
              <a:gd name="connsiteY97" fmla="*/ 225398 h 3299951"/>
              <a:gd name="connsiteX98" fmla="*/ 2769038 w 3326851"/>
              <a:gd name="connsiteY98" fmla="*/ 102535 h 3299951"/>
              <a:gd name="connsiteX99" fmla="*/ 609229 w 3326851"/>
              <a:gd name="connsiteY99" fmla="*/ 0 h 3299951"/>
              <a:gd name="connsiteX100" fmla="*/ 834329 w 3326851"/>
              <a:gd name="connsiteY100" fmla="*/ 225398 h 3299951"/>
              <a:gd name="connsiteX101" fmla="*/ 660347 w 3326851"/>
              <a:gd name="connsiteY101" fmla="*/ 445713 h 3299951"/>
              <a:gd name="connsiteX102" fmla="*/ 660347 w 3326851"/>
              <a:gd name="connsiteY102" fmla="*/ 1173323 h 3299951"/>
              <a:gd name="connsiteX103" fmla="*/ 1141334 w 3326851"/>
              <a:gd name="connsiteY103" fmla="*/ 1173323 h 3299951"/>
              <a:gd name="connsiteX104" fmla="*/ 1141334 w 3326851"/>
              <a:gd name="connsiteY104" fmla="*/ 1050461 h 3299951"/>
              <a:gd name="connsiteX105" fmla="*/ 1688984 w 3326851"/>
              <a:gd name="connsiteY105" fmla="*/ 789190 h 3299951"/>
              <a:gd name="connsiteX106" fmla="*/ 2236634 w 3326851"/>
              <a:gd name="connsiteY106" fmla="*/ 1050461 h 3299951"/>
              <a:gd name="connsiteX107" fmla="*/ 2236634 w 3326851"/>
              <a:gd name="connsiteY107" fmla="*/ 1173323 h 3299951"/>
              <a:gd name="connsiteX108" fmla="*/ 2717920 w 3326851"/>
              <a:gd name="connsiteY108" fmla="*/ 1173323 h 3299951"/>
              <a:gd name="connsiteX109" fmla="*/ 2717920 w 3326851"/>
              <a:gd name="connsiteY109" fmla="*/ 445713 h 3299951"/>
              <a:gd name="connsiteX110" fmla="*/ 2543939 w 3326851"/>
              <a:gd name="connsiteY110" fmla="*/ 225398 h 3299951"/>
              <a:gd name="connsiteX111" fmla="*/ 2769038 w 3326851"/>
              <a:gd name="connsiteY111" fmla="*/ 0 h 3299951"/>
              <a:gd name="connsiteX112" fmla="*/ 2994136 w 3326851"/>
              <a:gd name="connsiteY112" fmla="*/ 225398 h 3299951"/>
              <a:gd name="connsiteX113" fmla="*/ 2820155 w 3326851"/>
              <a:gd name="connsiteY113" fmla="*/ 445713 h 3299951"/>
              <a:gd name="connsiteX114" fmla="*/ 2820155 w 3326851"/>
              <a:gd name="connsiteY114" fmla="*/ 1224740 h 3299951"/>
              <a:gd name="connsiteX115" fmla="*/ 2769038 w 3326851"/>
              <a:gd name="connsiteY115" fmla="*/ 1275858 h 3299951"/>
              <a:gd name="connsiteX116" fmla="*/ 2236634 w 3326851"/>
              <a:gd name="connsiteY116" fmla="*/ 1275858 h 3299951"/>
              <a:gd name="connsiteX117" fmla="*/ 2236634 w 3326851"/>
              <a:gd name="connsiteY117" fmla="*/ 1665371 h 3299951"/>
              <a:gd name="connsiteX118" fmla="*/ 2825536 w 3326851"/>
              <a:gd name="connsiteY118" fmla="*/ 1665371 h 3299951"/>
              <a:gd name="connsiteX119" fmla="*/ 2825536 w 3326851"/>
              <a:gd name="connsiteY119" fmla="*/ 1532046 h 3299951"/>
              <a:gd name="connsiteX120" fmla="*/ 2876654 w 3326851"/>
              <a:gd name="connsiteY120" fmla="*/ 1480928 h 3299951"/>
              <a:gd name="connsiteX121" fmla="*/ 3275733 w 3326851"/>
              <a:gd name="connsiteY121" fmla="*/ 1480928 h 3299951"/>
              <a:gd name="connsiteX122" fmla="*/ 3326851 w 3326851"/>
              <a:gd name="connsiteY122" fmla="*/ 1532345 h 3299951"/>
              <a:gd name="connsiteX123" fmla="*/ 3326851 w 3326851"/>
              <a:gd name="connsiteY123" fmla="*/ 1906612 h 3299951"/>
              <a:gd name="connsiteX124" fmla="*/ 3275733 w 3326851"/>
              <a:gd name="connsiteY124" fmla="*/ 1957730 h 3299951"/>
              <a:gd name="connsiteX125" fmla="*/ 2876355 w 3326851"/>
              <a:gd name="connsiteY125" fmla="*/ 1957730 h 3299951"/>
              <a:gd name="connsiteX126" fmla="*/ 2825238 w 3326851"/>
              <a:gd name="connsiteY126" fmla="*/ 1906612 h 3299951"/>
              <a:gd name="connsiteX127" fmla="*/ 2825238 w 3326851"/>
              <a:gd name="connsiteY127" fmla="*/ 1773287 h 3299951"/>
              <a:gd name="connsiteX128" fmla="*/ 2236634 w 3326851"/>
              <a:gd name="connsiteY128" fmla="*/ 1773287 h 3299951"/>
              <a:gd name="connsiteX129" fmla="*/ 2236634 w 3326851"/>
              <a:gd name="connsiteY129" fmla="*/ 2024393 h 3299951"/>
              <a:gd name="connsiteX130" fmla="*/ 2763358 w 3326851"/>
              <a:gd name="connsiteY130" fmla="*/ 2024393 h 3299951"/>
              <a:gd name="connsiteX131" fmla="*/ 2814476 w 3326851"/>
              <a:gd name="connsiteY131" fmla="*/ 2075511 h 3299951"/>
              <a:gd name="connsiteX132" fmla="*/ 2814476 w 3326851"/>
              <a:gd name="connsiteY132" fmla="*/ 2854238 h 3299951"/>
              <a:gd name="connsiteX133" fmla="*/ 2988456 w 3326851"/>
              <a:gd name="connsiteY133" fmla="*/ 3074553 h 3299951"/>
              <a:gd name="connsiteX134" fmla="*/ 2763358 w 3326851"/>
              <a:gd name="connsiteY134" fmla="*/ 3299951 h 3299951"/>
              <a:gd name="connsiteX135" fmla="*/ 2538260 w 3326851"/>
              <a:gd name="connsiteY135" fmla="*/ 3074553 h 3299951"/>
              <a:gd name="connsiteX136" fmla="*/ 2712240 w 3326851"/>
              <a:gd name="connsiteY136" fmla="*/ 2854238 h 3299951"/>
              <a:gd name="connsiteX137" fmla="*/ 2712240 w 3326851"/>
              <a:gd name="connsiteY137" fmla="*/ 2126629 h 3299951"/>
              <a:gd name="connsiteX138" fmla="*/ 2231253 w 3326851"/>
              <a:gd name="connsiteY138" fmla="*/ 2126629 h 3299951"/>
              <a:gd name="connsiteX139" fmla="*/ 2231253 w 3326851"/>
              <a:gd name="connsiteY139" fmla="*/ 2249491 h 3299951"/>
              <a:gd name="connsiteX140" fmla="*/ 1683603 w 3326851"/>
              <a:gd name="connsiteY140" fmla="*/ 2510761 h 3299951"/>
              <a:gd name="connsiteX141" fmla="*/ 1135955 w 3326851"/>
              <a:gd name="connsiteY141" fmla="*/ 2249491 h 3299951"/>
              <a:gd name="connsiteX142" fmla="*/ 1135955 w 3326851"/>
              <a:gd name="connsiteY142" fmla="*/ 2126629 h 3299951"/>
              <a:gd name="connsiteX143" fmla="*/ 654968 w 3326851"/>
              <a:gd name="connsiteY143" fmla="*/ 2126629 h 3299951"/>
              <a:gd name="connsiteX144" fmla="*/ 654968 w 3326851"/>
              <a:gd name="connsiteY144" fmla="*/ 2854238 h 3299951"/>
              <a:gd name="connsiteX145" fmla="*/ 828948 w 3326851"/>
              <a:gd name="connsiteY145" fmla="*/ 3074553 h 3299951"/>
              <a:gd name="connsiteX146" fmla="*/ 603850 w 3326851"/>
              <a:gd name="connsiteY146" fmla="*/ 3299951 h 3299951"/>
              <a:gd name="connsiteX147" fmla="*/ 378750 w 3326851"/>
              <a:gd name="connsiteY147" fmla="*/ 3074553 h 3299951"/>
              <a:gd name="connsiteX148" fmla="*/ 552731 w 3326851"/>
              <a:gd name="connsiteY148" fmla="*/ 2854238 h 3299951"/>
              <a:gd name="connsiteX149" fmla="*/ 552731 w 3326851"/>
              <a:gd name="connsiteY149" fmla="*/ 2075212 h 3299951"/>
              <a:gd name="connsiteX150" fmla="*/ 603850 w 3326851"/>
              <a:gd name="connsiteY150" fmla="*/ 2024094 h 3299951"/>
              <a:gd name="connsiteX151" fmla="*/ 1141334 w 3326851"/>
              <a:gd name="connsiteY151" fmla="*/ 2024094 h 3299951"/>
              <a:gd name="connsiteX152" fmla="*/ 1141334 w 3326851"/>
              <a:gd name="connsiteY152" fmla="*/ 1772988 h 3299951"/>
              <a:gd name="connsiteX153" fmla="*/ 501613 w 3326851"/>
              <a:gd name="connsiteY153" fmla="*/ 1772988 h 3299951"/>
              <a:gd name="connsiteX154" fmla="*/ 501613 w 3326851"/>
              <a:gd name="connsiteY154" fmla="*/ 1906313 h 3299951"/>
              <a:gd name="connsiteX155" fmla="*/ 450496 w 3326851"/>
              <a:gd name="connsiteY155" fmla="*/ 1957431 h 3299951"/>
              <a:gd name="connsiteX156" fmla="*/ 51117 w 3326851"/>
              <a:gd name="connsiteY156" fmla="*/ 1957431 h 3299951"/>
              <a:gd name="connsiteX157" fmla="*/ 0 w 3326851"/>
              <a:gd name="connsiteY157" fmla="*/ 1906313 h 3299951"/>
              <a:gd name="connsiteX158" fmla="*/ 0 w 3326851"/>
              <a:gd name="connsiteY158" fmla="*/ 1532345 h 3299951"/>
              <a:gd name="connsiteX159" fmla="*/ 51117 w 3326851"/>
              <a:gd name="connsiteY159" fmla="*/ 1480928 h 3299951"/>
              <a:gd name="connsiteX160" fmla="*/ 450794 w 3326851"/>
              <a:gd name="connsiteY160" fmla="*/ 1480928 h 3299951"/>
              <a:gd name="connsiteX161" fmla="*/ 501912 w 3326851"/>
              <a:gd name="connsiteY161" fmla="*/ 1532046 h 3299951"/>
              <a:gd name="connsiteX162" fmla="*/ 501912 w 3326851"/>
              <a:gd name="connsiteY162" fmla="*/ 1665371 h 3299951"/>
              <a:gd name="connsiteX163" fmla="*/ 1141634 w 3326851"/>
              <a:gd name="connsiteY163" fmla="*/ 1665371 h 3299951"/>
              <a:gd name="connsiteX164" fmla="*/ 1141634 w 3326851"/>
              <a:gd name="connsiteY164" fmla="*/ 1275858 h 3299951"/>
              <a:gd name="connsiteX165" fmla="*/ 609229 w 3326851"/>
              <a:gd name="connsiteY165" fmla="*/ 1275858 h 3299951"/>
              <a:gd name="connsiteX166" fmla="*/ 558112 w 3326851"/>
              <a:gd name="connsiteY166" fmla="*/ 1224740 h 3299951"/>
              <a:gd name="connsiteX167" fmla="*/ 558112 w 3326851"/>
              <a:gd name="connsiteY167" fmla="*/ 445713 h 3299951"/>
              <a:gd name="connsiteX168" fmla="*/ 384132 w 3326851"/>
              <a:gd name="connsiteY168" fmla="*/ 225398 h 3299951"/>
              <a:gd name="connsiteX169" fmla="*/ 609229 w 3326851"/>
              <a:gd name="connsiteY169" fmla="*/ 0 h 3299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Lst>
            <a:rect l="l" t="t" r="r" b="b"/>
            <a:pathLst>
              <a:path w="3326851" h="3299951">
                <a:moveTo>
                  <a:pt x="2769038" y="2951691"/>
                </a:moveTo>
                <a:cubicBezTo>
                  <a:pt x="2702375" y="2951691"/>
                  <a:pt x="2646175" y="3008190"/>
                  <a:pt x="2646175" y="3074553"/>
                </a:cubicBezTo>
                <a:cubicBezTo>
                  <a:pt x="2646175" y="3140917"/>
                  <a:pt x="2702375" y="3197416"/>
                  <a:pt x="2769038" y="3197416"/>
                </a:cubicBezTo>
                <a:cubicBezTo>
                  <a:pt x="2835700" y="3197416"/>
                  <a:pt x="2891900" y="3141216"/>
                  <a:pt x="2891900" y="3074553"/>
                </a:cubicBezTo>
                <a:cubicBezTo>
                  <a:pt x="2891900" y="3002809"/>
                  <a:pt x="2835700" y="2946609"/>
                  <a:pt x="2769038" y="2951691"/>
                </a:cubicBezTo>
                <a:close/>
                <a:moveTo>
                  <a:pt x="603850" y="2951691"/>
                </a:moveTo>
                <a:cubicBezTo>
                  <a:pt x="537186" y="2951691"/>
                  <a:pt x="480986" y="3008190"/>
                  <a:pt x="480986" y="3074553"/>
                </a:cubicBezTo>
                <a:cubicBezTo>
                  <a:pt x="480986" y="3140917"/>
                  <a:pt x="537186" y="3197416"/>
                  <a:pt x="603850" y="3197416"/>
                </a:cubicBezTo>
                <a:cubicBezTo>
                  <a:pt x="670511" y="3197416"/>
                  <a:pt x="726711" y="3141216"/>
                  <a:pt x="726711" y="3074553"/>
                </a:cubicBezTo>
                <a:cubicBezTo>
                  <a:pt x="726711" y="3002809"/>
                  <a:pt x="670511" y="2946609"/>
                  <a:pt x="603850" y="2951691"/>
                </a:cubicBezTo>
                <a:close/>
                <a:moveTo>
                  <a:pt x="1883591" y="2213916"/>
                </a:moveTo>
                <a:cubicBezTo>
                  <a:pt x="1914381" y="2213916"/>
                  <a:pt x="1934709" y="2234244"/>
                  <a:pt x="1934709" y="2265034"/>
                </a:cubicBezTo>
                <a:cubicBezTo>
                  <a:pt x="1934709" y="2295526"/>
                  <a:pt x="1914381" y="2316152"/>
                  <a:pt x="1883591" y="2316152"/>
                </a:cubicBezTo>
                <a:cubicBezTo>
                  <a:pt x="1857883" y="2316152"/>
                  <a:pt x="1832473" y="2295825"/>
                  <a:pt x="1832473" y="2265034"/>
                </a:cubicBezTo>
                <a:cubicBezTo>
                  <a:pt x="1832473" y="2234543"/>
                  <a:pt x="1852801" y="2213916"/>
                  <a:pt x="1883591" y="2213916"/>
                </a:cubicBezTo>
                <a:close/>
                <a:moveTo>
                  <a:pt x="1688984" y="2213916"/>
                </a:moveTo>
                <a:cubicBezTo>
                  <a:pt x="1714394" y="2213916"/>
                  <a:pt x="1740102" y="2234244"/>
                  <a:pt x="1740102" y="2265034"/>
                </a:cubicBezTo>
                <a:cubicBezTo>
                  <a:pt x="1740102" y="2295526"/>
                  <a:pt x="1714394" y="2316152"/>
                  <a:pt x="1688984" y="2316152"/>
                </a:cubicBezTo>
                <a:cubicBezTo>
                  <a:pt x="1663575" y="2316152"/>
                  <a:pt x="1637866" y="2295825"/>
                  <a:pt x="1637866" y="2265034"/>
                </a:cubicBezTo>
                <a:cubicBezTo>
                  <a:pt x="1637866" y="2234244"/>
                  <a:pt x="1658493" y="2213916"/>
                  <a:pt x="1688984" y="2213916"/>
                </a:cubicBezTo>
                <a:close/>
                <a:moveTo>
                  <a:pt x="1489295" y="2213916"/>
                </a:moveTo>
                <a:cubicBezTo>
                  <a:pt x="1520085" y="2213916"/>
                  <a:pt x="1540712" y="2234244"/>
                  <a:pt x="1540413" y="2265034"/>
                </a:cubicBezTo>
                <a:cubicBezTo>
                  <a:pt x="1540413" y="2295526"/>
                  <a:pt x="1514705" y="2316152"/>
                  <a:pt x="1489295" y="2316152"/>
                </a:cubicBezTo>
                <a:cubicBezTo>
                  <a:pt x="1463886" y="2316152"/>
                  <a:pt x="1438177" y="2295825"/>
                  <a:pt x="1438177" y="2265034"/>
                </a:cubicBezTo>
                <a:cubicBezTo>
                  <a:pt x="1438177" y="2234543"/>
                  <a:pt x="1458505" y="2213916"/>
                  <a:pt x="1489295" y="2213916"/>
                </a:cubicBezTo>
                <a:close/>
                <a:moveTo>
                  <a:pt x="1243570" y="2003467"/>
                </a:moveTo>
                <a:lnTo>
                  <a:pt x="1243570" y="2244409"/>
                </a:lnTo>
                <a:cubicBezTo>
                  <a:pt x="1243570" y="2310773"/>
                  <a:pt x="1417551" y="2403144"/>
                  <a:pt x="1688984" y="2403144"/>
                </a:cubicBezTo>
                <a:cubicBezTo>
                  <a:pt x="1960417" y="2403144"/>
                  <a:pt x="2134398" y="2311072"/>
                  <a:pt x="2134398" y="2244409"/>
                </a:cubicBezTo>
                <a:lnTo>
                  <a:pt x="2134398" y="2003467"/>
                </a:lnTo>
                <a:cubicBezTo>
                  <a:pt x="2021699" y="2075212"/>
                  <a:pt x="1832174" y="2106002"/>
                  <a:pt x="1688984" y="2106002"/>
                </a:cubicBezTo>
                <a:cubicBezTo>
                  <a:pt x="1550577" y="2106002"/>
                  <a:pt x="1361351" y="2080294"/>
                  <a:pt x="1243570" y="2003467"/>
                </a:cubicBezTo>
                <a:close/>
                <a:moveTo>
                  <a:pt x="1883591" y="1798994"/>
                </a:moveTo>
                <a:cubicBezTo>
                  <a:pt x="1914381" y="1798994"/>
                  <a:pt x="1934709" y="1819621"/>
                  <a:pt x="1934709" y="1850112"/>
                </a:cubicBezTo>
                <a:cubicBezTo>
                  <a:pt x="1934709" y="1880604"/>
                  <a:pt x="1914381" y="1901230"/>
                  <a:pt x="1883591" y="1901230"/>
                </a:cubicBezTo>
                <a:cubicBezTo>
                  <a:pt x="1857883" y="1901230"/>
                  <a:pt x="1832473" y="1875522"/>
                  <a:pt x="1832473" y="1850112"/>
                </a:cubicBezTo>
                <a:cubicBezTo>
                  <a:pt x="1832473" y="1819621"/>
                  <a:pt x="1852801" y="1798994"/>
                  <a:pt x="1883591" y="1798994"/>
                </a:cubicBezTo>
                <a:close/>
                <a:moveTo>
                  <a:pt x="1688984" y="1798695"/>
                </a:moveTo>
                <a:cubicBezTo>
                  <a:pt x="1717216" y="1798695"/>
                  <a:pt x="1740102" y="1821582"/>
                  <a:pt x="1740102" y="1849813"/>
                </a:cubicBezTo>
                <a:cubicBezTo>
                  <a:pt x="1740102" y="1878045"/>
                  <a:pt x="1717216" y="1900931"/>
                  <a:pt x="1688984" y="1900931"/>
                </a:cubicBezTo>
                <a:cubicBezTo>
                  <a:pt x="1660752" y="1900931"/>
                  <a:pt x="1637866" y="1878045"/>
                  <a:pt x="1637866" y="1849813"/>
                </a:cubicBezTo>
                <a:cubicBezTo>
                  <a:pt x="1637866" y="1821581"/>
                  <a:pt x="1660753" y="1798695"/>
                  <a:pt x="1688984" y="1798695"/>
                </a:cubicBezTo>
                <a:close/>
                <a:moveTo>
                  <a:pt x="1489295" y="1798695"/>
                </a:moveTo>
                <a:cubicBezTo>
                  <a:pt x="1517527" y="1798695"/>
                  <a:pt x="1540413" y="1821582"/>
                  <a:pt x="1540413" y="1849813"/>
                </a:cubicBezTo>
                <a:cubicBezTo>
                  <a:pt x="1540413" y="1878045"/>
                  <a:pt x="1517527" y="1900931"/>
                  <a:pt x="1489295" y="1900931"/>
                </a:cubicBezTo>
                <a:cubicBezTo>
                  <a:pt x="1461063" y="1900931"/>
                  <a:pt x="1438177" y="1878045"/>
                  <a:pt x="1438177" y="1849813"/>
                </a:cubicBezTo>
                <a:cubicBezTo>
                  <a:pt x="1438177" y="1821581"/>
                  <a:pt x="1461063" y="1798695"/>
                  <a:pt x="1489295" y="1798695"/>
                </a:cubicBezTo>
                <a:close/>
                <a:moveTo>
                  <a:pt x="1243570" y="1608872"/>
                </a:moveTo>
                <a:cubicBezTo>
                  <a:pt x="1243570" y="1603790"/>
                  <a:pt x="1243570" y="1839651"/>
                  <a:pt x="1243570" y="1849814"/>
                </a:cubicBezTo>
                <a:cubicBezTo>
                  <a:pt x="1243570" y="1916178"/>
                  <a:pt x="1417551" y="2008549"/>
                  <a:pt x="1688984" y="2008549"/>
                </a:cubicBezTo>
                <a:cubicBezTo>
                  <a:pt x="1960417" y="2008549"/>
                  <a:pt x="2134398" y="1916477"/>
                  <a:pt x="2134398" y="1849814"/>
                </a:cubicBezTo>
                <a:cubicBezTo>
                  <a:pt x="2134398" y="1860277"/>
                  <a:pt x="2134398" y="1619335"/>
                  <a:pt x="2134398" y="1608872"/>
                </a:cubicBezTo>
                <a:cubicBezTo>
                  <a:pt x="2016617" y="1680617"/>
                  <a:pt x="1832473" y="1711407"/>
                  <a:pt x="1688984" y="1711407"/>
                </a:cubicBezTo>
                <a:cubicBezTo>
                  <a:pt x="1545495" y="1711407"/>
                  <a:pt x="1356269" y="1685699"/>
                  <a:pt x="1243570" y="1608872"/>
                </a:cubicBezTo>
                <a:close/>
                <a:moveTo>
                  <a:pt x="2927772" y="1583463"/>
                </a:moveTo>
                <a:lnTo>
                  <a:pt x="2927772" y="1855195"/>
                </a:lnTo>
                <a:lnTo>
                  <a:pt x="3224615" y="1855195"/>
                </a:lnTo>
                <a:lnTo>
                  <a:pt x="3224615" y="1583463"/>
                </a:lnTo>
                <a:close/>
                <a:moveTo>
                  <a:pt x="102235" y="1583463"/>
                </a:moveTo>
                <a:lnTo>
                  <a:pt x="102235" y="1855195"/>
                </a:lnTo>
                <a:lnTo>
                  <a:pt x="399078" y="1855195"/>
                </a:lnTo>
                <a:lnTo>
                  <a:pt x="399078" y="1583463"/>
                </a:lnTo>
                <a:close/>
                <a:moveTo>
                  <a:pt x="1883591" y="1414563"/>
                </a:moveTo>
                <a:cubicBezTo>
                  <a:pt x="1914381" y="1414563"/>
                  <a:pt x="1934709" y="1435190"/>
                  <a:pt x="1934709" y="1465681"/>
                </a:cubicBezTo>
                <a:cubicBezTo>
                  <a:pt x="1934709" y="1496173"/>
                  <a:pt x="1914381" y="1516799"/>
                  <a:pt x="1883591" y="1516799"/>
                </a:cubicBezTo>
                <a:cubicBezTo>
                  <a:pt x="1857883" y="1516799"/>
                  <a:pt x="1832473" y="1496173"/>
                  <a:pt x="1832473" y="1465681"/>
                </a:cubicBezTo>
                <a:cubicBezTo>
                  <a:pt x="1832473" y="1435190"/>
                  <a:pt x="1852801" y="1414563"/>
                  <a:pt x="1883591" y="1414563"/>
                </a:cubicBezTo>
                <a:close/>
                <a:moveTo>
                  <a:pt x="1688984" y="1414563"/>
                </a:moveTo>
                <a:cubicBezTo>
                  <a:pt x="1717216" y="1414563"/>
                  <a:pt x="1740102" y="1437449"/>
                  <a:pt x="1740102" y="1465681"/>
                </a:cubicBezTo>
                <a:cubicBezTo>
                  <a:pt x="1740102" y="1493913"/>
                  <a:pt x="1717216" y="1516799"/>
                  <a:pt x="1688984" y="1516799"/>
                </a:cubicBezTo>
                <a:cubicBezTo>
                  <a:pt x="1660752" y="1516799"/>
                  <a:pt x="1637866" y="1493913"/>
                  <a:pt x="1637866" y="1465681"/>
                </a:cubicBezTo>
                <a:cubicBezTo>
                  <a:pt x="1637866" y="1437449"/>
                  <a:pt x="1660753" y="1414563"/>
                  <a:pt x="1688984" y="1414563"/>
                </a:cubicBezTo>
                <a:close/>
                <a:moveTo>
                  <a:pt x="1489295" y="1414563"/>
                </a:moveTo>
                <a:cubicBezTo>
                  <a:pt x="1517527" y="1414563"/>
                  <a:pt x="1540413" y="1437449"/>
                  <a:pt x="1540413" y="1465681"/>
                </a:cubicBezTo>
                <a:cubicBezTo>
                  <a:pt x="1540413" y="1493913"/>
                  <a:pt x="1517527" y="1516799"/>
                  <a:pt x="1489295" y="1516799"/>
                </a:cubicBezTo>
                <a:cubicBezTo>
                  <a:pt x="1461063" y="1516799"/>
                  <a:pt x="1438177" y="1493913"/>
                  <a:pt x="1438177" y="1465681"/>
                </a:cubicBezTo>
                <a:cubicBezTo>
                  <a:pt x="1438177" y="1437449"/>
                  <a:pt x="1461063" y="1414563"/>
                  <a:pt x="1489295" y="1414563"/>
                </a:cubicBezTo>
                <a:close/>
                <a:moveTo>
                  <a:pt x="1243570" y="1214277"/>
                </a:moveTo>
                <a:lnTo>
                  <a:pt x="1243570" y="1455219"/>
                </a:lnTo>
                <a:cubicBezTo>
                  <a:pt x="1243570" y="1521583"/>
                  <a:pt x="1417551" y="1613954"/>
                  <a:pt x="1688984" y="1613954"/>
                </a:cubicBezTo>
                <a:cubicBezTo>
                  <a:pt x="1960417" y="1613954"/>
                  <a:pt x="2134398" y="1521882"/>
                  <a:pt x="2134398" y="1455219"/>
                </a:cubicBezTo>
                <a:lnTo>
                  <a:pt x="2134398" y="1214277"/>
                </a:lnTo>
                <a:cubicBezTo>
                  <a:pt x="2129017" y="1214277"/>
                  <a:pt x="1991208" y="1316812"/>
                  <a:pt x="1688984" y="1316812"/>
                </a:cubicBezTo>
                <a:cubicBezTo>
                  <a:pt x="1386760" y="1316812"/>
                  <a:pt x="1243570" y="1214277"/>
                  <a:pt x="1243570" y="1214277"/>
                </a:cubicBezTo>
                <a:close/>
                <a:moveTo>
                  <a:pt x="1688984" y="897106"/>
                </a:moveTo>
                <a:cubicBezTo>
                  <a:pt x="1412469" y="897106"/>
                  <a:pt x="1243570" y="989178"/>
                  <a:pt x="1243570" y="1055842"/>
                </a:cubicBezTo>
                <a:cubicBezTo>
                  <a:pt x="1243570" y="1122205"/>
                  <a:pt x="1417850" y="1214576"/>
                  <a:pt x="1688984" y="1214576"/>
                </a:cubicBezTo>
                <a:cubicBezTo>
                  <a:pt x="1960417" y="1214576"/>
                  <a:pt x="2134398" y="1122205"/>
                  <a:pt x="2134398" y="1055842"/>
                </a:cubicBezTo>
                <a:cubicBezTo>
                  <a:pt x="2134398" y="989477"/>
                  <a:pt x="1960118" y="897106"/>
                  <a:pt x="1688984" y="897106"/>
                </a:cubicBezTo>
                <a:close/>
                <a:moveTo>
                  <a:pt x="603850" y="102834"/>
                </a:moveTo>
                <a:cubicBezTo>
                  <a:pt x="537186" y="102834"/>
                  <a:pt x="480986" y="159034"/>
                  <a:pt x="480986" y="225697"/>
                </a:cubicBezTo>
                <a:cubicBezTo>
                  <a:pt x="480986" y="297441"/>
                  <a:pt x="537186" y="353641"/>
                  <a:pt x="603850" y="348559"/>
                </a:cubicBezTo>
                <a:cubicBezTo>
                  <a:pt x="670511" y="348559"/>
                  <a:pt x="726711" y="292060"/>
                  <a:pt x="726711" y="225697"/>
                </a:cubicBezTo>
                <a:cubicBezTo>
                  <a:pt x="726711" y="159333"/>
                  <a:pt x="670511" y="102834"/>
                  <a:pt x="603850" y="102834"/>
                </a:cubicBezTo>
                <a:close/>
                <a:moveTo>
                  <a:pt x="2769038" y="102535"/>
                </a:moveTo>
                <a:cubicBezTo>
                  <a:pt x="2702375" y="102535"/>
                  <a:pt x="2646175" y="158735"/>
                  <a:pt x="2646175" y="225398"/>
                </a:cubicBezTo>
                <a:cubicBezTo>
                  <a:pt x="2646175" y="297142"/>
                  <a:pt x="2702375" y="353641"/>
                  <a:pt x="2769038" y="348260"/>
                </a:cubicBezTo>
                <a:cubicBezTo>
                  <a:pt x="2835700" y="348260"/>
                  <a:pt x="2891900" y="292060"/>
                  <a:pt x="2891900" y="225398"/>
                </a:cubicBezTo>
                <a:cubicBezTo>
                  <a:pt x="2891900" y="159034"/>
                  <a:pt x="2835700" y="102535"/>
                  <a:pt x="2769038" y="102535"/>
                </a:cubicBezTo>
                <a:close/>
                <a:moveTo>
                  <a:pt x="609229" y="0"/>
                </a:moveTo>
                <a:cubicBezTo>
                  <a:pt x="732092" y="0"/>
                  <a:pt x="834329" y="102535"/>
                  <a:pt x="834329" y="225398"/>
                </a:cubicBezTo>
                <a:cubicBezTo>
                  <a:pt x="834329" y="333014"/>
                  <a:pt x="762583" y="420005"/>
                  <a:pt x="660347" y="445713"/>
                </a:cubicBezTo>
                <a:lnTo>
                  <a:pt x="660347" y="1173323"/>
                </a:lnTo>
                <a:lnTo>
                  <a:pt x="1141334" y="1173323"/>
                </a:lnTo>
                <a:lnTo>
                  <a:pt x="1141334" y="1050461"/>
                </a:lnTo>
                <a:cubicBezTo>
                  <a:pt x="1141334" y="881561"/>
                  <a:pt x="1422932" y="789190"/>
                  <a:pt x="1688984" y="789190"/>
                </a:cubicBezTo>
                <a:cubicBezTo>
                  <a:pt x="1955037" y="789190"/>
                  <a:pt x="2236634" y="881262"/>
                  <a:pt x="2236634" y="1050461"/>
                </a:cubicBezTo>
                <a:lnTo>
                  <a:pt x="2236634" y="1173323"/>
                </a:lnTo>
                <a:lnTo>
                  <a:pt x="2717920" y="1173323"/>
                </a:lnTo>
                <a:lnTo>
                  <a:pt x="2717920" y="445713"/>
                </a:lnTo>
                <a:cubicBezTo>
                  <a:pt x="2620766" y="420005"/>
                  <a:pt x="2543939" y="333014"/>
                  <a:pt x="2543939" y="225398"/>
                </a:cubicBezTo>
                <a:cubicBezTo>
                  <a:pt x="2543939" y="102535"/>
                  <a:pt x="2646175" y="0"/>
                  <a:pt x="2769038" y="0"/>
                </a:cubicBezTo>
                <a:cubicBezTo>
                  <a:pt x="2891900" y="0"/>
                  <a:pt x="2994136" y="102535"/>
                  <a:pt x="2994136" y="225398"/>
                </a:cubicBezTo>
                <a:cubicBezTo>
                  <a:pt x="2994136" y="333014"/>
                  <a:pt x="2922391" y="420005"/>
                  <a:pt x="2820155" y="445713"/>
                </a:cubicBezTo>
                <a:lnTo>
                  <a:pt x="2820155" y="1224740"/>
                </a:lnTo>
                <a:cubicBezTo>
                  <a:pt x="2820155" y="1255232"/>
                  <a:pt x="2799828" y="1275858"/>
                  <a:pt x="2769038" y="1275858"/>
                </a:cubicBezTo>
                <a:lnTo>
                  <a:pt x="2236634" y="1275858"/>
                </a:lnTo>
                <a:cubicBezTo>
                  <a:pt x="2236634" y="1298278"/>
                  <a:pt x="2236634" y="1631890"/>
                  <a:pt x="2236634" y="1665371"/>
                </a:cubicBezTo>
                <a:lnTo>
                  <a:pt x="2825536" y="1665371"/>
                </a:lnTo>
                <a:lnTo>
                  <a:pt x="2825536" y="1532046"/>
                </a:lnTo>
                <a:cubicBezTo>
                  <a:pt x="2825536" y="1501554"/>
                  <a:pt x="2845864" y="1480928"/>
                  <a:pt x="2876654" y="1480928"/>
                </a:cubicBezTo>
                <a:lnTo>
                  <a:pt x="3275733" y="1480928"/>
                </a:lnTo>
                <a:cubicBezTo>
                  <a:pt x="3306523" y="1480928"/>
                  <a:pt x="3326851" y="1501554"/>
                  <a:pt x="3326851" y="1532345"/>
                </a:cubicBezTo>
                <a:lnTo>
                  <a:pt x="3326851" y="1906612"/>
                </a:lnTo>
                <a:cubicBezTo>
                  <a:pt x="3326851" y="1937104"/>
                  <a:pt x="3306523" y="1957730"/>
                  <a:pt x="3275733" y="1957730"/>
                </a:cubicBezTo>
                <a:lnTo>
                  <a:pt x="2876355" y="1957730"/>
                </a:lnTo>
                <a:cubicBezTo>
                  <a:pt x="2845565" y="1957730"/>
                  <a:pt x="2825238" y="1937402"/>
                  <a:pt x="2825238" y="1906612"/>
                </a:cubicBezTo>
                <a:lnTo>
                  <a:pt x="2825238" y="1773287"/>
                </a:lnTo>
                <a:lnTo>
                  <a:pt x="2236634" y="1773287"/>
                </a:lnTo>
                <a:cubicBezTo>
                  <a:pt x="2236634" y="1768205"/>
                  <a:pt x="2236634" y="2009147"/>
                  <a:pt x="2236634" y="2024393"/>
                </a:cubicBezTo>
                <a:lnTo>
                  <a:pt x="2763358" y="2024393"/>
                </a:lnTo>
                <a:cubicBezTo>
                  <a:pt x="2794148" y="2024393"/>
                  <a:pt x="2814476" y="2044720"/>
                  <a:pt x="2814476" y="2075511"/>
                </a:cubicBezTo>
                <a:lnTo>
                  <a:pt x="2814476" y="2854238"/>
                </a:lnTo>
                <a:cubicBezTo>
                  <a:pt x="2911630" y="2879946"/>
                  <a:pt x="2988456" y="2966937"/>
                  <a:pt x="2988456" y="3074553"/>
                </a:cubicBezTo>
                <a:cubicBezTo>
                  <a:pt x="2988456" y="3197416"/>
                  <a:pt x="2886220" y="3299951"/>
                  <a:pt x="2763358" y="3299951"/>
                </a:cubicBezTo>
                <a:cubicBezTo>
                  <a:pt x="2640495" y="3299951"/>
                  <a:pt x="2538260" y="3197416"/>
                  <a:pt x="2538260" y="3074553"/>
                </a:cubicBezTo>
                <a:cubicBezTo>
                  <a:pt x="2538260" y="2966937"/>
                  <a:pt x="2610004" y="2879946"/>
                  <a:pt x="2712240" y="2854238"/>
                </a:cubicBezTo>
                <a:lnTo>
                  <a:pt x="2712240" y="2126629"/>
                </a:lnTo>
                <a:lnTo>
                  <a:pt x="2231253" y="2126629"/>
                </a:lnTo>
                <a:lnTo>
                  <a:pt x="2231253" y="2249491"/>
                </a:lnTo>
                <a:cubicBezTo>
                  <a:pt x="2231253" y="2418390"/>
                  <a:pt x="1949656" y="2510761"/>
                  <a:pt x="1683603" y="2510761"/>
                </a:cubicBezTo>
                <a:cubicBezTo>
                  <a:pt x="1417551" y="2510761"/>
                  <a:pt x="1135955" y="2418689"/>
                  <a:pt x="1135955" y="2249491"/>
                </a:cubicBezTo>
                <a:lnTo>
                  <a:pt x="1135955" y="2126629"/>
                </a:lnTo>
                <a:lnTo>
                  <a:pt x="654968" y="2126629"/>
                </a:lnTo>
                <a:lnTo>
                  <a:pt x="654968" y="2854238"/>
                </a:lnTo>
                <a:cubicBezTo>
                  <a:pt x="752121" y="2879946"/>
                  <a:pt x="828948" y="2966937"/>
                  <a:pt x="828948" y="3074553"/>
                </a:cubicBezTo>
                <a:cubicBezTo>
                  <a:pt x="828948" y="3197416"/>
                  <a:pt x="726711" y="3299951"/>
                  <a:pt x="603850" y="3299951"/>
                </a:cubicBezTo>
                <a:cubicBezTo>
                  <a:pt x="480986" y="3299951"/>
                  <a:pt x="378750" y="3197416"/>
                  <a:pt x="378750" y="3074553"/>
                </a:cubicBezTo>
                <a:cubicBezTo>
                  <a:pt x="378750" y="2966937"/>
                  <a:pt x="450496" y="2879946"/>
                  <a:pt x="552731" y="2854238"/>
                </a:cubicBezTo>
                <a:lnTo>
                  <a:pt x="552731" y="2075212"/>
                </a:lnTo>
                <a:cubicBezTo>
                  <a:pt x="552731" y="2044720"/>
                  <a:pt x="573058" y="2024094"/>
                  <a:pt x="603850" y="2024094"/>
                </a:cubicBezTo>
                <a:lnTo>
                  <a:pt x="1141334" y="2024094"/>
                </a:lnTo>
                <a:cubicBezTo>
                  <a:pt x="1141334" y="2029176"/>
                  <a:pt x="1141334" y="1859978"/>
                  <a:pt x="1141334" y="1772988"/>
                </a:cubicBezTo>
                <a:lnTo>
                  <a:pt x="501613" y="1772988"/>
                </a:lnTo>
                <a:lnTo>
                  <a:pt x="501613" y="1906313"/>
                </a:lnTo>
                <a:cubicBezTo>
                  <a:pt x="501613" y="1936805"/>
                  <a:pt x="481285" y="1957431"/>
                  <a:pt x="450496" y="1957431"/>
                </a:cubicBezTo>
                <a:lnTo>
                  <a:pt x="51117" y="1957431"/>
                </a:lnTo>
                <a:cubicBezTo>
                  <a:pt x="20328" y="1957431"/>
                  <a:pt x="0" y="1937104"/>
                  <a:pt x="0" y="1906313"/>
                </a:cubicBezTo>
                <a:lnTo>
                  <a:pt x="0" y="1532345"/>
                </a:lnTo>
                <a:cubicBezTo>
                  <a:pt x="0" y="1501554"/>
                  <a:pt x="20328" y="1480928"/>
                  <a:pt x="51117" y="1480928"/>
                </a:cubicBezTo>
                <a:lnTo>
                  <a:pt x="450794" y="1480928"/>
                </a:lnTo>
                <a:cubicBezTo>
                  <a:pt x="481584" y="1480928"/>
                  <a:pt x="501912" y="1501256"/>
                  <a:pt x="501912" y="1532046"/>
                </a:cubicBezTo>
                <a:lnTo>
                  <a:pt x="501912" y="1665371"/>
                </a:lnTo>
                <a:lnTo>
                  <a:pt x="1141634" y="1665371"/>
                </a:lnTo>
                <a:cubicBezTo>
                  <a:pt x="1141634" y="1653115"/>
                  <a:pt x="1141634" y="1290805"/>
                  <a:pt x="1141634" y="1275858"/>
                </a:cubicBezTo>
                <a:lnTo>
                  <a:pt x="609229" y="1275858"/>
                </a:lnTo>
                <a:cubicBezTo>
                  <a:pt x="578439" y="1275858"/>
                  <a:pt x="558112" y="1255531"/>
                  <a:pt x="558112" y="1224740"/>
                </a:cubicBezTo>
                <a:lnTo>
                  <a:pt x="558112" y="445713"/>
                </a:lnTo>
                <a:cubicBezTo>
                  <a:pt x="460958" y="420005"/>
                  <a:pt x="384132" y="333014"/>
                  <a:pt x="384132" y="225398"/>
                </a:cubicBezTo>
                <a:cubicBezTo>
                  <a:pt x="384132" y="102535"/>
                  <a:pt x="486367" y="0"/>
                  <a:pt x="609229" y="0"/>
                </a:cubicBezTo>
                <a:close/>
              </a:path>
            </a:pathLst>
          </a:custGeom>
          <a:solidFill>
            <a:schemeClr val="bg1"/>
          </a:solidFill>
          <a:ln w="9525"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endParaRPr>
          </a:p>
        </p:txBody>
      </p:sp>
      <p:grpSp>
        <p:nvGrpSpPr>
          <p:cNvPr id="51" name="Group 50">
            <a:extLst>
              <a:ext uri="{FF2B5EF4-FFF2-40B4-BE49-F238E27FC236}">
                <a16:creationId xmlns:a16="http://schemas.microsoft.com/office/drawing/2014/main" id="{C3DADFE6-74B3-1309-6119-547C2DF61A5D}"/>
              </a:ext>
            </a:extLst>
          </p:cNvPr>
          <p:cNvGrpSpPr/>
          <p:nvPr/>
        </p:nvGrpSpPr>
        <p:grpSpPr>
          <a:xfrm>
            <a:off x="2882781" y="4878218"/>
            <a:ext cx="2035867" cy="732485"/>
            <a:chOff x="1408107" y="5770780"/>
            <a:chExt cx="2035867" cy="732485"/>
          </a:xfrm>
        </p:grpSpPr>
        <p:sp>
          <p:nvSpPr>
            <p:cNvPr id="21" name="Freeform 107">
              <a:extLst>
                <a:ext uri="{FF2B5EF4-FFF2-40B4-BE49-F238E27FC236}">
                  <a16:creationId xmlns:a16="http://schemas.microsoft.com/office/drawing/2014/main" id="{861B58E5-DCBD-C8F7-F761-3C182925E26A}"/>
                </a:ext>
              </a:extLst>
            </p:cNvPr>
            <p:cNvSpPr>
              <a:spLocks noChangeArrowheads="1"/>
            </p:cNvSpPr>
            <p:nvPr/>
          </p:nvSpPr>
          <p:spPr bwMode="auto">
            <a:xfrm>
              <a:off x="1408107" y="5770780"/>
              <a:ext cx="732487" cy="732485"/>
            </a:xfrm>
            <a:custGeom>
              <a:avLst/>
              <a:gdLst>
                <a:gd name="T0" fmla="*/ 1580 w 1581"/>
                <a:gd name="T1" fmla="*/ 790 h 1581"/>
                <a:gd name="T2" fmla="*/ 1580 w 1581"/>
                <a:gd name="T3" fmla="*/ 790 h 1581"/>
                <a:gd name="T4" fmla="*/ 791 w 1581"/>
                <a:gd name="T5" fmla="*/ 0 h 1581"/>
                <a:gd name="T6" fmla="*/ 0 w 1581"/>
                <a:gd name="T7" fmla="*/ 790 h 1581"/>
                <a:gd name="T8" fmla="*/ 791 w 1581"/>
                <a:gd name="T9" fmla="*/ 1580 h 1581"/>
                <a:gd name="T10" fmla="*/ 1580 w 1581"/>
                <a:gd name="T11" fmla="*/ 790 h 1581"/>
              </a:gdLst>
              <a:ahLst/>
              <a:cxnLst>
                <a:cxn ang="0">
                  <a:pos x="T0" y="T1"/>
                </a:cxn>
                <a:cxn ang="0">
                  <a:pos x="T2" y="T3"/>
                </a:cxn>
                <a:cxn ang="0">
                  <a:pos x="T4" y="T5"/>
                </a:cxn>
                <a:cxn ang="0">
                  <a:pos x="T6" y="T7"/>
                </a:cxn>
                <a:cxn ang="0">
                  <a:pos x="T8" y="T9"/>
                </a:cxn>
                <a:cxn ang="0">
                  <a:pos x="T10" y="T11"/>
                </a:cxn>
              </a:cxnLst>
              <a:rect l="0" t="0" r="r" b="b"/>
              <a:pathLst>
                <a:path w="1581" h="1581">
                  <a:moveTo>
                    <a:pt x="1580" y="790"/>
                  </a:moveTo>
                  <a:lnTo>
                    <a:pt x="1580" y="790"/>
                  </a:lnTo>
                  <a:cubicBezTo>
                    <a:pt x="1580" y="353"/>
                    <a:pt x="1228" y="0"/>
                    <a:pt x="791" y="0"/>
                  </a:cubicBezTo>
                  <a:cubicBezTo>
                    <a:pt x="354" y="0"/>
                    <a:pt x="0" y="353"/>
                    <a:pt x="0" y="790"/>
                  </a:cubicBezTo>
                  <a:cubicBezTo>
                    <a:pt x="0" y="1227"/>
                    <a:pt x="354" y="1580"/>
                    <a:pt x="791" y="1580"/>
                  </a:cubicBezTo>
                  <a:cubicBezTo>
                    <a:pt x="1228" y="1580"/>
                    <a:pt x="1580" y="1227"/>
                    <a:pt x="1580" y="790"/>
                  </a:cubicBezTo>
                </a:path>
              </a:pathLst>
            </a:custGeom>
            <a:solidFill>
              <a:schemeClr val="accent4"/>
            </a:soli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1" i="0" u="none" strike="noStrike" kern="1200" cap="none" spc="0" normalizeH="0" baseline="0" noProof="0" dirty="0">
                <a:ln>
                  <a:noFill/>
                </a:ln>
                <a:solidFill>
                  <a:srgbClr val="000000"/>
                </a:solidFill>
                <a:effectLst/>
                <a:uLnTx/>
                <a:uFillTx/>
                <a:latin typeface="Corbel" panose="020B0503020204020204"/>
                <a:ea typeface="+mn-ea"/>
                <a:cs typeface="+mn-cs"/>
              </a:endParaRPr>
            </a:p>
          </p:txBody>
        </p:sp>
        <p:sp>
          <p:nvSpPr>
            <p:cNvPr id="27" name="Formatted_text">
              <a:extLst>
                <a:ext uri="{FF2B5EF4-FFF2-40B4-BE49-F238E27FC236}">
                  <a16:creationId xmlns:a16="http://schemas.microsoft.com/office/drawing/2014/main" id="{0D91EDA7-3EFD-9FA9-0F67-709CE5B581BC}"/>
                </a:ext>
              </a:extLst>
            </p:cNvPr>
            <p:cNvSpPr txBox="1">
              <a:spLocks/>
            </p:cNvSpPr>
            <p:nvPr/>
          </p:nvSpPr>
          <p:spPr>
            <a:xfrm>
              <a:off x="2217114" y="5813856"/>
              <a:ext cx="1226860" cy="646331"/>
            </a:xfrm>
            <a:prstGeom prst="rect">
              <a:avLst/>
            </a:prstGeom>
            <a:noFill/>
            <a:ln w="9525">
              <a:noFill/>
            </a:ln>
          </p:spPr>
          <p:txBody>
            <a:bodyPr vert="horz" wrap="square" lIns="0" tIns="0" rIns="0" bIns="0" rtlCol="0" anchor="ctr">
              <a:spAutoFit/>
            </a:bodyPr>
            <a:lstStyle/>
            <a:p>
              <a:pPr marL="0" marR="0" lvl="0" indent="0" algn="l" defTabSz="914400" rtl="0" eaLnBrk="1" fontAlgn="base" latinLnBrk="0" hangingPunct="1">
                <a:lnSpc>
                  <a:spcPct val="100000"/>
                </a:lnSpc>
                <a:spcBef>
                  <a:spcPts val="200"/>
                </a:spcBef>
                <a:spcAft>
                  <a:spcPct val="0"/>
                </a:spcAft>
                <a:buClrTx/>
                <a:buSzPct val="100000"/>
                <a:buFont typeface=""/>
                <a:buNone/>
                <a:tabLst/>
                <a:defRPr/>
              </a:pPr>
              <a:r>
                <a:rPr kumimoji="0" lang="en-US" sz="1400" b="1" i="0" u="none" strike="noStrike" kern="1200" cap="none" spc="0" normalizeH="0" baseline="0" noProof="0" dirty="0">
                  <a:ln>
                    <a:noFill/>
                  </a:ln>
                  <a:solidFill>
                    <a:srgbClr val="000000"/>
                  </a:solidFill>
                  <a:effectLst/>
                  <a:uLnTx/>
                  <a:uFillTx/>
                  <a:latin typeface="Corbel" panose="020B0503020204020204"/>
                  <a:ea typeface="+mn-ea"/>
                  <a:cs typeface="+mn-cs"/>
                  <a:sym typeface="+mn-lt"/>
                </a:rPr>
                <a:t>Lack of software building blocks</a:t>
              </a:r>
              <a:endParaRPr kumimoji="0" lang="en-US" sz="1400" b="0" i="0" u="none" strike="noStrike" kern="1200" cap="none" spc="0" normalizeH="0" baseline="0" noProof="0" dirty="0">
                <a:ln>
                  <a:noFill/>
                </a:ln>
                <a:solidFill>
                  <a:srgbClr val="000000"/>
                </a:solidFill>
                <a:effectLst/>
                <a:uLnTx/>
                <a:uFillTx/>
                <a:latin typeface="Corbel" panose="020B0503020204020204"/>
                <a:ea typeface="+mn-ea"/>
                <a:cs typeface="+mn-cs"/>
                <a:sym typeface="+mn-lt"/>
              </a:endParaRPr>
            </a:p>
          </p:txBody>
        </p:sp>
        <p:sp>
          <p:nvSpPr>
            <p:cNvPr id="43" name="Freeform: Shape 42">
              <a:extLst>
                <a:ext uri="{FF2B5EF4-FFF2-40B4-BE49-F238E27FC236}">
                  <a16:creationId xmlns:a16="http://schemas.microsoft.com/office/drawing/2014/main" id="{A7DF97AE-CBC3-87B5-7A49-4E3EB64292A8}"/>
                </a:ext>
              </a:extLst>
            </p:cNvPr>
            <p:cNvSpPr>
              <a:spLocks/>
            </p:cNvSpPr>
            <p:nvPr/>
          </p:nvSpPr>
          <p:spPr>
            <a:xfrm>
              <a:off x="1557580" y="5920252"/>
              <a:ext cx="433541" cy="433541"/>
            </a:xfrm>
            <a:custGeom>
              <a:avLst/>
              <a:gdLst>
                <a:gd name="connsiteX0" fmla="*/ 2736195 w 2779974"/>
                <a:gd name="connsiteY0" fmla="*/ 2165319 h 2778992"/>
                <a:gd name="connsiteX1" fmla="*/ 2141016 w 2779974"/>
                <a:gd name="connsiteY1" fmla="*/ 2165319 h 2778992"/>
                <a:gd name="connsiteX2" fmla="*/ 2097468 w 2779974"/>
                <a:gd name="connsiteY2" fmla="*/ 2203775 h 2778992"/>
                <a:gd name="connsiteX3" fmla="*/ 2097468 w 2779974"/>
                <a:gd name="connsiteY3" fmla="*/ 2208867 h 2778992"/>
                <a:gd name="connsiteX4" fmla="*/ 2097468 w 2779974"/>
                <a:gd name="connsiteY4" fmla="*/ 2430590 h 2778992"/>
                <a:gd name="connsiteX5" fmla="*/ 1433099 w 2779974"/>
                <a:gd name="connsiteY5" fmla="*/ 2430590 h 2778992"/>
                <a:gd name="connsiteX6" fmla="*/ 1433099 w 2779974"/>
                <a:gd name="connsiteY6" fmla="*/ 1699966 h 2778992"/>
                <a:gd name="connsiteX7" fmla="*/ 2097468 w 2779974"/>
                <a:gd name="connsiteY7" fmla="*/ 1699966 h 2778992"/>
                <a:gd name="connsiteX8" fmla="*/ 2097468 w 2779974"/>
                <a:gd name="connsiteY8" fmla="*/ 1921698 h 2778992"/>
                <a:gd name="connsiteX9" fmla="*/ 2135934 w 2779974"/>
                <a:gd name="connsiteY9" fmla="*/ 1965237 h 2778992"/>
                <a:gd name="connsiteX10" fmla="*/ 2141016 w 2779974"/>
                <a:gd name="connsiteY10" fmla="*/ 1965237 h 2778992"/>
                <a:gd name="connsiteX11" fmla="*/ 2735919 w 2779974"/>
                <a:gd name="connsiteY11" fmla="*/ 1965237 h 2778992"/>
                <a:gd name="connsiteX12" fmla="*/ 2779467 w 2779974"/>
                <a:gd name="connsiteY12" fmla="*/ 1926780 h 2778992"/>
                <a:gd name="connsiteX13" fmla="*/ 2779467 w 2779974"/>
                <a:gd name="connsiteY13" fmla="*/ 1921698 h 2778992"/>
                <a:gd name="connsiteX14" fmla="*/ 2779467 w 2779974"/>
                <a:gd name="connsiteY14" fmla="*/ 1391156 h 2778992"/>
                <a:gd name="connsiteX15" fmla="*/ 2741011 w 2779974"/>
                <a:gd name="connsiteY15" fmla="*/ 1347607 h 2778992"/>
                <a:gd name="connsiteX16" fmla="*/ 2735919 w 2779974"/>
                <a:gd name="connsiteY16" fmla="*/ 1347607 h 2778992"/>
                <a:gd name="connsiteX17" fmla="*/ 2141016 w 2779974"/>
                <a:gd name="connsiteY17" fmla="*/ 1347607 h 2778992"/>
                <a:gd name="connsiteX18" fmla="*/ 2097468 w 2779974"/>
                <a:gd name="connsiteY18" fmla="*/ 1386064 h 2778992"/>
                <a:gd name="connsiteX19" fmla="*/ 2097468 w 2779974"/>
                <a:gd name="connsiteY19" fmla="*/ 1391156 h 2778992"/>
                <a:gd name="connsiteX20" fmla="*/ 2097468 w 2779974"/>
                <a:gd name="connsiteY20" fmla="*/ 1612879 h 2778992"/>
                <a:gd name="connsiteX21" fmla="*/ 1433099 w 2779974"/>
                <a:gd name="connsiteY21" fmla="*/ 1612879 h 2778992"/>
                <a:gd name="connsiteX22" fmla="*/ 1433099 w 2779974"/>
                <a:gd name="connsiteY22" fmla="*/ 886807 h 2778992"/>
                <a:gd name="connsiteX23" fmla="*/ 2097468 w 2779974"/>
                <a:gd name="connsiteY23" fmla="*/ 886807 h 2778992"/>
                <a:gd name="connsiteX24" fmla="*/ 2097468 w 2779974"/>
                <a:gd name="connsiteY24" fmla="*/ 1108530 h 2778992"/>
                <a:gd name="connsiteX25" fmla="*/ 2139122 w 2779974"/>
                <a:gd name="connsiteY25" fmla="*/ 1147685 h 2778992"/>
                <a:gd name="connsiteX26" fmla="*/ 2141016 w 2779974"/>
                <a:gd name="connsiteY26" fmla="*/ 1147582 h 2778992"/>
                <a:gd name="connsiteX27" fmla="*/ 2735919 w 2779974"/>
                <a:gd name="connsiteY27" fmla="*/ 1147582 h 2778992"/>
                <a:gd name="connsiteX28" fmla="*/ 2779467 w 2779974"/>
                <a:gd name="connsiteY28" fmla="*/ 1109126 h 2778992"/>
                <a:gd name="connsiteX29" fmla="*/ 2779467 w 2779974"/>
                <a:gd name="connsiteY29" fmla="*/ 1104034 h 2778992"/>
                <a:gd name="connsiteX30" fmla="*/ 2779467 w 2779974"/>
                <a:gd name="connsiteY30" fmla="*/ 577778 h 2778992"/>
                <a:gd name="connsiteX31" fmla="*/ 2741001 w 2779974"/>
                <a:gd name="connsiteY31" fmla="*/ 534239 h 2778992"/>
                <a:gd name="connsiteX32" fmla="*/ 2735919 w 2779974"/>
                <a:gd name="connsiteY32" fmla="*/ 534239 h 2778992"/>
                <a:gd name="connsiteX33" fmla="*/ 2141016 w 2779974"/>
                <a:gd name="connsiteY33" fmla="*/ 534239 h 2778992"/>
                <a:gd name="connsiteX34" fmla="*/ 2097468 w 2779974"/>
                <a:gd name="connsiteY34" fmla="*/ 572696 h 2778992"/>
                <a:gd name="connsiteX35" fmla="*/ 2097468 w 2779974"/>
                <a:gd name="connsiteY35" fmla="*/ 577778 h 2778992"/>
                <a:gd name="connsiteX36" fmla="*/ 2097468 w 2779974"/>
                <a:gd name="connsiteY36" fmla="*/ 799501 h 2778992"/>
                <a:gd name="connsiteX37" fmla="*/ 1433099 w 2779974"/>
                <a:gd name="connsiteY37" fmla="*/ 799501 h 2778992"/>
                <a:gd name="connsiteX38" fmla="*/ 1433099 w 2779974"/>
                <a:gd name="connsiteY38" fmla="*/ 147381 h 2778992"/>
                <a:gd name="connsiteX39" fmla="*/ 1567735 w 2779974"/>
                <a:gd name="connsiteY39" fmla="*/ 282284 h 2778992"/>
                <a:gd name="connsiteX40" fmla="*/ 1628647 w 2779974"/>
                <a:gd name="connsiteY40" fmla="*/ 281991 h 2778992"/>
                <a:gd name="connsiteX41" fmla="*/ 1628647 w 2779974"/>
                <a:gd name="connsiteY41" fmla="*/ 221371 h 2778992"/>
                <a:gd name="connsiteX42" fmla="*/ 1420278 w 2779974"/>
                <a:gd name="connsiteY42" fmla="*/ 12774 h 2778992"/>
                <a:gd name="connsiteX43" fmla="*/ 1360741 w 2779974"/>
                <a:gd name="connsiteY43" fmla="*/ 11408 h 2778992"/>
                <a:gd name="connsiteX44" fmla="*/ 1359376 w 2779974"/>
                <a:gd name="connsiteY44" fmla="*/ 12774 h 2778992"/>
                <a:gd name="connsiteX45" fmla="*/ 1151007 w 2779974"/>
                <a:gd name="connsiteY45" fmla="*/ 221371 h 2778992"/>
                <a:gd name="connsiteX46" fmla="*/ 1151299 w 2779974"/>
                <a:gd name="connsiteY46" fmla="*/ 282284 h 2778992"/>
                <a:gd name="connsiteX47" fmla="*/ 1211919 w 2779974"/>
                <a:gd name="connsiteY47" fmla="*/ 282284 h 2778992"/>
                <a:gd name="connsiteX48" fmla="*/ 1346555 w 2779974"/>
                <a:gd name="connsiteY48" fmla="*/ 143057 h 2778992"/>
                <a:gd name="connsiteX49" fmla="*/ 1346555 w 2779974"/>
                <a:gd name="connsiteY49" fmla="*/ 1186806 h 2778992"/>
                <a:gd name="connsiteX50" fmla="*/ 681919 w 2779974"/>
                <a:gd name="connsiteY50" fmla="*/ 1186806 h 2778992"/>
                <a:gd name="connsiteX51" fmla="*/ 681919 w 2779974"/>
                <a:gd name="connsiteY51" fmla="*/ 986715 h 2778992"/>
                <a:gd name="connsiteX52" fmla="*/ 643453 w 2779974"/>
                <a:gd name="connsiteY52" fmla="*/ 943175 h 2778992"/>
                <a:gd name="connsiteX53" fmla="*/ 638371 w 2779974"/>
                <a:gd name="connsiteY53" fmla="*/ 943176 h 2778992"/>
                <a:gd name="connsiteX54" fmla="*/ 43459 w 2779974"/>
                <a:gd name="connsiteY54" fmla="*/ 943176 h 2778992"/>
                <a:gd name="connsiteX55" fmla="*/ -80 w 2779974"/>
                <a:gd name="connsiteY55" fmla="*/ 981643 h 2778992"/>
                <a:gd name="connsiteX56" fmla="*/ -80 w 2779974"/>
                <a:gd name="connsiteY56" fmla="*/ 986715 h 2778992"/>
                <a:gd name="connsiteX57" fmla="*/ -80 w 2779974"/>
                <a:gd name="connsiteY57" fmla="*/ 1512971 h 2778992"/>
                <a:gd name="connsiteX58" fmla="*/ 38377 w 2779974"/>
                <a:gd name="connsiteY58" fmla="*/ 1556518 h 2778992"/>
                <a:gd name="connsiteX59" fmla="*/ 43459 w 2779974"/>
                <a:gd name="connsiteY59" fmla="*/ 1556519 h 2778992"/>
                <a:gd name="connsiteX60" fmla="*/ 638371 w 2779974"/>
                <a:gd name="connsiteY60" fmla="*/ 1556519 h 2778992"/>
                <a:gd name="connsiteX61" fmla="*/ 681919 w 2779974"/>
                <a:gd name="connsiteY61" fmla="*/ 1518063 h 2778992"/>
                <a:gd name="connsiteX62" fmla="*/ 681919 w 2779974"/>
                <a:gd name="connsiteY62" fmla="*/ 1512971 h 2778992"/>
                <a:gd name="connsiteX63" fmla="*/ 681919 w 2779974"/>
                <a:gd name="connsiteY63" fmla="*/ 1273893 h 2778992"/>
                <a:gd name="connsiteX64" fmla="*/ 1346288 w 2779974"/>
                <a:gd name="connsiteY64" fmla="*/ 1273893 h 2778992"/>
                <a:gd name="connsiteX65" fmla="*/ 1346288 w 2779974"/>
                <a:gd name="connsiteY65" fmla="*/ 2204324 h 2778992"/>
                <a:gd name="connsiteX66" fmla="*/ 681919 w 2779974"/>
                <a:gd name="connsiteY66" fmla="*/ 2204324 h 2778992"/>
                <a:gd name="connsiteX67" fmla="*/ 681919 w 2779974"/>
                <a:gd name="connsiteY67" fmla="*/ 1982601 h 2778992"/>
                <a:gd name="connsiteX68" fmla="*/ 643463 w 2779974"/>
                <a:gd name="connsiteY68" fmla="*/ 1939053 h 2778992"/>
                <a:gd name="connsiteX69" fmla="*/ 638371 w 2779974"/>
                <a:gd name="connsiteY69" fmla="*/ 1939053 h 2778992"/>
                <a:gd name="connsiteX70" fmla="*/ 43459 w 2779974"/>
                <a:gd name="connsiteY70" fmla="*/ 1939053 h 2778992"/>
                <a:gd name="connsiteX71" fmla="*/ -81 w 2779974"/>
                <a:gd name="connsiteY71" fmla="*/ 1977519 h 2778992"/>
                <a:gd name="connsiteX72" fmla="*/ -80 w 2779974"/>
                <a:gd name="connsiteY72" fmla="*/ 1982601 h 2778992"/>
                <a:gd name="connsiteX73" fmla="*/ -80 w 2779974"/>
                <a:gd name="connsiteY73" fmla="*/ 2508857 h 2778992"/>
                <a:gd name="connsiteX74" fmla="*/ 38367 w 2779974"/>
                <a:gd name="connsiteY74" fmla="*/ 2552396 h 2778992"/>
                <a:gd name="connsiteX75" fmla="*/ 43459 w 2779974"/>
                <a:gd name="connsiteY75" fmla="*/ 2552396 h 2778992"/>
                <a:gd name="connsiteX76" fmla="*/ 638371 w 2779974"/>
                <a:gd name="connsiteY76" fmla="*/ 2552396 h 2778992"/>
                <a:gd name="connsiteX77" fmla="*/ 681919 w 2779974"/>
                <a:gd name="connsiteY77" fmla="*/ 2513939 h 2778992"/>
                <a:gd name="connsiteX78" fmla="*/ 681919 w 2779974"/>
                <a:gd name="connsiteY78" fmla="*/ 2508857 h 2778992"/>
                <a:gd name="connsiteX79" fmla="*/ 681919 w 2779974"/>
                <a:gd name="connsiteY79" fmla="*/ 2287134 h 2778992"/>
                <a:gd name="connsiteX80" fmla="*/ 1346288 w 2779974"/>
                <a:gd name="connsiteY80" fmla="*/ 2287134 h 2778992"/>
                <a:gd name="connsiteX81" fmla="*/ 1346288 w 2779974"/>
                <a:gd name="connsiteY81" fmla="*/ 2691575 h 2778992"/>
                <a:gd name="connsiteX82" fmla="*/ 1389827 w 2779974"/>
                <a:gd name="connsiteY82" fmla="*/ 2735114 h 2778992"/>
                <a:gd name="connsiteX83" fmla="*/ 1433366 w 2779974"/>
                <a:gd name="connsiteY83" fmla="*/ 2691575 h 2778992"/>
                <a:gd name="connsiteX84" fmla="*/ 1433366 w 2779974"/>
                <a:gd name="connsiteY84" fmla="*/ 2513401 h 2778992"/>
                <a:gd name="connsiteX85" fmla="*/ 2097735 w 2779974"/>
                <a:gd name="connsiteY85" fmla="*/ 2513401 h 2778992"/>
                <a:gd name="connsiteX86" fmla="*/ 2097735 w 2779974"/>
                <a:gd name="connsiteY86" fmla="*/ 2735124 h 2778992"/>
                <a:gd name="connsiteX87" fmla="*/ 2136201 w 2779974"/>
                <a:gd name="connsiteY87" fmla="*/ 2778663 h 2778992"/>
                <a:gd name="connsiteX88" fmla="*/ 2141283 w 2779974"/>
                <a:gd name="connsiteY88" fmla="*/ 2778662 h 2778992"/>
                <a:gd name="connsiteX89" fmla="*/ 2736195 w 2779974"/>
                <a:gd name="connsiteY89" fmla="*/ 2778662 h 2778992"/>
                <a:gd name="connsiteX90" fmla="*/ 2779734 w 2779974"/>
                <a:gd name="connsiteY90" fmla="*/ 2740195 h 2778992"/>
                <a:gd name="connsiteX91" fmla="*/ 2779734 w 2779974"/>
                <a:gd name="connsiteY91" fmla="*/ 2735123 h 2778992"/>
                <a:gd name="connsiteX92" fmla="*/ 2779734 w 2779974"/>
                <a:gd name="connsiteY92" fmla="*/ 2208867 h 2778992"/>
                <a:gd name="connsiteX93" fmla="*/ 2741277 w 2779974"/>
                <a:gd name="connsiteY93" fmla="*/ 2165320 h 2778992"/>
                <a:gd name="connsiteX94" fmla="*/ 2736195 w 2779974"/>
                <a:gd name="connsiteY94" fmla="*/ 2165319 h 2778992"/>
                <a:gd name="connsiteX95" fmla="*/ 2184555 w 2779974"/>
                <a:gd name="connsiteY95" fmla="*/ 1434704 h 2778992"/>
                <a:gd name="connsiteX96" fmla="*/ 2692647 w 2779974"/>
                <a:gd name="connsiteY96" fmla="*/ 1434704 h 2778992"/>
                <a:gd name="connsiteX97" fmla="*/ 2692647 w 2779974"/>
                <a:gd name="connsiteY97" fmla="*/ 1873873 h 2778992"/>
                <a:gd name="connsiteX98" fmla="*/ 2184555 w 2779974"/>
                <a:gd name="connsiteY98" fmla="*/ 1873873 h 2778992"/>
                <a:gd name="connsiteX99" fmla="*/ 2184555 w 2779974"/>
                <a:gd name="connsiteY99" fmla="*/ 621545 h 2778992"/>
                <a:gd name="connsiteX100" fmla="*/ 2692647 w 2779974"/>
                <a:gd name="connsiteY100" fmla="*/ 621545 h 2778992"/>
                <a:gd name="connsiteX101" fmla="*/ 2692647 w 2779974"/>
                <a:gd name="connsiteY101" fmla="*/ 1060714 h 2778992"/>
                <a:gd name="connsiteX102" fmla="*/ 2184555 w 2779974"/>
                <a:gd name="connsiteY102" fmla="*/ 1060714 h 2778992"/>
                <a:gd name="connsiteX103" fmla="*/ 594832 w 2779974"/>
                <a:gd name="connsiteY103" fmla="*/ 1469432 h 2778992"/>
                <a:gd name="connsiteX104" fmla="*/ 86740 w 2779974"/>
                <a:gd name="connsiteY104" fmla="*/ 1469432 h 2778992"/>
                <a:gd name="connsiteX105" fmla="*/ 86740 w 2779974"/>
                <a:gd name="connsiteY105" fmla="*/ 1030263 h 2778992"/>
                <a:gd name="connsiteX106" fmla="*/ 594832 w 2779974"/>
                <a:gd name="connsiteY106" fmla="*/ 1030263 h 2778992"/>
                <a:gd name="connsiteX107" fmla="*/ 594832 w 2779974"/>
                <a:gd name="connsiteY107" fmla="*/ 2465042 h 2778992"/>
                <a:gd name="connsiteX108" fmla="*/ 86740 w 2779974"/>
                <a:gd name="connsiteY108" fmla="*/ 2465042 h 2778992"/>
                <a:gd name="connsiteX109" fmla="*/ 86740 w 2779974"/>
                <a:gd name="connsiteY109" fmla="*/ 2025873 h 2778992"/>
                <a:gd name="connsiteX110" fmla="*/ 594832 w 2779974"/>
                <a:gd name="connsiteY110" fmla="*/ 2025873 h 2778992"/>
                <a:gd name="connsiteX111" fmla="*/ 2692647 w 2779974"/>
                <a:gd name="connsiteY111" fmla="*/ 2691309 h 2778992"/>
                <a:gd name="connsiteX112" fmla="*/ 2184555 w 2779974"/>
                <a:gd name="connsiteY112" fmla="*/ 2691309 h 2778992"/>
                <a:gd name="connsiteX113" fmla="*/ 2184555 w 2779974"/>
                <a:gd name="connsiteY113" fmla="*/ 2252139 h 2778992"/>
                <a:gd name="connsiteX114" fmla="*/ 2692647 w 2779974"/>
                <a:gd name="connsiteY114" fmla="*/ 2252139 h 2778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2779974" h="2778992">
                  <a:moveTo>
                    <a:pt x="2736195" y="2165319"/>
                  </a:moveTo>
                  <a:lnTo>
                    <a:pt x="2141016" y="2165319"/>
                  </a:lnTo>
                  <a:cubicBezTo>
                    <a:pt x="2118371" y="2163913"/>
                    <a:pt x="2098874" y="2181131"/>
                    <a:pt x="2097468" y="2203775"/>
                  </a:cubicBezTo>
                  <a:cubicBezTo>
                    <a:pt x="2097363" y="2205471"/>
                    <a:pt x="2097363" y="2207172"/>
                    <a:pt x="2097468" y="2208867"/>
                  </a:cubicBezTo>
                  <a:lnTo>
                    <a:pt x="2097468" y="2430590"/>
                  </a:lnTo>
                  <a:lnTo>
                    <a:pt x="1433099" y="2430590"/>
                  </a:lnTo>
                  <a:lnTo>
                    <a:pt x="1433099" y="1699966"/>
                  </a:lnTo>
                  <a:lnTo>
                    <a:pt x="2097468" y="1699966"/>
                  </a:lnTo>
                  <a:lnTo>
                    <a:pt x="2097468" y="1921698"/>
                  </a:lnTo>
                  <a:cubicBezTo>
                    <a:pt x="2096067" y="1944344"/>
                    <a:pt x="2113289" y="1963837"/>
                    <a:pt x="2135934" y="1965237"/>
                  </a:cubicBezTo>
                  <a:cubicBezTo>
                    <a:pt x="2137627" y="1965342"/>
                    <a:pt x="2139324" y="1965342"/>
                    <a:pt x="2141016" y="1965237"/>
                  </a:cubicBezTo>
                  <a:lnTo>
                    <a:pt x="2735919" y="1965237"/>
                  </a:lnTo>
                  <a:cubicBezTo>
                    <a:pt x="2758564" y="1966643"/>
                    <a:pt x="2778061" y="1949425"/>
                    <a:pt x="2779467" y="1926780"/>
                  </a:cubicBezTo>
                  <a:cubicBezTo>
                    <a:pt x="2779571" y="1925087"/>
                    <a:pt x="2779572" y="1923391"/>
                    <a:pt x="2779467" y="1921698"/>
                  </a:cubicBezTo>
                  <a:lnTo>
                    <a:pt x="2779467" y="1391156"/>
                  </a:lnTo>
                  <a:cubicBezTo>
                    <a:pt x="2780873" y="1368511"/>
                    <a:pt x="2763656" y="1349013"/>
                    <a:pt x="2741011" y="1347607"/>
                  </a:cubicBezTo>
                  <a:cubicBezTo>
                    <a:pt x="2739315" y="1347502"/>
                    <a:pt x="2737615" y="1347502"/>
                    <a:pt x="2735919" y="1347607"/>
                  </a:cubicBezTo>
                  <a:lnTo>
                    <a:pt x="2141016" y="1347607"/>
                  </a:lnTo>
                  <a:cubicBezTo>
                    <a:pt x="2118371" y="1346201"/>
                    <a:pt x="2098874" y="1363419"/>
                    <a:pt x="2097468" y="1386064"/>
                  </a:cubicBezTo>
                  <a:cubicBezTo>
                    <a:pt x="2097363" y="1387759"/>
                    <a:pt x="2097363" y="1389460"/>
                    <a:pt x="2097468" y="1391156"/>
                  </a:cubicBezTo>
                  <a:lnTo>
                    <a:pt x="2097468" y="1612879"/>
                  </a:lnTo>
                  <a:lnTo>
                    <a:pt x="1433099" y="1612879"/>
                  </a:lnTo>
                  <a:lnTo>
                    <a:pt x="1433099" y="886807"/>
                  </a:lnTo>
                  <a:lnTo>
                    <a:pt x="2097468" y="886807"/>
                  </a:lnTo>
                  <a:lnTo>
                    <a:pt x="2097468" y="1108530"/>
                  </a:lnTo>
                  <a:cubicBezTo>
                    <a:pt x="2098158" y="1130845"/>
                    <a:pt x="2116807" y="1148375"/>
                    <a:pt x="2139122" y="1147685"/>
                  </a:cubicBezTo>
                  <a:cubicBezTo>
                    <a:pt x="2139754" y="1147666"/>
                    <a:pt x="2140385" y="1147631"/>
                    <a:pt x="2141016" y="1147582"/>
                  </a:cubicBezTo>
                  <a:lnTo>
                    <a:pt x="2735919" y="1147582"/>
                  </a:lnTo>
                  <a:cubicBezTo>
                    <a:pt x="2758564" y="1148988"/>
                    <a:pt x="2778061" y="1131771"/>
                    <a:pt x="2779467" y="1109126"/>
                  </a:cubicBezTo>
                  <a:cubicBezTo>
                    <a:pt x="2779572" y="1107430"/>
                    <a:pt x="2779572" y="1105730"/>
                    <a:pt x="2779467" y="1104034"/>
                  </a:cubicBezTo>
                  <a:lnTo>
                    <a:pt x="2779467" y="577778"/>
                  </a:lnTo>
                  <a:cubicBezTo>
                    <a:pt x="2780868" y="555132"/>
                    <a:pt x="2763646" y="535639"/>
                    <a:pt x="2741001" y="534239"/>
                  </a:cubicBezTo>
                  <a:cubicBezTo>
                    <a:pt x="2739309" y="534134"/>
                    <a:pt x="2737612" y="534134"/>
                    <a:pt x="2735919" y="534239"/>
                  </a:cubicBezTo>
                  <a:lnTo>
                    <a:pt x="2141016" y="534239"/>
                  </a:lnTo>
                  <a:cubicBezTo>
                    <a:pt x="2118371" y="532833"/>
                    <a:pt x="2098874" y="550051"/>
                    <a:pt x="2097468" y="572696"/>
                  </a:cubicBezTo>
                  <a:cubicBezTo>
                    <a:pt x="2097363" y="574388"/>
                    <a:pt x="2097363" y="576085"/>
                    <a:pt x="2097468" y="577778"/>
                  </a:cubicBezTo>
                  <a:lnTo>
                    <a:pt x="2097468" y="799501"/>
                  </a:lnTo>
                  <a:lnTo>
                    <a:pt x="1433099" y="799501"/>
                  </a:lnTo>
                  <a:lnTo>
                    <a:pt x="1433099" y="147381"/>
                  </a:lnTo>
                  <a:lnTo>
                    <a:pt x="1567735" y="282284"/>
                  </a:lnTo>
                  <a:cubicBezTo>
                    <a:pt x="1584636" y="299023"/>
                    <a:pt x="1611908" y="298893"/>
                    <a:pt x="1628647" y="281991"/>
                  </a:cubicBezTo>
                  <a:cubicBezTo>
                    <a:pt x="1645273" y="265205"/>
                    <a:pt x="1645273" y="238158"/>
                    <a:pt x="1628647" y="221371"/>
                  </a:cubicBezTo>
                  <a:lnTo>
                    <a:pt x="1420278" y="12774"/>
                  </a:lnTo>
                  <a:cubicBezTo>
                    <a:pt x="1404215" y="-4044"/>
                    <a:pt x="1377559" y="-4656"/>
                    <a:pt x="1360741" y="11408"/>
                  </a:cubicBezTo>
                  <a:cubicBezTo>
                    <a:pt x="1360276" y="11853"/>
                    <a:pt x="1359820" y="12308"/>
                    <a:pt x="1359376" y="12774"/>
                  </a:cubicBezTo>
                  <a:lnTo>
                    <a:pt x="1151007" y="221371"/>
                  </a:lnTo>
                  <a:cubicBezTo>
                    <a:pt x="1134267" y="238273"/>
                    <a:pt x="1134398" y="265544"/>
                    <a:pt x="1151299" y="282284"/>
                  </a:cubicBezTo>
                  <a:cubicBezTo>
                    <a:pt x="1168085" y="298910"/>
                    <a:pt x="1195132" y="298910"/>
                    <a:pt x="1211919" y="282284"/>
                  </a:cubicBezTo>
                  <a:lnTo>
                    <a:pt x="1346555" y="143057"/>
                  </a:lnTo>
                  <a:lnTo>
                    <a:pt x="1346555" y="1186806"/>
                  </a:lnTo>
                  <a:lnTo>
                    <a:pt x="681919" y="1186806"/>
                  </a:lnTo>
                  <a:lnTo>
                    <a:pt x="681919" y="986715"/>
                  </a:lnTo>
                  <a:cubicBezTo>
                    <a:pt x="683320" y="964069"/>
                    <a:pt x="666098" y="944576"/>
                    <a:pt x="643453" y="943175"/>
                  </a:cubicBezTo>
                  <a:cubicBezTo>
                    <a:pt x="641760" y="943071"/>
                    <a:pt x="640063" y="943071"/>
                    <a:pt x="638371" y="943176"/>
                  </a:cubicBezTo>
                  <a:lnTo>
                    <a:pt x="43459" y="943176"/>
                  </a:lnTo>
                  <a:cubicBezTo>
                    <a:pt x="20813" y="941775"/>
                    <a:pt x="1320" y="958998"/>
                    <a:pt x="-80" y="981643"/>
                  </a:cubicBezTo>
                  <a:cubicBezTo>
                    <a:pt x="-185" y="983332"/>
                    <a:pt x="-185" y="985026"/>
                    <a:pt x="-80" y="986715"/>
                  </a:cubicBezTo>
                  <a:lnTo>
                    <a:pt x="-80" y="1512971"/>
                  </a:lnTo>
                  <a:cubicBezTo>
                    <a:pt x="-1486" y="1535616"/>
                    <a:pt x="15732" y="1555113"/>
                    <a:pt x="38377" y="1556518"/>
                  </a:cubicBezTo>
                  <a:cubicBezTo>
                    <a:pt x="40069" y="1556623"/>
                    <a:pt x="41766" y="1556624"/>
                    <a:pt x="43459" y="1556519"/>
                  </a:cubicBezTo>
                  <a:lnTo>
                    <a:pt x="638371" y="1556519"/>
                  </a:lnTo>
                  <a:cubicBezTo>
                    <a:pt x="661016" y="1557925"/>
                    <a:pt x="680513" y="1540708"/>
                    <a:pt x="681919" y="1518063"/>
                  </a:cubicBezTo>
                  <a:cubicBezTo>
                    <a:pt x="682025" y="1516367"/>
                    <a:pt x="682025" y="1514667"/>
                    <a:pt x="681919" y="1512971"/>
                  </a:cubicBezTo>
                  <a:lnTo>
                    <a:pt x="681919" y="1273893"/>
                  </a:lnTo>
                  <a:lnTo>
                    <a:pt x="1346288" y="1273893"/>
                  </a:lnTo>
                  <a:lnTo>
                    <a:pt x="1346288" y="2204324"/>
                  </a:lnTo>
                  <a:lnTo>
                    <a:pt x="681919" y="2204324"/>
                  </a:lnTo>
                  <a:lnTo>
                    <a:pt x="681919" y="1982601"/>
                  </a:lnTo>
                  <a:cubicBezTo>
                    <a:pt x="683325" y="1959956"/>
                    <a:pt x="666108" y="1940459"/>
                    <a:pt x="643463" y="1939053"/>
                  </a:cubicBezTo>
                  <a:cubicBezTo>
                    <a:pt x="641767" y="1938948"/>
                    <a:pt x="640067" y="1938948"/>
                    <a:pt x="638371" y="1939053"/>
                  </a:cubicBezTo>
                  <a:lnTo>
                    <a:pt x="43459" y="1939053"/>
                  </a:lnTo>
                  <a:cubicBezTo>
                    <a:pt x="20813" y="1937652"/>
                    <a:pt x="1320" y="1954874"/>
                    <a:pt x="-81" y="1977519"/>
                  </a:cubicBezTo>
                  <a:cubicBezTo>
                    <a:pt x="-185" y="1979212"/>
                    <a:pt x="-185" y="1980909"/>
                    <a:pt x="-80" y="1982601"/>
                  </a:cubicBezTo>
                  <a:lnTo>
                    <a:pt x="-80" y="2508857"/>
                  </a:lnTo>
                  <a:cubicBezTo>
                    <a:pt x="-1486" y="2531497"/>
                    <a:pt x="15727" y="2550990"/>
                    <a:pt x="38367" y="2552396"/>
                  </a:cubicBezTo>
                  <a:cubicBezTo>
                    <a:pt x="40062" y="2552501"/>
                    <a:pt x="41763" y="2552501"/>
                    <a:pt x="43459" y="2552396"/>
                  </a:cubicBezTo>
                  <a:lnTo>
                    <a:pt x="638371" y="2552396"/>
                  </a:lnTo>
                  <a:cubicBezTo>
                    <a:pt x="661016" y="2553802"/>
                    <a:pt x="680513" y="2536584"/>
                    <a:pt x="681919" y="2513939"/>
                  </a:cubicBezTo>
                  <a:cubicBezTo>
                    <a:pt x="682024" y="2512247"/>
                    <a:pt x="682024" y="2510550"/>
                    <a:pt x="681919" y="2508857"/>
                  </a:cubicBezTo>
                  <a:lnTo>
                    <a:pt x="681919" y="2287134"/>
                  </a:lnTo>
                  <a:lnTo>
                    <a:pt x="1346288" y="2287134"/>
                  </a:lnTo>
                  <a:lnTo>
                    <a:pt x="1346288" y="2691575"/>
                  </a:lnTo>
                  <a:cubicBezTo>
                    <a:pt x="1346288" y="2715621"/>
                    <a:pt x="1365781" y="2735114"/>
                    <a:pt x="1389827" y="2735114"/>
                  </a:cubicBezTo>
                  <a:cubicBezTo>
                    <a:pt x="1413873" y="2735114"/>
                    <a:pt x="1433366" y="2715621"/>
                    <a:pt x="1433366" y="2691575"/>
                  </a:cubicBezTo>
                  <a:lnTo>
                    <a:pt x="1433366" y="2513401"/>
                  </a:lnTo>
                  <a:lnTo>
                    <a:pt x="2097735" y="2513401"/>
                  </a:lnTo>
                  <a:lnTo>
                    <a:pt x="2097735" y="2735124"/>
                  </a:lnTo>
                  <a:cubicBezTo>
                    <a:pt x="2096334" y="2757769"/>
                    <a:pt x="2113556" y="2777263"/>
                    <a:pt x="2136201" y="2778663"/>
                  </a:cubicBezTo>
                  <a:cubicBezTo>
                    <a:pt x="2137893" y="2778768"/>
                    <a:pt x="2139590" y="2778768"/>
                    <a:pt x="2141283" y="2778662"/>
                  </a:cubicBezTo>
                  <a:lnTo>
                    <a:pt x="2736195" y="2778662"/>
                  </a:lnTo>
                  <a:cubicBezTo>
                    <a:pt x="2758841" y="2780063"/>
                    <a:pt x="2778334" y="2762841"/>
                    <a:pt x="2779734" y="2740195"/>
                  </a:cubicBezTo>
                  <a:cubicBezTo>
                    <a:pt x="2779839" y="2738506"/>
                    <a:pt x="2779839" y="2736812"/>
                    <a:pt x="2779734" y="2735123"/>
                  </a:cubicBezTo>
                  <a:lnTo>
                    <a:pt x="2779734" y="2208867"/>
                  </a:lnTo>
                  <a:cubicBezTo>
                    <a:pt x="2781140" y="2186222"/>
                    <a:pt x="2763922" y="2166725"/>
                    <a:pt x="2741277" y="2165320"/>
                  </a:cubicBezTo>
                  <a:cubicBezTo>
                    <a:pt x="2739585" y="2165215"/>
                    <a:pt x="2737888" y="2165214"/>
                    <a:pt x="2736195" y="2165319"/>
                  </a:cubicBezTo>
                  <a:close/>
                  <a:moveTo>
                    <a:pt x="2184555" y="1434704"/>
                  </a:moveTo>
                  <a:lnTo>
                    <a:pt x="2692647" y="1434704"/>
                  </a:lnTo>
                  <a:lnTo>
                    <a:pt x="2692647" y="1873873"/>
                  </a:lnTo>
                  <a:lnTo>
                    <a:pt x="2184555" y="1873873"/>
                  </a:lnTo>
                  <a:close/>
                  <a:moveTo>
                    <a:pt x="2184555" y="621545"/>
                  </a:moveTo>
                  <a:lnTo>
                    <a:pt x="2692647" y="621545"/>
                  </a:lnTo>
                  <a:lnTo>
                    <a:pt x="2692647" y="1060714"/>
                  </a:lnTo>
                  <a:lnTo>
                    <a:pt x="2184555" y="1060714"/>
                  </a:lnTo>
                  <a:close/>
                  <a:moveTo>
                    <a:pt x="594832" y="1469432"/>
                  </a:moveTo>
                  <a:lnTo>
                    <a:pt x="86740" y="1469432"/>
                  </a:lnTo>
                  <a:lnTo>
                    <a:pt x="86740" y="1030263"/>
                  </a:lnTo>
                  <a:lnTo>
                    <a:pt x="594832" y="1030263"/>
                  </a:lnTo>
                  <a:close/>
                  <a:moveTo>
                    <a:pt x="594832" y="2465042"/>
                  </a:moveTo>
                  <a:lnTo>
                    <a:pt x="86740" y="2465042"/>
                  </a:lnTo>
                  <a:lnTo>
                    <a:pt x="86740" y="2025873"/>
                  </a:lnTo>
                  <a:lnTo>
                    <a:pt x="594832" y="2025873"/>
                  </a:lnTo>
                  <a:close/>
                  <a:moveTo>
                    <a:pt x="2692647" y="2691309"/>
                  </a:moveTo>
                  <a:lnTo>
                    <a:pt x="2184555" y="2691309"/>
                  </a:lnTo>
                  <a:lnTo>
                    <a:pt x="2184555" y="2252139"/>
                  </a:lnTo>
                  <a:lnTo>
                    <a:pt x="2692647" y="2252139"/>
                  </a:lnTo>
                  <a:close/>
                </a:path>
              </a:pathLst>
            </a:custGeom>
            <a:solidFill>
              <a:schemeClr val="bg1"/>
            </a:solidFill>
            <a:ln w="9525"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endParaRPr>
            </a:p>
          </p:txBody>
        </p:sp>
      </p:grpSp>
      <p:sp>
        <p:nvSpPr>
          <p:cNvPr id="44" name="Freeform: Shape 43">
            <a:extLst>
              <a:ext uri="{FF2B5EF4-FFF2-40B4-BE49-F238E27FC236}">
                <a16:creationId xmlns:a16="http://schemas.microsoft.com/office/drawing/2014/main" id="{E5C33979-2572-BFFC-6597-812EAAD83352}"/>
              </a:ext>
            </a:extLst>
          </p:cNvPr>
          <p:cNvSpPr>
            <a:spLocks/>
          </p:cNvSpPr>
          <p:nvPr/>
        </p:nvSpPr>
        <p:spPr>
          <a:xfrm>
            <a:off x="794268" y="5027689"/>
            <a:ext cx="433541" cy="433541"/>
          </a:xfrm>
          <a:custGeom>
            <a:avLst/>
            <a:gdLst>
              <a:gd name="connsiteX0" fmla="*/ 3844773 w 3972933"/>
              <a:gd name="connsiteY0" fmla="*/ 2609513 h 3972934"/>
              <a:gd name="connsiteX1" fmla="*/ 3075819 w 3972933"/>
              <a:gd name="connsiteY1" fmla="*/ 3048907 h 3972934"/>
              <a:gd name="connsiteX2" fmla="*/ 3075819 w 3972933"/>
              <a:gd name="connsiteY2" fmla="*/ 3798445 h 3972934"/>
              <a:gd name="connsiteX3" fmla="*/ 3844773 w 3972933"/>
              <a:gd name="connsiteY3" fmla="*/ 3359051 h 3972934"/>
              <a:gd name="connsiteX4" fmla="*/ 2178705 w 3972933"/>
              <a:gd name="connsiteY4" fmla="*/ 2609513 h 3972934"/>
              <a:gd name="connsiteX5" fmla="*/ 2178705 w 3972933"/>
              <a:gd name="connsiteY5" fmla="*/ 3359051 h 3972934"/>
              <a:gd name="connsiteX6" fmla="*/ 2947660 w 3972933"/>
              <a:gd name="connsiteY6" fmla="*/ 3798445 h 3972934"/>
              <a:gd name="connsiteX7" fmla="*/ 2947660 w 3972933"/>
              <a:gd name="connsiteY7" fmla="*/ 3048907 h 3972934"/>
              <a:gd name="connsiteX8" fmla="*/ 1794227 w 3972933"/>
              <a:gd name="connsiteY8" fmla="*/ 2609513 h 3972934"/>
              <a:gd name="connsiteX9" fmla="*/ 1025273 w 3972933"/>
              <a:gd name="connsiteY9" fmla="*/ 3048907 h 3972934"/>
              <a:gd name="connsiteX10" fmla="*/ 1025273 w 3972933"/>
              <a:gd name="connsiteY10" fmla="*/ 3798445 h 3972934"/>
              <a:gd name="connsiteX11" fmla="*/ 1794227 w 3972933"/>
              <a:gd name="connsiteY11" fmla="*/ 3359051 h 3972934"/>
              <a:gd name="connsiteX12" fmla="*/ 128159 w 3972933"/>
              <a:gd name="connsiteY12" fmla="*/ 2609513 h 3972934"/>
              <a:gd name="connsiteX13" fmla="*/ 128159 w 3972933"/>
              <a:gd name="connsiteY13" fmla="*/ 3359051 h 3972934"/>
              <a:gd name="connsiteX14" fmla="*/ 897114 w 3972933"/>
              <a:gd name="connsiteY14" fmla="*/ 3798445 h 3972934"/>
              <a:gd name="connsiteX15" fmla="*/ 897114 w 3972933"/>
              <a:gd name="connsiteY15" fmla="*/ 3048907 h 3972934"/>
              <a:gd name="connsiteX16" fmla="*/ 3011739 w 3972933"/>
              <a:gd name="connsiteY16" fmla="*/ 2060286 h 3972934"/>
              <a:gd name="connsiteX17" fmla="*/ 2243810 w 3972933"/>
              <a:gd name="connsiteY17" fmla="*/ 2499103 h 3972934"/>
              <a:gd name="connsiteX18" fmla="*/ 3011739 w 3972933"/>
              <a:gd name="connsiteY18" fmla="*/ 2937921 h 3972934"/>
              <a:gd name="connsiteX19" fmla="*/ 3779669 w 3972933"/>
              <a:gd name="connsiteY19" fmla="*/ 2499103 h 3972934"/>
              <a:gd name="connsiteX20" fmla="*/ 961193 w 3972933"/>
              <a:gd name="connsiteY20" fmla="*/ 2060286 h 3972934"/>
              <a:gd name="connsiteX21" fmla="*/ 193264 w 3972933"/>
              <a:gd name="connsiteY21" fmla="*/ 2499103 h 3972934"/>
              <a:gd name="connsiteX22" fmla="*/ 961193 w 3972933"/>
              <a:gd name="connsiteY22" fmla="*/ 2937921 h 3972934"/>
              <a:gd name="connsiteX23" fmla="*/ 1729123 w 3972933"/>
              <a:gd name="connsiteY23" fmla="*/ 2499103 h 3972934"/>
              <a:gd name="connsiteX24" fmla="*/ 1986467 w 3972933"/>
              <a:gd name="connsiteY24" fmla="*/ 1986466 h 3972934"/>
              <a:gd name="connsiteX25" fmla="*/ 1922388 w 3972933"/>
              <a:gd name="connsiteY25" fmla="*/ 2050546 h 3972934"/>
              <a:gd name="connsiteX26" fmla="*/ 1986467 w 3972933"/>
              <a:gd name="connsiteY26" fmla="*/ 2114625 h 3972934"/>
              <a:gd name="connsiteX27" fmla="*/ 2050547 w 3972933"/>
              <a:gd name="connsiteY27" fmla="*/ 2050546 h 3972934"/>
              <a:gd name="connsiteX28" fmla="*/ 1986467 w 3972933"/>
              <a:gd name="connsiteY28" fmla="*/ 1986466 h 3972934"/>
              <a:gd name="connsiteX29" fmla="*/ 3011715 w 3972933"/>
              <a:gd name="connsiteY29" fmla="*/ 1922387 h 3972934"/>
              <a:gd name="connsiteX30" fmla="*/ 3043522 w 3972933"/>
              <a:gd name="connsiteY30" fmla="*/ 1930845 h 3972934"/>
              <a:gd name="connsiteX31" fmla="*/ 3940636 w 3972933"/>
              <a:gd name="connsiteY31" fmla="*/ 2443482 h 3972934"/>
              <a:gd name="connsiteX32" fmla="*/ 3972933 w 3972933"/>
              <a:gd name="connsiteY32" fmla="*/ 2499103 h 3972934"/>
              <a:gd name="connsiteX33" fmla="*/ 3972933 w 3972933"/>
              <a:gd name="connsiteY33" fmla="*/ 3396218 h 3972934"/>
              <a:gd name="connsiteX34" fmla="*/ 3940636 w 3972933"/>
              <a:gd name="connsiteY34" fmla="*/ 3451839 h 3972934"/>
              <a:gd name="connsiteX35" fmla="*/ 3043522 w 3972933"/>
              <a:gd name="connsiteY35" fmla="*/ 3964475 h 3972934"/>
              <a:gd name="connsiteX36" fmla="*/ 3011739 w 3972933"/>
              <a:gd name="connsiteY36" fmla="*/ 3972934 h 3972934"/>
              <a:gd name="connsiteX37" fmla="*/ 2979956 w 3972933"/>
              <a:gd name="connsiteY37" fmla="*/ 3964475 h 3972934"/>
              <a:gd name="connsiteX38" fmla="*/ 2082842 w 3972933"/>
              <a:gd name="connsiteY38" fmla="*/ 3451839 h 3972934"/>
              <a:gd name="connsiteX39" fmla="*/ 2050546 w 3972933"/>
              <a:gd name="connsiteY39" fmla="*/ 3396218 h 3972934"/>
              <a:gd name="connsiteX40" fmla="*/ 2050546 w 3972933"/>
              <a:gd name="connsiteY40" fmla="*/ 2499103 h 3972934"/>
              <a:gd name="connsiteX41" fmla="*/ 2082842 w 3972933"/>
              <a:gd name="connsiteY41" fmla="*/ 2443482 h 3972934"/>
              <a:gd name="connsiteX42" fmla="*/ 2979956 w 3972933"/>
              <a:gd name="connsiteY42" fmla="*/ 1930845 h 3972934"/>
              <a:gd name="connsiteX43" fmla="*/ 3011715 w 3972933"/>
              <a:gd name="connsiteY43" fmla="*/ 1922387 h 3972934"/>
              <a:gd name="connsiteX44" fmla="*/ 961169 w 3972933"/>
              <a:gd name="connsiteY44" fmla="*/ 1922387 h 3972934"/>
              <a:gd name="connsiteX45" fmla="*/ 992977 w 3972933"/>
              <a:gd name="connsiteY45" fmla="*/ 1930845 h 3972934"/>
              <a:gd name="connsiteX46" fmla="*/ 1890091 w 3972933"/>
              <a:gd name="connsiteY46" fmla="*/ 2443482 h 3972934"/>
              <a:gd name="connsiteX47" fmla="*/ 1922387 w 3972933"/>
              <a:gd name="connsiteY47" fmla="*/ 2499103 h 3972934"/>
              <a:gd name="connsiteX48" fmla="*/ 1922387 w 3972933"/>
              <a:gd name="connsiteY48" fmla="*/ 3396218 h 3972934"/>
              <a:gd name="connsiteX49" fmla="*/ 1890091 w 3972933"/>
              <a:gd name="connsiteY49" fmla="*/ 3451839 h 3972934"/>
              <a:gd name="connsiteX50" fmla="*/ 992977 w 3972933"/>
              <a:gd name="connsiteY50" fmla="*/ 3964475 h 3972934"/>
              <a:gd name="connsiteX51" fmla="*/ 961193 w 3972933"/>
              <a:gd name="connsiteY51" fmla="*/ 3972934 h 3972934"/>
              <a:gd name="connsiteX52" fmla="*/ 929410 w 3972933"/>
              <a:gd name="connsiteY52" fmla="*/ 3964475 h 3972934"/>
              <a:gd name="connsiteX53" fmla="*/ 32296 w 3972933"/>
              <a:gd name="connsiteY53" fmla="*/ 3451839 h 3972934"/>
              <a:gd name="connsiteX54" fmla="*/ 0 w 3972933"/>
              <a:gd name="connsiteY54" fmla="*/ 3396218 h 3972934"/>
              <a:gd name="connsiteX55" fmla="*/ 0 w 3972933"/>
              <a:gd name="connsiteY55" fmla="*/ 2499103 h 3972934"/>
              <a:gd name="connsiteX56" fmla="*/ 32296 w 3972933"/>
              <a:gd name="connsiteY56" fmla="*/ 2443482 h 3972934"/>
              <a:gd name="connsiteX57" fmla="*/ 929410 w 3972933"/>
              <a:gd name="connsiteY57" fmla="*/ 1930845 h 3972934"/>
              <a:gd name="connsiteX58" fmla="*/ 961169 w 3972933"/>
              <a:gd name="connsiteY58" fmla="*/ 1922387 h 3972934"/>
              <a:gd name="connsiteX59" fmla="*/ 2883581 w 3972933"/>
              <a:gd name="connsiteY59" fmla="*/ 1537909 h 3972934"/>
              <a:gd name="connsiteX60" fmla="*/ 2819502 w 3972933"/>
              <a:gd name="connsiteY60" fmla="*/ 1601989 h 3972934"/>
              <a:gd name="connsiteX61" fmla="*/ 2883581 w 3972933"/>
              <a:gd name="connsiteY61" fmla="*/ 1666068 h 3972934"/>
              <a:gd name="connsiteX62" fmla="*/ 2947661 w 3972933"/>
              <a:gd name="connsiteY62" fmla="*/ 1601989 h 3972934"/>
              <a:gd name="connsiteX63" fmla="*/ 2883581 w 3972933"/>
              <a:gd name="connsiteY63" fmla="*/ 1537909 h 3972934"/>
              <a:gd name="connsiteX64" fmla="*/ 1089352 w 3972933"/>
              <a:gd name="connsiteY64" fmla="*/ 1537909 h 3972934"/>
              <a:gd name="connsiteX65" fmla="*/ 1025273 w 3972933"/>
              <a:gd name="connsiteY65" fmla="*/ 1601989 h 3972934"/>
              <a:gd name="connsiteX66" fmla="*/ 1089352 w 3972933"/>
              <a:gd name="connsiteY66" fmla="*/ 1666068 h 3972934"/>
              <a:gd name="connsiteX67" fmla="*/ 1153432 w 3972933"/>
              <a:gd name="connsiteY67" fmla="*/ 1601989 h 3972934"/>
              <a:gd name="connsiteX68" fmla="*/ 1089352 w 3972933"/>
              <a:gd name="connsiteY68" fmla="*/ 1537909 h 3972934"/>
              <a:gd name="connsiteX69" fmla="*/ 1986467 w 3972933"/>
              <a:gd name="connsiteY69" fmla="*/ 1153432 h 3972934"/>
              <a:gd name="connsiteX70" fmla="*/ 1922388 w 3972933"/>
              <a:gd name="connsiteY70" fmla="*/ 1217511 h 3972934"/>
              <a:gd name="connsiteX71" fmla="*/ 1986467 w 3972933"/>
              <a:gd name="connsiteY71" fmla="*/ 1281591 h 3972934"/>
              <a:gd name="connsiteX72" fmla="*/ 2050547 w 3972933"/>
              <a:gd name="connsiteY72" fmla="*/ 1217511 h 3972934"/>
              <a:gd name="connsiteX73" fmla="*/ 1986467 w 3972933"/>
              <a:gd name="connsiteY73" fmla="*/ 1153432 h 3972934"/>
              <a:gd name="connsiteX74" fmla="*/ 2758818 w 3972933"/>
              <a:gd name="connsiteY74" fmla="*/ 849887 h 3972934"/>
              <a:gd name="connsiteX75" fmla="*/ 2175246 w 3972933"/>
              <a:gd name="connsiteY75" fmla="*/ 1183357 h 3972934"/>
              <a:gd name="connsiteX76" fmla="*/ 2178706 w 3972933"/>
              <a:gd name="connsiteY76" fmla="*/ 1217447 h 3972934"/>
              <a:gd name="connsiteX77" fmla="*/ 2050547 w 3972933"/>
              <a:gd name="connsiteY77" fmla="*/ 1397895 h 3972934"/>
              <a:gd name="connsiteX78" fmla="*/ 2050547 w 3972933"/>
              <a:gd name="connsiteY78" fmla="*/ 1870098 h 3972934"/>
              <a:gd name="connsiteX79" fmla="*/ 2148524 w 3972933"/>
              <a:gd name="connsiteY79" fmla="*/ 1948211 h 3972934"/>
              <a:gd name="connsiteX80" fmla="*/ 2694739 w 3972933"/>
              <a:gd name="connsiteY80" fmla="*/ 1636079 h 3972934"/>
              <a:gd name="connsiteX81" fmla="*/ 2691278 w 3972933"/>
              <a:gd name="connsiteY81" fmla="*/ 1601989 h 3972934"/>
              <a:gd name="connsiteX82" fmla="*/ 2819438 w 3972933"/>
              <a:gd name="connsiteY82" fmla="*/ 1421541 h 3972934"/>
              <a:gd name="connsiteX83" fmla="*/ 2819438 w 3972933"/>
              <a:gd name="connsiteY83" fmla="*/ 885259 h 3972934"/>
              <a:gd name="connsiteX84" fmla="*/ 2758818 w 3972933"/>
              <a:gd name="connsiteY84" fmla="*/ 849887 h 3972934"/>
              <a:gd name="connsiteX85" fmla="*/ 1214051 w 3972933"/>
              <a:gd name="connsiteY85" fmla="*/ 849887 h 3972934"/>
              <a:gd name="connsiteX86" fmla="*/ 1153432 w 3972933"/>
              <a:gd name="connsiteY86" fmla="*/ 885259 h 3972934"/>
              <a:gd name="connsiteX87" fmla="*/ 1153432 w 3972933"/>
              <a:gd name="connsiteY87" fmla="*/ 1421541 h 3972934"/>
              <a:gd name="connsiteX88" fmla="*/ 1281591 w 3972933"/>
              <a:gd name="connsiteY88" fmla="*/ 1601989 h 3972934"/>
              <a:gd name="connsiteX89" fmla="*/ 1278131 w 3972933"/>
              <a:gd name="connsiteY89" fmla="*/ 1636079 h 3972934"/>
              <a:gd name="connsiteX90" fmla="*/ 1824346 w 3972933"/>
              <a:gd name="connsiteY90" fmla="*/ 1948211 h 3972934"/>
              <a:gd name="connsiteX91" fmla="*/ 1922388 w 3972933"/>
              <a:gd name="connsiteY91" fmla="*/ 1870162 h 3972934"/>
              <a:gd name="connsiteX92" fmla="*/ 1922388 w 3972933"/>
              <a:gd name="connsiteY92" fmla="*/ 1397959 h 3972934"/>
              <a:gd name="connsiteX93" fmla="*/ 1794229 w 3972933"/>
              <a:gd name="connsiteY93" fmla="*/ 1217511 h 3972934"/>
              <a:gd name="connsiteX94" fmla="*/ 1797625 w 3972933"/>
              <a:gd name="connsiteY94" fmla="*/ 1183357 h 3972934"/>
              <a:gd name="connsiteX95" fmla="*/ 2883581 w 3972933"/>
              <a:gd name="connsiteY95" fmla="*/ 640795 h 3972934"/>
              <a:gd name="connsiteX96" fmla="*/ 2819502 w 3972933"/>
              <a:gd name="connsiteY96" fmla="*/ 704875 h 3972934"/>
              <a:gd name="connsiteX97" fmla="*/ 2883581 w 3972933"/>
              <a:gd name="connsiteY97" fmla="*/ 768954 h 3972934"/>
              <a:gd name="connsiteX98" fmla="*/ 2947661 w 3972933"/>
              <a:gd name="connsiteY98" fmla="*/ 704875 h 3972934"/>
              <a:gd name="connsiteX99" fmla="*/ 2883581 w 3972933"/>
              <a:gd name="connsiteY99" fmla="*/ 640795 h 3972934"/>
              <a:gd name="connsiteX100" fmla="*/ 1089352 w 3972933"/>
              <a:gd name="connsiteY100" fmla="*/ 640795 h 3972934"/>
              <a:gd name="connsiteX101" fmla="*/ 1025273 w 3972933"/>
              <a:gd name="connsiteY101" fmla="*/ 704875 h 3972934"/>
              <a:gd name="connsiteX102" fmla="*/ 1089352 w 3972933"/>
              <a:gd name="connsiteY102" fmla="*/ 768954 h 3972934"/>
              <a:gd name="connsiteX103" fmla="*/ 1153432 w 3972933"/>
              <a:gd name="connsiteY103" fmla="*/ 704875 h 3972934"/>
              <a:gd name="connsiteX104" fmla="*/ 1089352 w 3972933"/>
              <a:gd name="connsiteY104" fmla="*/ 640795 h 3972934"/>
              <a:gd name="connsiteX105" fmla="*/ 1861704 w 3972933"/>
              <a:gd name="connsiteY105" fmla="*/ 337315 h 3972934"/>
              <a:gd name="connsiteX106" fmla="*/ 1278131 w 3972933"/>
              <a:gd name="connsiteY106" fmla="*/ 670785 h 3972934"/>
              <a:gd name="connsiteX107" fmla="*/ 1281591 w 3972933"/>
              <a:gd name="connsiteY107" fmla="*/ 704875 h 3972934"/>
              <a:gd name="connsiteX108" fmla="*/ 1278195 w 3972933"/>
              <a:gd name="connsiteY108" fmla="*/ 738965 h 3972934"/>
              <a:gd name="connsiteX109" fmla="*/ 1861768 w 3972933"/>
              <a:gd name="connsiteY109" fmla="*/ 1072435 h 3972934"/>
              <a:gd name="connsiteX110" fmla="*/ 1986467 w 3972933"/>
              <a:gd name="connsiteY110" fmla="*/ 1025273 h 3972934"/>
              <a:gd name="connsiteX111" fmla="*/ 2111230 w 3972933"/>
              <a:gd name="connsiteY111" fmla="*/ 1072435 h 3972934"/>
              <a:gd name="connsiteX112" fmla="*/ 2694803 w 3972933"/>
              <a:gd name="connsiteY112" fmla="*/ 738965 h 3972934"/>
              <a:gd name="connsiteX113" fmla="*/ 2691342 w 3972933"/>
              <a:gd name="connsiteY113" fmla="*/ 704875 h 3972934"/>
              <a:gd name="connsiteX114" fmla="*/ 2694739 w 3972933"/>
              <a:gd name="connsiteY114" fmla="*/ 670785 h 3972934"/>
              <a:gd name="connsiteX115" fmla="*/ 2111166 w 3972933"/>
              <a:gd name="connsiteY115" fmla="*/ 337315 h 3972934"/>
              <a:gd name="connsiteX116" fmla="*/ 1986467 w 3972933"/>
              <a:gd name="connsiteY116" fmla="*/ 384477 h 3972934"/>
              <a:gd name="connsiteX117" fmla="*/ 1861704 w 3972933"/>
              <a:gd name="connsiteY117" fmla="*/ 337315 h 3972934"/>
              <a:gd name="connsiteX118" fmla="*/ 1986467 w 3972933"/>
              <a:gd name="connsiteY118" fmla="*/ 128159 h 3972934"/>
              <a:gd name="connsiteX119" fmla="*/ 1922388 w 3972933"/>
              <a:gd name="connsiteY119" fmla="*/ 192238 h 3972934"/>
              <a:gd name="connsiteX120" fmla="*/ 1986467 w 3972933"/>
              <a:gd name="connsiteY120" fmla="*/ 256318 h 3972934"/>
              <a:gd name="connsiteX121" fmla="*/ 2050547 w 3972933"/>
              <a:gd name="connsiteY121" fmla="*/ 192238 h 3972934"/>
              <a:gd name="connsiteX122" fmla="*/ 1986467 w 3972933"/>
              <a:gd name="connsiteY122" fmla="*/ 128159 h 3972934"/>
              <a:gd name="connsiteX123" fmla="*/ 1986467 w 3972933"/>
              <a:gd name="connsiteY123" fmla="*/ 0 h 3972934"/>
              <a:gd name="connsiteX124" fmla="*/ 2178706 w 3972933"/>
              <a:gd name="connsiteY124" fmla="*/ 192238 h 3972934"/>
              <a:gd name="connsiteX125" fmla="*/ 2175310 w 3972933"/>
              <a:gd name="connsiteY125" fmla="*/ 226265 h 3972934"/>
              <a:gd name="connsiteX126" fmla="*/ 2758882 w 3972933"/>
              <a:gd name="connsiteY126" fmla="*/ 559735 h 3972934"/>
              <a:gd name="connsiteX127" fmla="*/ 2883581 w 3972933"/>
              <a:gd name="connsiteY127" fmla="*/ 512572 h 3972934"/>
              <a:gd name="connsiteX128" fmla="*/ 3075820 w 3972933"/>
              <a:gd name="connsiteY128" fmla="*/ 704811 h 3972934"/>
              <a:gd name="connsiteX129" fmla="*/ 2947661 w 3972933"/>
              <a:gd name="connsiteY129" fmla="*/ 885259 h 3972934"/>
              <a:gd name="connsiteX130" fmla="*/ 2947661 w 3972933"/>
              <a:gd name="connsiteY130" fmla="*/ 1421541 h 3972934"/>
              <a:gd name="connsiteX131" fmla="*/ 3075820 w 3972933"/>
              <a:gd name="connsiteY131" fmla="*/ 1601989 h 3972934"/>
              <a:gd name="connsiteX132" fmla="*/ 2883581 w 3972933"/>
              <a:gd name="connsiteY132" fmla="*/ 1794227 h 3972934"/>
              <a:gd name="connsiteX133" fmla="*/ 2758818 w 3972933"/>
              <a:gd name="connsiteY133" fmla="*/ 1747065 h 3972934"/>
              <a:gd name="connsiteX134" fmla="*/ 2175694 w 3972933"/>
              <a:gd name="connsiteY134" fmla="*/ 2080279 h 3972934"/>
              <a:gd name="connsiteX135" fmla="*/ 1986467 w 3972933"/>
              <a:gd name="connsiteY135" fmla="*/ 2242784 h 3972934"/>
              <a:gd name="connsiteX136" fmla="*/ 1797240 w 3972933"/>
              <a:gd name="connsiteY136" fmla="*/ 2080343 h 3972934"/>
              <a:gd name="connsiteX137" fmla="*/ 1214051 w 3972933"/>
              <a:gd name="connsiteY137" fmla="*/ 1747129 h 3972934"/>
              <a:gd name="connsiteX138" fmla="*/ 1089352 w 3972933"/>
              <a:gd name="connsiteY138" fmla="*/ 1794292 h 3972934"/>
              <a:gd name="connsiteX139" fmla="*/ 897114 w 3972933"/>
              <a:gd name="connsiteY139" fmla="*/ 1602053 h 3972934"/>
              <a:gd name="connsiteX140" fmla="*/ 1025273 w 3972933"/>
              <a:gd name="connsiteY140" fmla="*/ 1421605 h 3972934"/>
              <a:gd name="connsiteX141" fmla="*/ 1025273 w 3972933"/>
              <a:gd name="connsiteY141" fmla="*/ 885323 h 3972934"/>
              <a:gd name="connsiteX142" fmla="*/ 897114 w 3972933"/>
              <a:gd name="connsiteY142" fmla="*/ 704875 h 3972934"/>
              <a:gd name="connsiteX143" fmla="*/ 1089352 w 3972933"/>
              <a:gd name="connsiteY143" fmla="*/ 512636 h 3972934"/>
              <a:gd name="connsiteX144" fmla="*/ 1214115 w 3972933"/>
              <a:gd name="connsiteY144" fmla="*/ 559799 h 3972934"/>
              <a:gd name="connsiteX145" fmla="*/ 1797689 w 3972933"/>
              <a:gd name="connsiteY145" fmla="*/ 226329 h 3972934"/>
              <a:gd name="connsiteX146" fmla="*/ 1794229 w 3972933"/>
              <a:gd name="connsiteY146" fmla="*/ 192238 h 3972934"/>
              <a:gd name="connsiteX147" fmla="*/ 1986467 w 3972933"/>
              <a:gd name="connsiteY147" fmla="*/ 0 h 3972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3972933" h="3972934">
                <a:moveTo>
                  <a:pt x="3844773" y="2609513"/>
                </a:moveTo>
                <a:lnTo>
                  <a:pt x="3075819" y="3048907"/>
                </a:lnTo>
                <a:lnTo>
                  <a:pt x="3075819" y="3798445"/>
                </a:lnTo>
                <a:lnTo>
                  <a:pt x="3844773" y="3359051"/>
                </a:lnTo>
                <a:close/>
                <a:moveTo>
                  <a:pt x="2178705" y="2609513"/>
                </a:moveTo>
                <a:lnTo>
                  <a:pt x="2178705" y="3359051"/>
                </a:lnTo>
                <a:lnTo>
                  <a:pt x="2947660" y="3798445"/>
                </a:lnTo>
                <a:lnTo>
                  <a:pt x="2947660" y="3048907"/>
                </a:lnTo>
                <a:close/>
                <a:moveTo>
                  <a:pt x="1794227" y="2609513"/>
                </a:moveTo>
                <a:lnTo>
                  <a:pt x="1025273" y="3048907"/>
                </a:lnTo>
                <a:lnTo>
                  <a:pt x="1025273" y="3798445"/>
                </a:lnTo>
                <a:lnTo>
                  <a:pt x="1794227" y="3359051"/>
                </a:lnTo>
                <a:close/>
                <a:moveTo>
                  <a:pt x="128159" y="2609513"/>
                </a:moveTo>
                <a:lnTo>
                  <a:pt x="128159" y="3359051"/>
                </a:lnTo>
                <a:lnTo>
                  <a:pt x="897114" y="3798445"/>
                </a:lnTo>
                <a:lnTo>
                  <a:pt x="897114" y="3048907"/>
                </a:lnTo>
                <a:close/>
                <a:moveTo>
                  <a:pt x="3011739" y="2060286"/>
                </a:moveTo>
                <a:lnTo>
                  <a:pt x="2243810" y="2499103"/>
                </a:lnTo>
                <a:lnTo>
                  <a:pt x="3011739" y="2937921"/>
                </a:lnTo>
                <a:lnTo>
                  <a:pt x="3779669" y="2499103"/>
                </a:lnTo>
                <a:close/>
                <a:moveTo>
                  <a:pt x="961193" y="2060286"/>
                </a:moveTo>
                <a:lnTo>
                  <a:pt x="193264" y="2499103"/>
                </a:lnTo>
                <a:lnTo>
                  <a:pt x="961193" y="2937921"/>
                </a:lnTo>
                <a:lnTo>
                  <a:pt x="1729123" y="2499103"/>
                </a:lnTo>
                <a:close/>
                <a:moveTo>
                  <a:pt x="1986467" y="1986466"/>
                </a:moveTo>
                <a:cubicBezTo>
                  <a:pt x="1951159" y="1986466"/>
                  <a:pt x="1922388" y="2015238"/>
                  <a:pt x="1922388" y="2050546"/>
                </a:cubicBezTo>
                <a:cubicBezTo>
                  <a:pt x="1922388" y="2085854"/>
                  <a:pt x="1951159" y="2114625"/>
                  <a:pt x="1986467" y="2114625"/>
                </a:cubicBezTo>
                <a:cubicBezTo>
                  <a:pt x="2021775" y="2114625"/>
                  <a:pt x="2050547" y="2085854"/>
                  <a:pt x="2050547" y="2050546"/>
                </a:cubicBezTo>
                <a:cubicBezTo>
                  <a:pt x="2050547" y="2015238"/>
                  <a:pt x="2021775" y="1986466"/>
                  <a:pt x="1986467" y="1986466"/>
                </a:cubicBezTo>
                <a:close/>
                <a:moveTo>
                  <a:pt x="3011715" y="1922387"/>
                </a:moveTo>
                <a:cubicBezTo>
                  <a:pt x="3022681" y="1922387"/>
                  <a:pt x="3033654" y="1925206"/>
                  <a:pt x="3043522" y="1930845"/>
                </a:cubicBezTo>
                <a:lnTo>
                  <a:pt x="3940636" y="2443482"/>
                </a:lnTo>
                <a:cubicBezTo>
                  <a:pt x="3960629" y="2454888"/>
                  <a:pt x="3972933" y="2476098"/>
                  <a:pt x="3972933" y="2499103"/>
                </a:cubicBezTo>
                <a:lnTo>
                  <a:pt x="3972933" y="3396218"/>
                </a:lnTo>
                <a:cubicBezTo>
                  <a:pt x="3972933" y="3419222"/>
                  <a:pt x="3960629" y="3440433"/>
                  <a:pt x="3940636" y="3451839"/>
                </a:cubicBezTo>
                <a:lnTo>
                  <a:pt x="3043522" y="3964475"/>
                </a:lnTo>
                <a:cubicBezTo>
                  <a:pt x="3033654" y="3970114"/>
                  <a:pt x="3022697" y="3972934"/>
                  <a:pt x="3011739" y="3972934"/>
                </a:cubicBezTo>
                <a:cubicBezTo>
                  <a:pt x="3000781" y="3972934"/>
                  <a:pt x="2989824" y="3970114"/>
                  <a:pt x="2979956" y="3964475"/>
                </a:cubicBezTo>
                <a:lnTo>
                  <a:pt x="2082842" y="3451839"/>
                </a:lnTo>
                <a:cubicBezTo>
                  <a:pt x="2062849" y="3440433"/>
                  <a:pt x="2050546" y="3419222"/>
                  <a:pt x="2050546" y="3396218"/>
                </a:cubicBezTo>
                <a:lnTo>
                  <a:pt x="2050546" y="2499103"/>
                </a:lnTo>
                <a:cubicBezTo>
                  <a:pt x="2050546" y="2476098"/>
                  <a:pt x="2062849" y="2454888"/>
                  <a:pt x="2082842" y="2443482"/>
                </a:cubicBezTo>
                <a:lnTo>
                  <a:pt x="2979956" y="1930845"/>
                </a:lnTo>
                <a:cubicBezTo>
                  <a:pt x="2989792" y="1925206"/>
                  <a:pt x="3000750" y="1922387"/>
                  <a:pt x="3011715" y="1922387"/>
                </a:cubicBezTo>
                <a:close/>
                <a:moveTo>
                  <a:pt x="961169" y="1922387"/>
                </a:moveTo>
                <a:cubicBezTo>
                  <a:pt x="972135" y="1922387"/>
                  <a:pt x="983109" y="1925206"/>
                  <a:pt x="992977" y="1930845"/>
                </a:cubicBezTo>
                <a:lnTo>
                  <a:pt x="1890091" y="2443482"/>
                </a:lnTo>
                <a:cubicBezTo>
                  <a:pt x="1910083" y="2454888"/>
                  <a:pt x="1922387" y="2476098"/>
                  <a:pt x="1922387" y="2499103"/>
                </a:cubicBezTo>
                <a:lnTo>
                  <a:pt x="1922387" y="3396218"/>
                </a:lnTo>
                <a:cubicBezTo>
                  <a:pt x="1922387" y="3419222"/>
                  <a:pt x="1910083" y="3440433"/>
                  <a:pt x="1890091" y="3451839"/>
                </a:cubicBezTo>
                <a:lnTo>
                  <a:pt x="992977" y="3964475"/>
                </a:lnTo>
                <a:cubicBezTo>
                  <a:pt x="983108" y="3970114"/>
                  <a:pt x="972151" y="3972934"/>
                  <a:pt x="961193" y="3972934"/>
                </a:cubicBezTo>
                <a:cubicBezTo>
                  <a:pt x="950236" y="3972934"/>
                  <a:pt x="939278" y="3970114"/>
                  <a:pt x="929410" y="3964475"/>
                </a:cubicBezTo>
                <a:lnTo>
                  <a:pt x="32296" y="3451839"/>
                </a:lnTo>
                <a:cubicBezTo>
                  <a:pt x="12303" y="3440433"/>
                  <a:pt x="0" y="3419222"/>
                  <a:pt x="0" y="3396218"/>
                </a:cubicBezTo>
                <a:lnTo>
                  <a:pt x="0" y="2499103"/>
                </a:lnTo>
                <a:cubicBezTo>
                  <a:pt x="0" y="2476098"/>
                  <a:pt x="12303" y="2454888"/>
                  <a:pt x="32296" y="2443482"/>
                </a:cubicBezTo>
                <a:lnTo>
                  <a:pt x="929410" y="1930845"/>
                </a:lnTo>
                <a:cubicBezTo>
                  <a:pt x="939246" y="1925206"/>
                  <a:pt x="950204" y="1922387"/>
                  <a:pt x="961169" y="1922387"/>
                </a:cubicBezTo>
                <a:close/>
                <a:moveTo>
                  <a:pt x="2883581" y="1537909"/>
                </a:moveTo>
                <a:cubicBezTo>
                  <a:pt x="2848273" y="1537909"/>
                  <a:pt x="2819502" y="1566681"/>
                  <a:pt x="2819502" y="1601989"/>
                </a:cubicBezTo>
                <a:cubicBezTo>
                  <a:pt x="2819502" y="1637297"/>
                  <a:pt x="2848273" y="1666068"/>
                  <a:pt x="2883581" y="1666068"/>
                </a:cubicBezTo>
                <a:cubicBezTo>
                  <a:pt x="2918889" y="1666068"/>
                  <a:pt x="2947661" y="1637297"/>
                  <a:pt x="2947661" y="1601989"/>
                </a:cubicBezTo>
                <a:cubicBezTo>
                  <a:pt x="2947661" y="1566681"/>
                  <a:pt x="2918889" y="1537909"/>
                  <a:pt x="2883581" y="1537909"/>
                </a:cubicBezTo>
                <a:close/>
                <a:moveTo>
                  <a:pt x="1089352" y="1537909"/>
                </a:moveTo>
                <a:cubicBezTo>
                  <a:pt x="1054044" y="1537909"/>
                  <a:pt x="1025273" y="1566681"/>
                  <a:pt x="1025273" y="1601989"/>
                </a:cubicBezTo>
                <a:cubicBezTo>
                  <a:pt x="1025273" y="1637297"/>
                  <a:pt x="1054044" y="1666068"/>
                  <a:pt x="1089352" y="1666068"/>
                </a:cubicBezTo>
                <a:cubicBezTo>
                  <a:pt x="1124660" y="1666068"/>
                  <a:pt x="1153432" y="1637297"/>
                  <a:pt x="1153432" y="1601989"/>
                </a:cubicBezTo>
                <a:cubicBezTo>
                  <a:pt x="1153432" y="1566681"/>
                  <a:pt x="1124660" y="1537909"/>
                  <a:pt x="1089352" y="1537909"/>
                </a:cubicBezTo>
                <a:close/>
                <a:moveTo>
                  <a:pt x="1986467" y="1153432"/>
                </a:moveTo>
                <a:cubicBezTo>
                  <a:pt x="1951159" y="1153432"/>
                  <a:pt x="1922388" y="1182204"/>
                  <a:pt x="1922388" y="1217511"/>
                </a:cubicBezTo>
                <a:cubicBezTo>
                  <a:pt x="1922388" y="1252819"/>
                  <a:pt x="1951159" y="1281591"/>
                  <a:pt x="1986467" y="1281591"/>
                </a:cubicBezTo>
                <a:cubicBezTo>
                  <a:pt x="2021775" y="1281591"/>
                  <a:pt x="2050547" y="1252819"/>
                  <a:pt x="2050547" y="1217511"/>
                </a:cubicBezTo>
                <a:cubicBezTo>
                  <a:pt x="2050547" y="1182204"/>
                  <a:pt x="2021775" y="1153432"/>
                  <a:pt x="1986467" y="1153432"/>
                </a:cubicBezTo>
                <a:close/>
                <a:moveTo>
                  <a:pt x="2758818" y="849887"/>
                </a:moveTo>
                <a:lnTo>
                  <a:pt x="2175246" y="1183357"/>
                </a:lnTo>
                <a:cubicBezTo>
                  <a:pt x="2177232" y="1194443"/>
                  <a:pt x="2178706" y="1205785"/>
                  <a:pt x="2178706" y="1217447"/>
                </a:cubicBezTo>
                <a:cubicBezTo>
                  <a:pt x="2178706" y="1300879"/>
                  <a:pt x="2124943" y="1371366"/>
                  <a:pt x="2050547" y="1397895"/>
                </a:cubicBezTo>
                <a:lnTo>
                  <a:pt x="2050547" y="1870098"/>
                </a:lnTo>
                <a:cubicBezTo>
                  <a:pt x="2091366" y="1884644"/>
                  <a:pt x="2125776" y="1912134"/>
                  <a:pt x="2148524" y="1948211"/>
                </a:cubicBezTo>
                <a:lnTo>
                  <a:pt x="2694739" y="1636079"/>
                </a:lnTo>
                <a:cubicBezTo>
                  <a:pt x="2692752" y="1624993"/>
                  <a:pt x="2691278" y="1613651"/>
                  <a:pt x="2691278" y="1601989"/>
                </a:cubicBezTo>
                <a:cubicBezTo>
                  <a:pt x="2691278" y="1518557"/>
                  <a:pt x="2745041" y="1448070"/>
                  <a:pt x="2819438" y="1421541"/>
                </a:cubicBezTo>
                <a:lnTo>
                  <a:pt x="2819438" y="885259"/>
                </a:lnTo>
                <a:cubicBezTo>
                  <a:pt x="2796946" y="877185"/>
                  <a:pt x="2776568" y="865202"/>
                  <a:pt x="2758818" y="849887"/>
                </a:cubicBezTo>
                <a:close/>
                <a:moveTo>
                  <a:pt x="1214051" y="849887"/>
                </a:moveTo>
                <a:cubicBezTo>
                  <a:pt x="1196301" y="865202"/>
                  <a:pt x="1175924" y="877249"/>
                  <a:pt x="1153432" y="885259"/>
                </a:cubicBezTo>
                <a:lnTo>
                  <a:pt x="1153432" y="1421541"/>
                </a:lnTo>
                <a:cubicBezTo>
                  <a:pt x="1227828" y="1448070"/>
                  <a:pt x="1281591" y="1518557"/>
                  <a:pt x="1281591" y="1601989"/>
                </a:cubicBezTo>
                <a:cubicBezTo>
                  <a:pt x="1281591" y="1613651"/>
                  <a:pt x="1280117" y="1624993"/>
                  <a:pt x="1278131" y="1636079"/>
                </a:cubicBezTo>
                <a:lnTo>
                  <a:pt x="1824346" y="1948211"/>
                </a:lnTo>
                <a:cubicBezTo>
                  <a:pt x="1847158" y="1912134"/>
                  <a:pt x="1881569" y="1884644"/>
                  <a:pt x="1922388" y="1870162"/>
                </a:cubicBezTo>
                <a:lnTo>
                  <a:pt x="1922388" y="1397959"/>
                </a:lnTo>
                <a:cubicBezTo>
                  <a:pt x="1847991" y="1371431"/>
                  <a:pt x="1794229" y="1300943"/>
                  <a:pt x="1794229" y="1217511"/>
                </a:cubicBezTo>
                <a:cubicBezTo>
                  <a:pt x="1794229" y="1205849"/>
                  <a:pt x="1795702" y="1194507"/>
                  <a:pt x="1797625" y="1183357"/>
                </a:cubicBezTo>
                <a:close/>
                <a:moveTo>
                  <a:pt x="2883581" y="640795"/>
                </a:moveTo>
                <a:cubicBezTo>
                  <a:pt x="2848273" y="640795"/>
                  <a:pt x="2819502" y="669567"/>
                  <a:pt x="2819502" y="704875"/>
                </a:cubicBezTo>
                <a:cubicBezTo>
                  <a:pt x="2819502" y="740183"/>
                  <a:pt x="2848273" y="768954"/>
                  <a:pt x="2883581" y="768954"/>
                </a:cubicBezTo>
                <a:cubicBezTo>
                  <a:pt x="2918889" y="768954"/>
                  <a:pt x="2947661" y="740183"/>
                  <a:pt x="2947661" y="704875"/>
                </a:cubicBezTo>
                <a:cubicBezTo>
                  <a:pt x="2947661" y="669567"/>
                  <a:pt x="2918889" y="640795"/>
                  <a:pt x="2883581" y="640795"/>
                </a:cubicBezTo>
                <a:close/>
                <a:moveTo>
                  <a:pt x="1089352" y="640795"/>
                </a:moveTo>
                <a:cubicBezTo>
                  <a:pt x="1054044" y="640795"/>
                  <a:pt x="1025273" y="669567"/>
                  <a:pt x="1025273" y="704875"/>
                </a:cubicBezTo>
                <a:cubicBezTo>
                  <a:pt x="1025273" y="740183"/>
                  <a:pt x="1054044" y="768954"/>
                  <a:pt x="1089352" y="768954"/>
                </a:cubicBezTo>
                <a:cubicBezTo>
                  <a:pt x="1124660" y="768954"/>
                  <a:pt x="1153432" y="740183"/>
                  <a:pt x="1153432" y="704875"/>
                </a:cubicBezTo>
                <a:cubicBezTo>
                  <a:pt x="1153432" y="669567"/>
                  <a:pt x="1124660" y="640795"/>
                  <a:pt x="1089352" y="640795"/>
                </a:cubicBezTo>
                <a:close/>
                <a:moveTo>
                  <a:pt x="1861704" y="337315"/>
                </a:moveTo>
                <a:lnTo>
                  <a:pt x="1278131" y="670785"/>
                </a:lnTo>
                <a:cubicBezTo>
                  <a:pt x="1280117" y="681870"/>
                  <a:pt x="1281591" y="693212"/>
                  <a:pt x="1281591" y="704875"/>
                </a:cubicBezTo>
                <a:cubicBezTo>
                  <a:pt x="1281591" y="716537"/>
                  <a:pt x="1280117" y="727879"/>
                  <a:pt x="1278195" y="738965"/>
                </a:cubicBezTo>
                <a:lnTo>
                  <a:pt x="1861768" y="1072435"/>
                </a:lnTo>
                <a:cubicBezTo>
                  <a:pt x="1895410" y="1043471"/>
                  <a:pt x="1938664" y="1025273"/>
                  <a:pt x="1986467" y="1025273"/>
                </a:cubicBezTo>
                <a:cubicBezTo>
                  <a:pt x="2034271" y="1025273"/>
                  <a:pt x="2077524" y="1043471"/>
                  <a:pt x="2111230" y="1072435"/>
                </a:cubicBezTo>
                <a:lnTo>
                  <a:pt x="2694803" y="738965"/>
                </a:lnTo>
                <a:cubicBezTo>
                  <a:pt x="2692816" y="727879"/>
                  <a:pt x="2691342" y="716537"/>
                  <a:pt x="2691342" y="704875"/>
                </a:cubicBezTo>
                <a:cubicBezTo>
                  <a:pt x="2691342" y="693212"/>
                  <a:pt x="2692816" y="681870"/>
                  <a:pt x="2694739" y="670785"/>
                </a:cubicBezTo>
                <a:lnTo>
                  <a:pt x="2111166" y="337315"/>
                </a:lnTo>
                <a:cubicBezTo>
                  <a:pt x="2077524" y="366278"/>
                  <a:pt x="2034271" y="384477"/>
                  <a:pt x="1986467" y="384477"/>
                </a:cubicBezTo>
                <a:cubicBezTo>
                  <a:pt x="1938664" y="384477"/>
                  <a:pt x="1895410" y="366278"/>
                  <a:pt x="1861704" y="337315"/>
                </a:cubicBezTo>
                <a:close/>
                <a:moveTo>
                  <a:pt x="1986467" y="128159"/>
                </a:moveTo>
                <a:cubicBezTo>
                  <a:pt x="1951159" y="128159"/>
                  <a:pt x="1922388" y="156931"/>
                  <a:pt x="1922388" y="192238"/>
                </a:cubicBezTo>
                <a:cubicBezTo>
                  <a:pt x="1922388" y="227546"/>
                  <a:pt x="1951159" y="256318"/>
                  <a:pt x="1986467" y="256318"/>
                </a:cubicBezTo>
                <a:cubicBezTo>
                  <a:pt x="2021775" y="256318"/>
                  <a:pt x="2050547" y="227546"/>
                  <a:pt x="2050547" y="192238"/>
                </a:cubicBezTo>
                <a:cubicBezTo>
                  <a:pt x="2050547" y="156931"/>
                  <a:pt x="2021775" y="128159"/>
                  <a:pt x="1986467" y="128159"/>
                </a:cubicBezTo>
                <a:close/>
                <a:moveTo>
                  <a:pt x="1986467" y="0"/>
                </a:moveTo>
                <a:cubicBezTo>
                  <a:pt x="2092455" y="0"/>
                  <a:pt x="2178706" y="86251"/>
                  <a:pt x="2178706" y="192238"/>
                </a:cubicBezTo>
                <a:cubicBezTo>
                  <a:pt x="2178706" y="203901"/>
                  <a:pt x="2177232" y="215243"/>
                  <a:pt x="2175310" y="226265"/>
                </a:cubicBezTo>
                <a:lnTo>
                  <a:pt x="2758882" y="559735"/>
                </a:lnTo>
                <a:cubicBezTo>
                  <a:pt x="2792524" y="530771"/>
                  <a:pt x="2835778" y="512572"/>
                  <a:pt x="2883581" y="512572"/>
                </a:cubicBezTo>
                <a:cubicBezTo>
                  <a:pt x="2989569" y="512572"/>
                  <a:pt x="3075820" y="598823"/>
                  <a:pt x="3075820" y="704811"/>
                </a:cubicBezTo>
                <a:cubicBezTo>
                  <a:pt x="3075820" y="788242"/>
                  <a:pt x="3022057" y="858730"/>
                  <a:pt x="2947661" y="885259"/>
                </a:cubicBezTo>
                <a:lnTo>
                  <a:pt x="2947661" y="1421541"/>
                </a:lnTo>
                <a:cubicBezTo>
                  <a:pt x="3022057" y="1448070"/>
                  <a:pt x="3075820" y="1518557"/>
                  <a:pt x="3075820" y="1601989"/>
                </a:cubicBezTo>
                <a:cubicBezTo>
                  <a:pt x="3075820" y="1707976"/>
                  <a:pt x="2989569" y="1794227"/>
                  <a:pt x="2883581" y="1794227"/>
                </a:cubicBezTo>
                <a:cubicBezTo>
                  <a:pt x="2835778" y="1794227"/>
                  <a:pt x="2792524" y="1776029"/>
                  <a:pt x="2758818" y="1747065"/>
                </a:cubicBezTo>
                <a:lnTo>
                  <a:pt x="2175694" y="2080279"/>
                </a:lnTo>
                <a:cubicBezTo>
                  <a:pt x="2161276" y="2172105"/>
                  <a:pt x="2082266" y="2242784"/>
                  <a:pt x="1986467" y="2242784"/>
                </a:cubicBezTo>
                <a:cubicBezTo>
                  <a:pt x="1890668" y="2242784"/>
                  <a:pt x="1811658" y="2172105"/>
                  <a:pt x="1797240" y="2080343"/>
                </a:cubicBezTo>
                <a:lnTo>
                  <a:pt x="1214051" y="1747129"/>
                </a:lnTo>
                <a:cubicBezTo>
                  <a:pt x="1180409" y="1776093"/>
                  <a:pt x="1137156" y="1794292"/>
                  <a:pt x="1089352" y="1794292"/>
                </a:cubicBezTo>
                <a:cubicBezTo>
                  <a:pt x="983365" y="1794292"/>
                  <a:pt x="897114" y="1708041"/>
                  <a:pt x="897114" y="1602053"/>
                </a:cubicBezTo>
                <a:cubicBezTo>
                  <a:pt x="897114" y="1518621"/>
                  <a:pt x="950876" y="1448134"/>
                  <a:pt x="1025273" y="1421605"/>
                </a:cubicBezTo>
                <a:lnTo>
                  <a:pt x="1025273" y="885323"/>
                </a:lnTo>
                <a:cubicBezTo>
                  <a:pt x="950876" y="858794"/>
                  <a:pt x="897114" y="788306"/>
                  <a:pt x="897114" y="704875"/>
                </a:cubicBezTo>
                <a:cubicBezTo>
                  <a:pt x="897114" y="598887"/>
                  <a:pt x="983365" y="512636"/>
                  <a:pt x="1089352" y="512636"/>
                </a:cubicBezTo>
                <a:cubicBezTo>
                  <a:pt x="1137156" y="512636"/>
                  <a:pt x="1180409" y="530835"/>
                  <a:pt x="1214115" y="559799"/>
                </a:cubicBezTo>
                <a:lnTo>
                  <a:pt x="1797689" y="226329"/>
                </a:lnTo>
                <a:cubicBezTo>
                  <a:pt x="1795702" y="215243"/>
                  <a:pt x="1794229" y="203901"/>
                  <a:pt x="1794229" y="192238"/>
                </a:cubicBezTo>
                <a:cubicBezTo>
                  <a:pt x="1794229" y="86251"/>
                  <a:pt x="1880480" y="0"/>
                  <a:pt x="1986467" y="0"/>
                </a:cubicBezTo>
                <a:close/>
              </a:path>
            </a:pathLst>
          </a:custGeom>
          <a:solidFill>
            <a:schemeClr val="bg1"/>
          </a:solidFill>
          <a:ln w="9525"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endParaRPr>
          </a:p>
        </p:txBody>
      </p:sp>
      <p:grpSp>
        <p:nvGrpSpPr>
          <p:cNvPr id="46" name="Gruppieren 45">
            <a:extLst>
              <a:ext uri="{FF2B5EF4-FFF2-40B4-BE49-F238E27FC236}">
                <a16:creationId xmlns:a16="http://schemas.microsoft.com/office/drawing/2014/main" id="{65D0FE1B-56F2-ED23-DCD3-4C79FDD30BCF}"/>
              </a:ext>
            </a:extLst>
          </p:cNvPr>
          <p:cNvGrpSpPr/>
          <p:nvPr/>
        </p:nvGrpSpPr>
        <p:grpSpPr>
          <a:xfrm>
            <a:off x="1764247" y="3758384"/>
            <a:ext cx="2036844" cy="732485"/>
            <a:chOff x="1764247" y="3884624"/>
            <a:chExt cx="2036844" cy="732485"/>
          </a:xfrm>
        </p:grpSpPr>
        <p:sp>
          <p:nvSpPr>
            <p:cNvPr id="40" name="Freeform 107">
              <a:extLst>
                <a:ext uri="{FF2B5EF4-FFF2-40B4-BE49-F238E27FC236}">
                  <a16:creationId xmlns:a16="http://schemas.microsoft.com/office/drawing/2014/main" id="{3C57F486-D20A-E18A-3EE6-66270611F6E7}"/>
                </a:ext>
              </a:extLst>
            </p:cNvPr>
            <p:cNvSpPr>
              <a:spLocks noChangeArrowheads="1"/>
            </p:cNvSpPr>
            <p:nvPr/>
          </p:nvSpPr>
          <p:spPr bwMode="auto">
            <a:xfrm>
              <a:off x="1764247" y="3884624"/>
              <a:ext cx="732487" cy="732485"/>
            </a:xfrm>
            <a:custGeom>
              <a:avLst/>
              <a:gdLst>
                <a:gd name="T0" fmla="*/ 1580 w 1581"/>
                <a:gd name="T1" fmla="*/ 790 h 1581"/>
                <a:gd name="T2" fmla="*/ 1580 w 1581"/>
                <a:gd name="T3" fmla="*/ 790 h 1581"/>
                <a:gd name="T4" fmla="*/ 791 w 1581"/>
                <a:gd name="T5" fmla="*/ 0 h 1581"/>
                <a:gd name="T6" fmla="*/ 0 w 1581"/>
                <a:gd name="T7" fmla="*/ 790 h 1581"/>
                <a:gd name="T8" fmla="*/ 791 w 1581"/>
                <a:gd name="T9" fmla="*/ 1580 h 1581"/>
                <a:gd name="T10" fmla="*/ 1580 w 1581"/>
                <a:gd name="T11" fmla="*/ 790 h 1581"/>
              </a:gdLst>
              <a:ahLst/>
              <a:cxnLst>
                <a:cxn ang="0">
                  <a:pos x="T0" y="T1"/>
                </a:cxn>
                <a:cxn ang="0">
                  <a:pos x="T2" y="T3"/>
                </a:cxn>
                <a:cxn ang="0">
                  <a:pos x="T4" y="T5"/>
                </a:cxn>
                <a:cxn ang="0">
                  <a:pos x="T6" y="T7"/>
                </a:cxn>
                <a:cxn ang="0">
                  <a:pos x="T8" y="T9"/>
                </a:cxn>
                <a:cxn ang="0">
                  <a:pos x="T10" y="T11"/>
                </a:cxn>
              </a:cxnLst>
              <a:rect l="0" t="0" r="r" b="b"/>
              <a:pathLst>
                <a:path w="1581" h="1581">
                  <a:moveTo>
                    <a:pt x="1580" y="790"/>
                  </a:moveTo>
                  <a:lnTo>
                    <a:pt x="1580" y="790"/>
                  </a:lnTo>
                  <a:cubicBezTo>
                    <a:pt x="1580" y="353"/>
                    <a:pt x="1228" y="0"/>
                    <a:pt x="791" y="0"/>
                  </a:cubicBezTo>
                  <a:cubicBezTo>
                    <a:pt x="354" y="0"/>
                    <a:pt x="0" y="353"/>
                    <a:pt x="0" y="790"/>
                  </a:cubicBezTo>
                  <a:cubicBezTo>
                    <a:pt x="0" y="1227"/>
                    <a:pt x="354" y="1580"/>
                    <a:pt x="791" y="1580"/>
                  </a:cubicBezTo>
                  <a:cubicBezTo>
                    <a:pt x="1228" y="1580"/>
                    <a:pt x="1580" y="1227"/>
                    <a:pt x="1580" y="790"/>
                  </a:cubicBezTo>
                </a:path>
              </a:pathLst>
            </a:custGeom>
            <a:solidFill>
              <a:schemeClr val="accent4"/>
            </a:solidFill>
            <a:ln>
              <a:noFill/>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1" i="0" u="none" strike="noStrike" kern="1200" cap="none" spc="0" normalizeH="0" baseline="0" noProof="0">
                <a:ln>
                  <a:noFill/>
                </a:ln>
                <a:solidFill>
                  <a:srgbClr val="000000"/>
                </a:solidFill>
                <a:effectLst/>
                <a:uLnTx/>
                <a:uFillTx/>
                <a:latin typeface="Corbel" panose="020B0503020204020204"/>
                <a:ea typeface="+mn-ea"/>
                <a:cs typeface="+mn-cs"/>
              </a:endParaRPr>
            </a:p>
          </p:txBody>
        </p:sp>
        <p:sp>
          <p:nvSpPr>
            <p:cNvPr id="41" name="Formatted_text">
              <a:extLst>
                <a:ext uri="{FF2B5EF4-FFF2-40B4-BE49-F238E27FC236}">
                  <a16:creationId xmlns:a16="http://schemas.microsoft.com/office/drawing/2014/main" id="{354F6557-2847-E324-460E-27A9D1B21ED8}"/>
                </a:ext>
              </a:extLst>
            </p:cNvPr>
            <p:cNvSpPr txBox="1">
              <a:spLocks/>
            </p:cNvSpPr>
            <p:nvPr/>
          </p:nvSpPr>
          <p:spPr>
            <a:xfrm>
              <a:off x="2574231" y="3927701"/>
              <a:ext cx="1226860" cy="646331"/>
            </a:xfrm>
            <a:prstGeom prst="rect">
              <a:avLst/>
            </a:prstGeom>
            <a:noFill/>
            <a:ln w="9525">
              <a:noFill/>
            </a:ln>
          </p:spPr>
          <p:txBody>
            <a:bodyPr vert="horz" wrap="square" lIns="0" tIns="0" rIns="0" bIns="0" rtlCol="0" anchor="ctr">
              <a:spAutoFit/>
            </a:bodyPr>
            <a:lstStyle/>
            <a:p>
              <a:pPr marL="0" marR="0" lvl="0" indent="0" algn="l" defTabSz="914400" rtl="0" eaLnBrk="1" fontAlgn="base" latinLnBrk="0" hangingPunct="1">
                <a:lnSpc>
                  <a:spcPct val="100000"/>
                </a:lnSpc>
                <a:spcBef>
                  <a:spcPts val="200"/>
                </a:spcBef>
                <a:spcAft>
                  <a:spcPct val="0"/>
                </a:spcAft>
                <a:buClrTx/>
                <a:buSzPct val="100000"/>
                <a:buFont typeface=""/>
                <a:buNone/>
                <a:tabLst/>
                <a:defRPr/>
              </a:pPr>
              <a:r>
                <a:rPr kumimoji="0" lang="en-US" sz="1400" b="1" i="0" u="none" strike="noStrike" kern="1200" cap="none" spc="0" normalizeH="0" baseline="0" noProof="0" dirty="0">
                  <a:ln>
                    <a:noFill/>
                  </a:ln>
                  <a:solidFill>
                    <a:srgbClr val="000000"/>
                  </a:solidFill>
                  <a:effectLst/>
                  <a:uLnTx/>
                  <a:uFillTx/>
                  <a:latin typeface="Corbel" panose="020B0503020204020204"/>
                  <a:ea typeface="+mn-ea"/>
                  <a:cs typeface="+mn-cs"/>
                  <a:sym typeface="+mn-lt"/>
                </a:rPr>
                <a:t>Legacy organizational structures</a:t>
              </a:r>
            </a:p>
          </p:txBody>
        </p:sp>
        <p:sp>
          <p:nvSpPr>
            <p:cNvPr id="49" name="Freeform: Shape 48">
              <a:extLst>
                <a:ext uri="{FF2B5EF4-FFF2-40B4-BE49-F238E27FC236}">
                  <a16:creationId xmlns:a16="http://schemas.microsoft.com/office/drawing/2014/main" id="{7BDDF972-5E01-335E-3C52-5CC014D2EEA6}"/>
                </a:ext>
              </a:extLst>
            </p:cNvPr>
            <p:cNvSpPr>
              <a:spLocks/>
            </p:cNvSpPr>
            <p:nvPr/>
          </p:nvSpPr>
          <p:spPr>
            <a:xfrm>
              <a:off x="1914697" y="4034096"/>
              <a:ext cx="433541" cy="433541"/>
            </a:xfrm>
            <a:custGeom>
              <a:avLst/>
              <a:gdLst>
                <a:gd name="connsiteX0" fmla="*/ 3268059 w 3844775"/>
                <a:gd name="connsiteY0" fmla="*/ 3139900 h 3844775"/>
                <a:gd name="connsiteX1" fmla="*/ 3171940 w 3844775"/>
                <a:gd name="connsiteY1" fmla="*/ 3236019 h 3844775"/>
                <a:gd name="connsiteX2" fmla="*/ 3194156 w 3844775"/>
                <a:gd name="connsiteY2" fmla="*/ 3296094 h 3844775"/>
                <a:gd name="connsiteX3" fmla="*/ 3209119 w 3844775"/>
                <a:gd name="connsiteY3" fmla="*/ 3337252 h 3844775"/>
                <a:gd name="connsiteX4" fmla="*/ 3145033 w 3844775"/>
                <a:gd name="connsiteY4" fmla="*/ 3401351 h 3844775"/>
                <a:gd name="connsiteX5" fmla="*/ 3095467 w 3844775"/>
                <a:gd name="connsiteY5" fmla="*/ 3419748 h 3844775"/>
                <a:gd name="connsiteX6" fmla="*/ 3075820 w 3844775"/>
                <a:gd name="connsiteY6" fmla="*/ 3466052 h 3844775"/>
                <a:gd name="connsiteX7" fmla="*/ 3075820 w 3844775"/>
                <a:gd name="connsiteY7" fmla="*/ 3672709 h 3844775"/>
                <a:gd name="connsiteX8" fmla="*/ 3460298 w 3844775"/>
                <a:gd name="connsiteY8" fmla="*/ 3672709 h 3844775"/>
                <a:gd name="connsiteX9" fmla="*/ 3460298 w 3844775"/>
                <a:gd name="connsiteY9" fmla="*/ 3466052 h 3844775"/>
                <a:gd name="connsiteX10" fmla="*/ 3395590 w 3844775"/>
                <a:gd name="connsiteY10" fmla="*/ 3401351 h 3844775"/>
                <a:gd name="connsiteX11" fmla="*/ 3335266 w 3844775"/>
                <a:gd name="connsiteY11" fmla="*/ 3364364 h 3844775"/>
                <a:gd name="connsiteX12" fmla="*/ 3341962 w 3844775"/>
                <a:gd name="connsiteY12" fmla="*/ 3296094 h 3844775"/>
                <a:gd name="connsiteX13" fmla="*/ 3364178 w 3844775"/>
                <a:gd name="connsiteY13" fmla="*/ 3236019 h 3844775"/>
                <a:gd name="connsiteX14" fmla="*/ 3268059 w 3844775"/>
                <a:gd name="connsiteY14" fmla="*/ 3139900 h 3844775"/>
                <a:gd name="connsiteX15" fmla="*/ 1922388 w 3844775"/>
                <a:gd name="connsiteY15" fmla="*/ 3139900 h 3844775"/>
                <a:gd name="connsiteX16" fmla="*/ 1826269 w 3844775"/>
                <a:gd name="connsiteY16" fmla="*/ 3236019 h 3844775"/>
                <a:gd name="connsiteX17" fmla="*/ 1848485 w 3844775"/>
                <a:gd name="connsiteY17" fmla="*/ 3296094 h 3844775"/>
                <a:gd name="connsiteX18" fmla="*/ 1863448 w 3844775"/>
                <a:gd name="connsiteY18" fmla="*/ 3337252 h 3844775"/>
                <a:gd name="connsiteX19" fmla="*/ 1799362 w 3844775"/>
                <a:gd name="connsiteY19" fmla="*/ 3401351 h 3844775"/>
                <a:gd name="connsiteX20" fmla="*/ 1749796 w 3844775"/>
                <a:gd name="connsiteY20" fmla="*/ 3419748 h 3844775"/>
                <a:gd name="connsiteX21" fmla="*/ 1730149 w 3844775"/>
                <a:gd name="connsiteY21" fmla="*/ 3466052 h 3844775"/>
                <a:gd name="connsiteX22" fmla="*/ 1730149 w 3844775"/>
                <a:gd name="connsiteY22" fmla="*/ 3672709 h 3844775"/>
                <a:gd name="connsiteX23" fmla="*/ 2114627 w 3844775"/>
                <a:gd name="connsiteY23" fmla="*/ 3672709 h 3844775"/>
                <a:gd name="connsiteX24" fmla="*/ 2114627 w 3844775"/>
                <a:gd name="connsiteY24" fmla="*/ 3466052 h 3844775"/>
                <a:gd name="connsiteX25" fmla="*/ 2049919 w 3844775"/>
                <a:gd name="connsiteY25" fmla="*/ 3401351 h 3844775"/>
                <a:gd name="connsiteX26" fmla="*/ 1989595 w 3844775"/>
                <a:gd name="connsiteY26" fmla="*/ 3364364 h 3844775"/>
                <a:gd name="connsiteX27" fmla="*/ 1996291 w 3844775"/>
                <a:gd name="connsiteY27" fmla="*/ 3296094 h 3844775"/>
                <a:gd name="connsiteX28" fmla="*/ 2018507 w 3844775"/>
                <a:gd name="connsiteY28" fmla="*/ 3236019 h 3844775"/>
                <a:gd name="connsiteX29" fmla="*/ 1922388 w 3844775"/>
                <a:gd name="connsiteY29" fmla="*/ 3139900 h 3844775"/>
                <a:gd name="connsiteX30" fmla="*/ 576717 w 3844775"/>
                <a:gd name="connsiteY30" fmla="*/ 3139900 h 3844775"/>
                <a:gd name="connsiteX31" fmla="*/ 480598 w 3844775"/>
                <a:gd name="connsiteY31" fmla="*/ 3236019 h 3844775"/>
                <a:gd name="connsiteX32" fmla="*/ 502813 w 3844775"/>
                <a:gd name="connsiteY32" fmla="*/ 3296094 h 3844775"/>
                <a:gd name="connsiteX33" fmla="*/ 517777 w 3844775"/>
                <a:gd name="connsiteY33" fmla="*/ 3337252 h 3844775"/>
                <a:gd name="connsiteX34" fmla="*/ 453689 w 3844775"/>
                <a:gd name="connsiteY34" fmla="*/ 3401351 h 3844775"/>
                <a:gd name="connsiteX35" fmla="*/ 404128 w 3844775"/>
                <a:gd name="connsiteY35" fmla="*/ 3419748 h 3844775"/>
                <a:gd name="connsiteX36" fmla="*/ 384478 w 3844775"/>
                <a:gd name="connsiteY36" fmla="*/ 3466052 h 3844775"/>
                <a:gd name="connsiteX37" fmla="*/ 384478 w 3844775"/>
                <a:gd name="connsiteY37" fmla="*/ 3672709 h 3844775"/>
                <a:gd name="connsiteX38" fmla="*/ 768956 w 3844775"/>
                <a:gd name="connsiteY38" fmla="*/ 3672709 h 3844775"/>
                <a:gd name="connsiteX39" fmla="*/ 768956 w 3844775"/>
                <a:gd name="connsiteY39" fmla="*/ 3466052 h 3844775"/>
                <a:gd name="connsiteX40" fmla="*/ 704248 w 3844775"/>
                <a:gd name="connsiteY40" fmla="*/ 3401351 h 3844775"/>
                <a:gd name="connsiteX41" fmla="*/ 643924 w 3844775"/>
                <a:gd name="connsiteY41" fmla="*/ 3364364 h 3844775"/>
                <a:gd name="connsiteX42" fmla="*/ 650620 w 3844775"/>
                <a:gd name="connsiteY42" fmla="*/ 3296094 h 3844775"/>
                <a:gd name="connsiteX43" fmla="*/ 672836 w 3844775"/>
                <a:gd name="connsiteY43" fmla="*/ 3236019 h 3844775"/>
                <a:gd name="connsiteX44" fmla="*/ 576717 w 3844775"/>
                <a:gd name="connsiteY44" fmla="*/ 3139900 h 3844775"/>
                <a:gd name="connsiteX45" fmla="*/ 1927585 w 3844775"/>
                <a:gd name="connsiteY45" fmla="*/ 2819528 h 3844775"/>
                <a:gd name="connsiteX46" fmla="*/ 1609084 w 3844775"/>
                <a:gd name="connsiteY46" fmla="*/ 2947302 h 3844775"/>
                <a:gd name="connsiteX47" fmla="*/ 1601990 w 3844775"/>
                <a:gd name="connsiteY47" fmla="*/ 3581363 h 3844775"/>
                <a:gd name="connsiteX48" fmla="*/ 1601990 w 3844775"/>
                <a:gd name="connsiteY48" fmla="*/ 3466052 h 3844775"/>
                <a:gd name="connsiteX49" fmla="*/ 1659188 w 3844775"/>
                <a:gd name="connsiteY49" fmla="*/ 3329133 h 3844775"/>
                <a:gd name="connsiteX50" fmla="*/ 1706119 w 3844775"/>
                <a:gd name="connsiteY50" fmla="*/ 3294652 h 3844775"/>
                <a:gd name="connsiteX51" fmla="*/ 1698110 w 3844775"/>
                <a:gd name="connsiteY51" fmla="*/ 3236019 h 3844775"/>
                <a:gd name="connsiteX52" fmla="*/ 1922388 w 3844775"/>
                <a:gd name="connsiteY52" fmla="*/ 3011741 h 3844775"/>
                <a:gd name="connsiteX53" fmla="*/ 2146667 w 3844775"/>
                <a:gd name="connsiteY53" fmla="*/ 3236019 h 3844775"/>
                <a:gd name="connsiteX54" fmla="*/ 2138407 w 3844775"/>
                <a:gd name="connsiteY54" fmla="*/ 3295530 h 3844775"/>
                <a:gd name="connsiteX55" fmla="*/ 2242786 w 3844775"/>
                <a:gd name="connsiteY55" fmla="*/ 3466052 h 3844775"/>
                <a:gd name="connsiteX56" fmla="*/ 2242786 w 3844775"/>
                <a:gd name="connsiteY56" fmla="*/ 3581363 h 3844775"/>
                <a:gd name="connsiteX57" fmla="*/ 2370945 w 3844775"/>
                <a:gd name="connsiteY57" fmla="*/ 3268059 h 3844775"/>
                <a:gd name="connsiteX58" fmla="*/ 2243145 w 3844775"/>
                <a:gd name="connsiteY58" fmla="*/ 2954396 h 3844775"/>
                <a:gd name="connsiteX59" fmla="*/ 1927585 w 3844775"/>
                <a:gd name="connsiteY59" fmla="*/ 2819528 h 3844775"/>
                <a:gd name="connsiteX60" fmla="*/ 576717 w 3844775"/>
                <a:gd name="connsiteY60" fmla="*/ 2819501 h 3844775"/>
                <a:gd name="connsiteX61" fmla="*/ 262529 w 3844775"/>
                <a:gd name="connsiteY61" fmla="*/ 2947661 h 3844775"/>
                <a:gd name="connsiteX62" fmla="*/ 256318 w 3844775"/>
                <a:gd name="connsiteY62" fmla="*/ 3581363 h 3844775"/>
                <a:gd name="connsiteX63" fmla="*/ 256318 w 3844775"/>
                <a:gd name="connsiteY63" fmla="*/ 3466052 h 3844775"/>
                <a:gd name="connsiteX64" fmla="*/ 313515 w 3844775"/>
                <a:gd name="connsiteY64" fmla="*/ 3329133 h 3844775"/>
                <a:gd name="connsiteX65" fmla="*/ 360448 w 3844775"/>
                <a:gd name="connsiteY65" fmla="*/ 3294652 h 3844775"/>
                <a:gd name="connsiteX66" fmla="*/ 352439 w 3844775"/>
                <a:gd name="connsiteY66" fmla="*/ 3236019 h 3844775"/>
                <a:gd name="connsiteX67" fmla="*/ 576717 w 3844775"/>
                <a:gd name="connsiteY67" fmla="*/ 3011741 h 3844775"/>
                <a:gd name="connsiteX68" fmla="*/ 800996 w 3844775"/>
                <a:gd name="connsiteY68" fmla="*/ 3236019 h 3844775"/>
                <a:gd name="connsiteX69" fmla="*/ 792736 w 3844775"/>
                <a:gd name="connsiteY69" fmla="*/ 3295530 h 3844775"/>
                <a:gd name="connsiteX70" fmla="*/ 897115 w 3844775"/>
                <a:gd name="connsiteY70" fmla="*/ 3466052 h 3844775"/>
                <a:gd name="connsiteX71" fmla="*/ 897115 w 3844775"/>
                <a:gd name="connsiteY71" fmla="*/ 3581363 h 3844775"/>
                <a:gd name="connsiteX72" fmla="*/ 1025274 w 3844775"/>
                <a:gd name="connsiteY72" fmla="*/ 3267175 h 3844775"/>
                <a:gd name="connsiteX73" fmla="*/ 576717 w 3844775"/>
                <a:gd name="connsiteY73" fmla="*/ 2819501 h 3844775"/>
                <a:gd name="connsiteX74" fmla="*/ 3272636 w 3844775"/>
                <a:gd name="connsiteY74" fmla="*/ 2818904 h 3844775"/>
                <a:gd name="connsiteX75" fmla="*/ 2954133 w 3844775"/>
                <a:gd name="connsiteY75" fmla="*/ 2947040 h 3844775"/>
                <a:gd name="connsiteX76" fmla="*/ 2947661 w 3844775"/>
                <a:gd name="connsiteY76" fmla="*/ 3581363 h 3844775"/>
                <a:gd name="connsiteX77" fmla="*/ 2947661 w 3844775"/>
                <a:gd name="connsiteY77" fmla="*/ 3466052 h 3844775"/>
                <a:gd name="connsiteX78" fmla="*/ 3004859 w 3844775"/>
                <a:gd name="connsiteY78" fmla="*/ 3329133 h 3844775"/>
                <a:gd name="connsiteX79" fmla="*/ 3051790 w 3844775"/>
                <a:gd name="connsiteY79" fmla="*/ 3294652 h 3844775"/>
                <a:gd name="connsiteX80" fmla="*/ 3043781 w 3844775"/>
                <a:gd name="connsiteY80" fmla="*/ 3236019 h 3844775"/>
                <a:gd name="connsiteX81" fmla="*/ 3268059 w 3844775"/>
                <a:gd name="connsiteY81" fmla="*/ 3011741 h 3844775"/>
                <a:gd name="connsiteX82" fmla="*/ 3492338 w 3844775"/>
                <a:gd name="connsiteY82" fmla="*/ 3236019 h 3844775"/>
                <a:gd name="connsiteX83" fmla="*/ 3484078 w 3844775"/>
                <a:gd name="connsiteY83" fmla="*/ 3295530 h 3844775"/>
                <a:gd name="connsiteX84" fmla="*/ 3588457 w 3844775"/>
                <a:gd name="connsiteY84" fmla="*/ 3466052 h 3844775"/>
                <a:gd name="connsiteX85" fmla="*/ 3588457 w 3844775"/>
                <a:gd name="connsiteY85" fmla="*/ 3581363 h 3844775"/>
                <a:gd name="connsiteX86" fmla="*/ 3588457 w 3844775"/>
                <a:gd name="connsiteY86" fmla="*/ 2953512 h 3844775"/>
                <a:gd name="connsiteX87" fmla="*/ 3272636 w 3844775"/>
                <a:gd name="connsiteY87" fmla="*/ 2818904 h 3844775"/>
                <a:gd name="connsiteX88" fmla="*/ 3268059 w 3844775"/>
                <a:gd name="connsiteY88" fmla="*/ 2691342 h 3844775"/>
                <a:gd name="connsiteX89" fmla="*/ 3844775 w 3844775"/>
                <a:gd name="connsiteY89" fmla="*/ 3268059 h 3844775"/>
                <a:gd name="connsiteX90" fmla="*/ 3268059 w 3844775"/>
                <a:gd name="connsiteY90" fmla="*/ 3844775 h 3844775"/>
                <a:gd name="connsiteX91" fmla="*/ 2691342 w 3844775"/>
                <a:gd name="connsiteY91" fmla="*/ 3268059 h 3844775"/>
                <a:gd name="connsiteX92" fmla="*/ 3268059 w 3844775"/>
                <a:gd name="connsiteY92" fmla="*/ 2691342 h 3844775"/>
                <a:gd name="connsiteX93" fmla="*/ 1922388 w 3844775"/>
                <a:gd name="connsiteY93" fmla="*/ 2691342 h 3844775"/>
                <a:gd name="connsiteX94" fmla="*/ 2499104 w 3844775"/>
                <a:gd name="connsiteY94" fmla="*/ 3268059 h 3844775"/>
                <a:gd name="connsiteX95" fmla="*/ 1922388 w 3844775"/>
                <a:gd name="connsiteY95" fmla="*/ 3844775 h 3844775"/>
                <a:gd name="connsiteX96" fmla="*/ 1345671 w 3844775"/>
                <a:gd name="connsiteY96" fmla="*/ 3268059 h 3844775"/>
                <a:gd name="connsiteX97" fmla="*/ 1922388 w 3844775"/>
                <a:gd name="connsiteY97" fmla="*/ 2691342 h 3844775"/>
                <a:gd name="connsiteX98" fmla="*/ 576717 w 3844775"/>
                <a:gd name="connsiteY98" fmla="*/ 2691342 h 3844775"/>
                <a:gd name="connsiteX99" fmla="*/ 1153433 w 3844775"/>
                <a:gd name="connsiteY99" fmla="*/ 3268059 h 3844775"/>
                <a:gd name="connsiteX100" fmla="*/ 576717 w 3844775"/>
                <a:gd name="connsiteY100" fmla="*/ 3844775 h 3844775"/>
                <a:gd name="connsiteX101" fmla="*/ 0 w 3844775"/>
                <a:gd name="connsiteY101" fmla="*/ 3268059 h 3844775"/>
                <a:gd name="connsiteX102" fmla="*/ 576717 w 3844775"/>
                <a:gd name="connsiteY102" fmla="*/ 2691342 h 3844775"/>
                <a:gd name="connsiteX103" fmla="*/ 1858308 w 3844775"/>
                <a:gd name="connsiteY103" fmla="*/ 1794228 h 3844775"/>
                <a:gd name="connsiteX104" fmla="*/ 1986467 w 3844775"/>
                <a:gd name="connsiteY104" fmla="*/ 1794228 h 3844775"/>
                <a:gd name="connsiteX105" fmla="*/ 1986467 w 3844775"/>
                <a:gd name="connsiteY105" fmla="*/ 1986467 h 3844775"/>
                <a:gd name="connsiteX106" fmla="*/ 3268058 w 3844775"/>
                <a:gd name="connsiteY106" fmla="*/ 1986467 h 3844775"/>
                <a:gd name="connsiteX107" fmla="*/ 3268129 w 3844775"/>
                <a:gd name="connsiteY107" fmla="*/ 1986467 h 3844775"/>
                <a:gd name="connsiteX108" fmla="*/ 3332138 w 3844775"/>
                <a:gd name="connsiteY108" fmla="*/ 2050546 h 3844775"/>
                <a:gd name="connsiteX109" fmla="*/ 3332138 w 3844775"/>
                <a:gd name="connsiteY109" fmla="*/ 2563183 h 3844775"/>
                <a:gd name="connsiteX110" fmla="*/ 3203979 w 3844775"/>
                <a:gd name="connsiteY110" fmla="*/ 2563183 h 3844775"/>
                <a:gd name="connsiteX111" fmla="*/ 3203979 w 3844775"/>
                <a:gd name="connsiteY111" fmla="*/ 2114626 h 3844775"/>
                <a:gd name="connsiteX112" fmla="*/ 1986467 w 3844775"/>
                <a:gd name="connsiteY112" fmla="*/ 2114626 h 3844775"/>
                <a:gd name="connsiteX113" fmla="*/ 1986467 w 3844775"/>
                <a:gd name="connsiteY113" fmla="*/ 2563183 h 3844775"/>
                <a:gd name="connsiteX114" fmla="*/ 1858308 w 3844775"/>
                <a:gd name="connsiteY114" fmla="*/ 2563183 h 3844775"/>
                <a:gd name="connsiteX115" fmla="*/ 1858308 w 3844775"/>
                <a:gd name="connsiteY115" fmla="*/ 2114626 h 3844775"/>
                <a:gd name="connsiteX116" fmla="*/ 640796 w 3844775"/>
                <a:gd name="connsiteY116" fmla="*/ 2114626 h 3844775"/>
                <a:gd name="connsiteX117" fmla="*/ 640796 w 3844775"/>
                <a:gd name="connsiteY117" fmla="*/ 2563183 h 3844775"/>
                <a:gd name="connsiteX118" fmla="*/ 512637 w 3844775"/>
                <a:gd name="connsiteY118" fmla="*/ 2563183 h 3844775"/>
                <a:gd name="connsiteX119" fmla="*/ 512637 w 3844775"/>
                <a:gd name="connsiteY119" fmla="*/ 2050546 h 3844775"/>
                <a:gd name="connsiteX120" fmla="*/ 512637 w 3844775"/>
                <a:gd name="connsiteY120" fmla="*/ 2050476 h 3844775"/>
                <a:gd name="connsiteX121" fmla="*/ 576716 w 3844775"/>
                <a:gd name="connsiteY121" fmla="*/ 1986467 h 3844775"/>
                <a:gd name="connsiteX122" fmla="*/ 1858308 w 3844775"/>
                <a:gd name="connsiteY122" fmla="*/ 1986467 h 3844775"/>
                <a:gd name="connsiteX123" fmla="*/ 1908607 w 3844775"/>
                <a:gd name="connsiteY123" fmla="*/ 511661 h 3844775"/>
                <a:gd name="connsiteX124" fmla="*/ 1777055 w 3844775"/>
                <a:gd name="connsiteY124" fmla="*/ 577568 h 3844775"/>
                <a:gd name="connsiteX125" fmla="*/ 1796541 w 3844775"/>
                <a:gd name="connsiteY125" fmla="*/ 848740 h 3844775"/>
                <a:gd name="connsiteX126" fmla="*/ 1818572 w 3844775"/>
                <a:gd name="connsiteY126" fmla="*/ 897095 h 3844775"/>
                <a:gd name="connsiteX127" fmla="*/ 1754492 w 3844775"/>
                <a:gd name="connsiteY127" fmla="*/ 961193 h 3844775"/>
                <a:gd name="connsiteX128" fmla="*/ 1666069 w 3844775"/>
                <a:gd name="connsiteY128" fmla="*/ 961193 h 3844775"/>
                <a:gd name="connsiteX129" fmla="*/ 1537910 w 3844775"/>
                <a:gd name="connsiteY129" fmla="*/ 1089353 h 3844775"/>
                <a:gd name="connsiteX130" fmla="*/ 1537910 w 3844775"/>
                <a:gd name="connsiteY130" fmla="*/ 1423053 h 3844775"/>
                <a:gd name="connsiteX131" fmla="*/ 2306865 w 3844775"/>
                <a:gd name="connsiteY131" fmla="*/ 1423053 h 3844775"/>
                <a:gd name="connsiteX132" fmla="*/ 2306865 w 3844775"/>
                <a:gd name="connsiteY132" fmla="*/ 1089353 h 3844775"/>
                <a:gd name="connsiteX133" fmla="*/ 2178706 w 3844775"/>
                <a:gd name="connsiteY133" fmla="*/ 961193 h 3844775"/>
                <a:gd name="connsiteX134" fmla="*/ 2090282 w 3844775"/>
                <a:gd name="connsiteY134" fmla="*/ 961193 h 3844775"/>
                <a:gd name="connsiteX135" fmla="*/ 2041934 w 3844775"/>
                <a:gd name="connsiteY135" fmla="*/ 939163 h 3844775"/>
                <a:gd name="connsiteX136" fmla="*/ 2048233 w 3844775"/>
                <a:gd name="connsiteY136" fmla="*/ 848740 h 3844775"/>
                <a:gd name="connsiteX137" fmla="*/ 2067720 w 3844775"/>
                <a:gd name="connsiteY137" fmla="*/ 829254 h 3844775"/>
                <a:gd name="connsiteX138" fmla="*/ 2048233 w 3844775"/>
                <a:gd name="connsiteY138" fmla="*/ 558082 h 3844775"/>
                <a:gd name="connsiteX139" fmla="*/ 1908607 w 3844775"/>
                <a:gd name="connsiteY139" fmla="*/ 511661 h 3844775"/>
                <a:gd name="connsiteX140" fmla="*/ 1942783 w 3844775"/>
                <a:gd name="connsiteY140" fmla="*/ 126958 h 3844775"/>
                <a:gd name="connsiteX141" fmla="*/ 1438599 w 3844775"/>
                <a:gd name="connsiteY141" fmla="*/ 318902 h 3844775"/>
                <a:gd name="connsiteX142" fmla="*/ 1409751 w 3844775"/>
                <a:gd name="connsiteY142" fmla="*/ 1315329 h 3844775"/>
                <a:gd name="connsiteX143" fmla="*/ 1409751 w 3844775"/>
                <a:gd name="connsiteY143" fmla="*/ 1089353 h 3844775"/>
                <a:gd name="connsiteX144" fmla="*/ 1630338 w 3844775"/>
                <a:gd name="connsiteY144" fmla="*/ 835540 h 3844775"/>
                <a:gd name="connsiteX145" fmla="*/ 1601989 w 3844775"/>
                <a:gd name="connsiteY145" fmla="*/ 704875 h 3844775"/>
                <a:gd name="connsiteX146" fmla="*/ 1922387 w 3844775"/>
                <a:gd name="connsiteY146" fmla="*/ 384477 h 3844775"/>
                <a:gd name="connsiteX147" fmla="*/ 2242785 w 3844775"/>
                <a:gd name="connsiteY147" fmla="*/ 704875 h 3844775"/>
                <a:gd name="connsiteX148" fmla="*/ 2214436 w 3844775"/>
                <a:gd name="connsiteY148" fmla="*/ 835540 h 3844775"/>
                <a:gd name="connsiteX149" fmla="*/ 2435024 w 3844775"/>
                <a:gd name="connsiteY149" fmla="*/ 1089353 h 3844775"/>
                <a:gd name="connsiteX150" fmla="*/ 2435024 w 3844775"/>
                <a:gd name="connsiteY150" fmla="*/ 1315329 h 3844775"/>
                <a:gd name="connsiteX151" fmla="*/ 2435024 w 3844775"/>
                <a:gd name="connsiteY151" fmla="*/ 347748 h 3844775"/>
                <a:gd name="connsiteX152" fmla="*/ 1942783 w 3844775"/>
                <a:gd name="connsiteY152" fmla="*/ 126958 h 3844775"/>
                <a:gd name="connsiteX153" fmla="*/ 1922387 w 3844775"/>
                <a:gd name="connsiteY153" fmla="*/ 0 h 3844775"/>
                <a:gd name="connsiteX154" fmla="*/ 2755422 w 3844775"/>
                <a:gd name="connsiteY154" fmla="*/ 833034 h 3844775"/>
                <a:gd name="connsiteX155" fmla="*/ 1922387 w 3844775"/>
                <a:gd name="connsiteY155" fmla="*/ 1666069 h 3844775"/>
                <a:gd name="connsiteX156" fmla="*/ 1089353 w 3844775"/>
                <a:gd name="connsiteY156" fmla="*/ 833034 h 3844775"/>
                <a:gd name="connsiteX157" fmla="*/ 1922387 w 3844775"/>
                <a:gd name="connsiteY157" fmla="*/ 0 h 384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3844775" h="3844775">
                  <a:moveTo>
                    <a:pt x="3268059" y="3139900"/>
                  </a:moveTo>
                  <a:cubicBezTo>
                    <a:pt x="3214976" y="3139900"/>
                    <a:pt x="3171940" y="3182936"/>
                    <a:pt x="3171940" y="3236019"/>
                  </a:cubicBezTo>
                  <a:cubicBezTo>
                    <a:pt x="3171978" y="3258050"/>
                    <a:pt x="3179854" y="3279344"/>
                    <a:pt x="3194156" y="3296094"/>
                  </a:cubicBezTo>
                  <a:cubicBezTo>
                    <a:pt x="3203819" y="3307628"/>
                    <a:pt x="3209119" y="3322200"/>
                    <a:pt x="3209119" y="3337252"/>
                  </a:cubicBezTo>
                  <a:cubicBezTo>
                    <a:pt x="3209125" y="3372650"/>
                    <a:pt x="3180430" y="3401345"/>
                    <a:pt x="3145033" y="3401351"/>
                  </a:cubicBezTo>
                  <a:cubicBezTo>
                    <a:pt x="3126674" y="3400338"/>
                    <a:pt x="3108719" y="3407003"/>
                    <a:pt x="3095467" y="3419748"/>
                  </a:cubicBezTo>
                  <a:cubicBezTo>
                    <a:pt x="3082875" y="3431853"/>
                    <a:pt x="3075775" y="3448584"/>
                    <a:pt x="3075820" y="3466052"/>
                  </a:cubicBezTo>
                  <a:lnTo>
                    <a:pt x="3075820" y="3672709"/>
                  </a:lnTo>
                  <a:cubicBezTo>
                    <a:pt x="3197296" y="3731252"/>
                    <a:pt x="3338822" y="3731252"/>
                    <a:pt x="3460298" y="3672709"/>
                  </a:cubicBezTo>
                  <a:lnTo>
                    <a:pt x="3460298" y="3466052"/>
                  </a:lnTo>
                  <a:cubicBezTo>
                    <a:pt x="3460253" y="3430341"/>
                    <a:pt x="3431308" y="3401396"/>
                    <a:pt x="3395590" y="3401351"/>
                  </a:cubicBezTo>
                  <a:cubicBezTo>
                    <a:pt x="3370112" y="3401402"/>
                    <a:pt x="3346774" y="3387100"/>
                    <a:pt x="3335266" y="3364364"/>
                  </a:cubicBezTo>
                  <a:cubicBezTo>
                    <a:pt x="3324033" y="3342244"/>
                    <a:pt x="3326641" y="3315612"/>
                    <a:pt x="3341962" y="3296094"/>
                  </a:cubicBezTo>
                  <a:cubicBezTo>
                    <a:pt x="3356264" y="3279344"/>
                    <a:pt x="3364140" y="3258050"/>
                    <a:pt x="3364178" y="3236019"/>
                  </a:cubicBezTo>
                  <a:cubicBezTo>
                    <a:pt x="3364178" y="3182936"/>
                    <a:pt x="3321143" y="3139900"/>
                    <a:pt x="3268059" y="3139900"/>
                  </a:cubicBezTo>
                  <a:close/>
                  <a:moveTo>
                    <a:pt x="1922388" y="3139900"/>
                  </a:moveTo>
                  <a:cubicBezTo>
                    <a:pt x="1869305" y="3139900"/>
                    <a:pt x="1826269" y="3182936"/>
                    <a:pt x="1826269" y="3236019"/>
                  </a:cubicBezTo>
                  <a:cubicBezTo>
                    <a:pt x="1826307" y="3258050"/>
                    <a:pt x="1834183" y="3279344"/>
                    <a:pt x="1848485" y="3296094"/>
                  </a:cubicBezTo>
                  <a:cubicBezTo>
                    <a:pt x="1858148" y="3307628"/>
                    <a:pt x="1863448" y="3322200"/>
                    <a:pt x="1863448" y="3337252"/>
                  </a:cubicBezTo>
                  <a:cubicBezTo>
                    <a:pt x="1863454" y="3372650"/>
                    <a:pt x="1834759" y="3401345"/>
                    <a:pt x="1799362" y="3401351"/>
                  </a:cubicBezTo>
                  <a:cubicBezTo>
                    <a:pt x="1781003" y="3400338"/>
                    <a:pt x="1763048" y="3407003"/>
                    <a:pt x="1749796" y="3419748"/>
                  </a:cubicBezTo>
                  <a:cubicBezTo>
                    <a:pt x="1737204" y="3431853"/>
                    <a:pt x="1730104" y="3448584"/>
                    <a:pt x="1730149" y="3466052"/>
                  </a:cubicBezTo>
                  <a:lnTo>
                    <a:pt x="1730149" y="3672709"/>
                  </a:lnTo>
                  <a:cubicBezTo>
                    <a:pt x="1851625" y="3731252"/>
                    <a:pt x="1993151" y="3731252"/>
                    <a:pt x="2114627" y="3672709"/>
                  </a:cubicBezTo>
                  <a:lnTo>
                    <a:pt x="2114627" y="3466052"/>
                  </a:lnTo>
                  <a:cubicBezTo>
                    <a:pt x="2114582" y="3430341"/>
                    <a:pt x="2085637" y="3401396"/>
                    <a:pt x="2049919" y="3401351"/>
                  </a:cubicBezTo>
                  <a:cubicBezTo>
                    <a:pt x="2024441" y="3401402"/>
                    <a:pt x="2001103" y="3387100"/>
                    <a:pt x="1989595" y="3364364"/>
                  </a:cubicBezTo>
                  <a:cubicBezTo>
                    <a:pt x="1978355" y="3342244"/>
                    <a:pt x="1980970" y="3315612"/>
                    <a:pt x="1996291" y="3296094"/>
                  </a:cubicBezTo>
                  <a:cubicBezTo>
                    <a:pt x="2010593" y="3279344"/>
                    <a:pt x="2018469" y="3258050"/>
                    <a:pt x="2018507" y="3236019"/>
                  </a:cubicBezTo>
                  <a:cubicBezTo>
                    <a:pt x="2018507" y="3182936"/>
                    <a:pt x="1975472" y="3139900"/>
                    <a:pt x="1922388" y="3139900"/>
                  </a:cubicBezTo>
                  <a:close/>
                  <a:moveTo>
                    <a:pt x="576717" y="3139900"/>
                  </a:moveTo>
                  <a:cubicBezTo>
                    <a:pt x="523634" y="3139900"/>
                    <a:pt x="480598" y="3182936"/>
                    <a:pt x="480598" y="3236019"/>
                  </a:cubicBezTo>
                  <a:cubicBezTo>
                    <a:pt x="480635" y="3258050"/>
                    <a:pt x="488510" y="3279344"/>
                    <a:pt x="502813" y="3296094"/>
                  </a:cubicBezTo>
                  <a:cubicBezTo>
                    <a:pt x="512479" y="3307628"/>
                    <a:pt x="517777" y="3322200"/>
                    <a:pt x="517777" y="3337252"/>
                  </a:cubicBezTo>
                  <a:cubicBezTo>
                    <a:pt x="517783" y="3372650"/>
                    <a:pt x="489088" y="3401345"/>
                    <a:pt x="453689" y="3401351"/>
                  </a:cubicBezTo>
                  <a:cubicBezTo>
                    <a:pt x="435331" y="3400338"/>
                    <a:pt x="417378" y="3407003"/>
                    <a:pt x="404128" y="3419748"/>
                  </a:cubicBezTo>
                  <a:cubicBezTo>
                    <a:pt x="391530" y="3431853"/>
                    <a:pt x="384432" y="3448584"/>
                    <a:pt x="384478" y="3466052"/>
                  </a:cubicBezTo>
                  <a:lnTo>
                    <a:pt x="384478" y="3672709"/>
                  </a:lnTo>
                  <a:cubicBezTo>
                    <a:pt x="505952" y="3731252"/>
                    <a:pt x="647480" y="3731252"/>
                    <a:pt x="768956" y="3672709"/>
                  </a:cubicBezTo>
                  <a:lnTo>
                    <a:pt x="768956" y="3466052"/>
                  </a:lnTo>
                  <a:cubicBezTo>
                    <a:pt x="768911" y="3430341"/>
                    <a:pt x="739966" y="3401396"/>
                    <a:pt x="704248" y="3401351"/>
                  </a:cubicBezTo>
                  <a:cubicBezTo>
                    <a:pt x="678770" y="3401402"/>
                    <a:pt x="655432" y="3387100"/>
                    <a:pt x="643924" y="3364364"/>
                  </a:cubicBezTo>
                  <a:cubicBezTo>
                    <a:pt x="632684" y="3342244"/>
                    <a:pt x="635299" y="3315612"/>
                    <a:pt x="650620" y="3296094"/>
                  </a:cubicBezTo>
                  <a:cubicBezTo>
                    <a:pt x="664923" y="3279344"/>
                    <a:pt x="672798" y="3258050"/>
                    <a:pt x="672836" y="3236019"/>
                  </a:cubicBezTo>
                  <a:cubicBezTo>
                    <a:pt x="672836" y="3182936"/>
                    <a:pt x="629801" y="3139900"/>
                    <a:pt x="576717" y="3139900"/>
                  </a:cubicBezTo>
                  <a:close/>
                  <a:moveTo>
                    <a:pt x="1927585" y="2819528"/>
                  </a:moveTo>
                  <a:cubicBezTo>
                    <a:pt x="1812842" y="2818244"/>
                    <a:pt x="1697610" y="2860734"/>
                    <a:pt x="1609084" y="2947302"/>
                  </a:cubicBezTo>
                  <a:cubicBezTo>
                    <a:pt x="1432031" y="3120433"/>
                    <a:pt x="1428859" y="3404311"/>
                    <a:pt x="1601990" y="3581363"/>
                  </a:cubicBezTo>
                  <a:lnTo>
                    <a:pt x="1601990" y="3466052"/>
                  </a:lnTo>
                  <a:cubicBezTo>
                    <a:pt x="1601926" y="3414590"/>
                    <a:pt x="1622534" y="3365255"/>
                    <a:pt x="1659188" y="3329133"/>
                  </a:cubicBezTo>
                  <a:cubicBezTo>
                    <a:pt x="1672862" y="3315177"/>
                    <a:pt x="1688715" y="3303533"/>
                    <a:pt x="1706119" y="3294652"/>
                  </a:cubicBezTo>
                  <a:cubicBezTo>
                    <a:pt x="1700820" y="3275556"/>
                    <a:pt x="1698129" y="3255833"/>
                    <a:pt x="1698110" y="3236019"/>
                  </a:cubicBezTo>
                  <a:cubicBezTo>
                    <a:pt x="1698110" y="3112154"/>
                    <a:pt x="1798522" y="3011741"/>
                    <a:pt x="1922388" y="3011741"/>
                  </a:cubicBezTo>
                  <a:cubicBezTo>
                    <a:pt x="2046254" y="3011741"/>
                    <a:pt x="2146667" y="3112154"/>
                    <a:pt x="2146667" y="3236019"/>
                  </a:cubicBezTo>
                  <a:cubicBezTo>
                    <a:pt x="2146654" y="3256140"/>
                    <a:pt x="2143879" y="3276165"/>
                    <a:pt x="2138407" y="3295530"/>
                  </a:cubicBezTo>
                  <a:cubicBezTo>
                    <a:pt x="2202461" y="3328262"/>
                    <a:pt x="2242780" y="3394123"/>
                    <a:pt x="2242786" y="3466052"/>
                  </a:cubicBezTo>
                  <a:lnTo>
                    <a:pt x="2242786" y="3581363"/>
                  </a:lnTo>
                  <a:cubicBezTo>
                    <a:pt x="2324936" y="3497772"/>
                    <a:pt x="2370964" y="3385260"/>
                    <a:pt x="2370945" y="3268059"/>
                  </a:cubicBezTo>
                  <a:cubicBezTo>
                    <a:pt x="2370990" y="3150819"/>
                    <a:pt x="2325115" y="3038218"/>
                    <a:pt x="2243145" y="2954396"/>
                  </a:cubicBezTo>
                  <a:cubicBezTo>
                    <a:pt x="2156579" y="2865870"/>
                    <a:pt x="2042327" y="2820812"/>
                    <a:pt x="1927585" y="2819528"/>
                  </a:cubicBezTo>
                  <a:close/>
                  <a:moveTo>
                    <a:pt x="576717" y="2819501"/>
                  </a:moveTo>
                  <a:cubicBezTo>
                    <a:pt x="459237" y="2819386"/>
                    <a:pt x="346411" y="2865409"/>
                    <a:pt x="262529" y="2947661"/>
                  </a:cubicBezTo>
                  <a:cubicBezTo>
                    <a:pt x="85822" y="3120939"/>
                    <a:pt x="83042" y="3404657"/>
                    <a:pt x="256318" y="3581363"/>
                  </a:cubicBezTo>
                  <a:lnTo>
                    <a:pt x="256318" y="3466052"/>
                  </a:lnTo>
                  <a:cubicBezTo>
                    <a:pt x="256251" y="3414590"/>
                    <a:pt x="276859" y="3365255"/>
                    <a:pt x="313515" y="3329133"/>
                  </a:cubicBezTo>
                  <a:cubicBezTo>
                    <a:pt x="327194" y="3315177"/>
                    <a:pt x="343044" y="3303533"/>
                    <a:pt x="360448" y="3294652"/>
                  </a:cubicBezTo>
                  <a:cubicBezTo>
                    <a:pt x="355152" y="3275556"/>
                    <a:pt x="352458" y="3255833"/>
                    <a:pt x="352439" y="3236019"/>
                  </a:cubicBezTo>
                  <a:cubicBezTo>
                    <a:pt x="352439" y="3112154"/>
                    <a:pt x="452851" y="3011741"/>
                    <a:pt x="576717" y="3011741"/>
                  </a:cubicBezTo>
                  <a:cubicBezTo>
                    <a:pt x="700583" y="3011741"/>
                    <a:pt x="800996" y="3112154"/>
                    <a:pt x="800996" y="3236019"/>
                  </a:cubicBezTo>
                  <a:cubicBezTo>
                    <a:pt x="800983" y="3256140"/>
                    <a:pt x="798208" y="3276165"/>
                    <a:pt x="792736" y="3295530"/>
                  </a:cubicBezTo>
                  <a:cubicBezTo>
                    <a:pt x="856790" y="3328262"/>
                    <a:pt x="897108" y="3394123"/>
                    <a:pt x="897115" y="3466052"/>
                  </a:cubicBezTo>
                  <a:lnTo>
                    <a:pt x="897115" y="3581363"/>
                  </a:lnTo>
                  <a:cubicBezTo>
                    <a:pt x="979367" y="3497483"/>
                    <a:pt x="1025389" y="3384652"/>
                    <a:pt x="1025274" y="3267175"/>
                  </a:cubicBezTo>
                  <a:cubicBezTo>
                    <a:pt x="1025031" y="3019687"/>
                    <a:pt x="824205" y="2819258"/>
                    <a:pt x="576717" y="2819501"/>
                  </a:cubicBezTo>
                  <a:close/>
                  <a:moveTo>
                    <a:pt x="3272636" y="2818904"/>
                  </a:moveTo>
                  <a:cubicBezTo>
                    <a:pt x="3157845" y="2817733"/>
                    <a:pt x="3042608" y="2860352"/>
                    <a:pt x="2954133" y="2947040"/>
                  </a:cubicBezTo>
                  <a:cubicBezTo>
                    <a:pt x="2777183" y="3120413"/>
                    <a:pt x="2774286" y="3404414"/>
                    <a:pt x="2947661" y="3581363"/>
                  </a:cubicBezTo>
                  <a:lnTo>
                    <a:pt x="2947661" y="3466052"/>
                  </a:lnTo>
                  <a:cubicBezTo>
                    <a:pt x="2947597" y="3414590"/>
                    <a:pt x="2968205" y="3365255"/>
                    <a:pt x="3004859" y="3329133"/>
                  </a:cubicBezTo>
                  <a:cubicBezTo>
                    <a:pt x="3018533" y="3315177"/>
                    <a:pt x="3034387" y="3303533"/>
                    <a:pt x="3051790" y="3294652"/>
                  </a:cubicBezTo>
                  <a:cubicBezTo>
                    <a:pt x="3046491" y="3275556"/>
                    <a:pt x="3043800" y="3255833"/>
                    <a:pt x="3043781" y="3236019"/>
                  </a:cubicBezTo>
                  <a:cubicBezTo>
                    <a:pt x="3043781" y="3112154"/>
                    <a:pt x="3144193" y="3011741"/>
                    <a:pt x="3268059" y="3011741"/>
                  </a:cubicBezTo>
                  <a:cubicBezTo>
                    <a:pt x="3391925" y="3011741"/>
                    <a:pt x="3492338" y="3112154"/>
                    <a:pt x="3492338" y="3236019"/>
                  </a:cubicBezTo>
                  <a:cubicBezTo>
                    <a:pt x="3492325" y="3256140"/>
                    <a:pt x="3489550" y="3276165"/>
                    <a:pt x="3484078" y="3295530"/>
                  </a:cubicBezTo>
                  <a:cubicBezTo>
                    <a:pt x="3548132" y="3328262"/>
                    <a:pt x="3588451" y="3394123"/>
                    <a:pt x="3588457" y="3466052"/>
                  </a:cubicBezTo>
                  <a:lnTo>
                    <a:pt x="3588457" y="3581363"/>
                  </a:lnTo>
                  <a:cubicBezTo>
                    <a:pt x="3759338" y="3406958"/>
                    <a:pt x="3759338" y="3127917"/>
                    <a:pt x="3588457" y="2953512"/>
                  </a:cubicBezTo>
                  <a:cubicBezTo>
                    <a:pt x="3501770" y="2865037"/>
                    <a:pt x="3387426" y="2820075"/>
                    <a:pt x="3272636" y="2818904"/>
                  </a:cubicBezTo>
                  <a:close/>
                  <a:moveTo>
                    <a:pt x="3268059" y="2691342"/>
                  </a:moveTo>
                  <a:cubicBezTo>
                    <a:pt x="3586426" y="2691688"/>
                    <a:pt x="3844429" y="2949693"/>
                    <a:pt x="3844775" y="3268059"/>
                  </a:cubicBezTo>
                  <a:cubicBezTo>
                    <a:pt x="3844775" y="3586573"/>
                    <a:pt x="3586573" y="3844775"/>
                    <a:pt x="3268059" y="3844775"/>
                  </a:cubicBezTo>
                  <a:cubicBezTo>
                    <a:pt x="2949545" y="3844775"/>
                    <a:pt x="2691342" y="3586573"/>
                    <a:pt x="2691342" y="3268059"/>
                  </a:cubicBezTo>
                  <a:cubicBezTo>
                    <a:pt x="2691342" y="2949545"/>
                    <a:pt x="2949545" y="2691342"/>
                    <a:pt x="3268059" y="2691342"/>
                  </a:cubicBezTo>
                  <a:close/>
                  <a:moveTo>
                    <a:pt x="1922388" y="2691342"/>
                  </a:moveTo>
                  <a:cubicBezTo>
                    <a:pt x="2240902" y="2691342"/>
                    <a:pt x="2499104" y="2949545"/>
                    <a:pt x="2499104" y="3268059"/>
                  </a:cubicBezTo>
                  <a:cubicBezTo>
                    <a:pt x="2499104" y="3586573"/>
                    <a:pt x="2240902" y="3844775"/>
                    <a:pt x="1922388" y="3844775"/>
                  </a:cubicBezTo>
                  <a:cubicBezTo>
                    <a:pt x="1603874" y="3844775"/>
                    <a:pt x="1345671" y="3586573"/>
                    <a:pt x="1345671" y="3268059"/>
                  </a:cubicBezTo>
                  <a:cubicBezTo>
                    <a:pt x="1346017" y="2949693"/>
                    <a:pt x="1604022" y="2691688"/>
                    <a:pt x="1922388" y="2691342"/>
                  </a:cubicBezTo>
                  <a:close/>
                  <a:moveTo>
                    <a:pt x="576717" y="2691342"/>
                  </a:moveTo>
                  <a:cubicBezTo>
                    <a:pt x="895231" y="2691342"/>
                    <a:pt x="1153433" y="2949545"/>
                    <a:pt x="1153433" y="3268059"/>
                  </a:cubicBezTo>
                  <a:cubicBezTo>
                    <a:pt x="1153433" y="3586573"/>
                    <a:pt x="895231" y="3844775"/>
                    <a:pt x="576717" y="3844775"/>
                  </a:cubicBezTo>
                  <a:cubicBezTo>
                    <a:pt x="258349" y="3844429"/>
                    <a:pt x="347" y="3586426"/>
                    <a:pt x="0" y="3268059"/>
                  </a:cubicBezTo>
                  <a:cubicBezTo>
                    <a:pt x="0" y="2949545"/>
                    <a:pt x="258205" y="2691342"/>
                    <a:pt x="576717" y="2691342"/>
                  </a:cubicBezTo>
                  <a:close/>
                  <a:moveTo>
                    <a:pt x="1858308" y="1794228"/>
                  </a:moveTo>
                  <a:lnTo>
                    <a:pt x="1986467" y="1794228"/>
                  </a:lnTo>
                  <a:lnTo>
                    <a:pt x="1986467" y="1986467"/>
                  </a:lnTo>
                  <a:lnTo>
                    <a:pt x="3268058" y="1986467"/>
                  </a:lnTo>
                  <a:cubicBezTo>
                    <a:pt x="3268084" y="1986467"/>
                    <a:pt x="3268110" y="1986467"/>
                    <a:pt x="3268129" y="1986467"/>
                  </a:cubicBezTo>
                  <a:cubicBezTo>
                    <a:pt x="3303501" y="1986486"/>
                    <a:pt x="3332157" y="2015174"/>
                    <a:pt x="3332138" y="2050546"/>
                  </a:cubicBezTo>
                  <a:lnTo>
                    <a:pt x="3332138" y="2563183"/>
                  </a:lnTo>
                  <a:lnTo>
                    <a:pt x="3203979" y="2563183"/>
                  </a:lnTo>
                  <a:lnTo>
                    <a:pt x="3203979" y="2114626"/>
                  </a:lnTo>
                  <a:lnTo>
                    <a:pt x="1986467" y="2114626"/>
                  </a:lnTo>
                  <a:lnTo>
                    <a:pt x="1986467" y="2563183"/>
                  </a:lnTo>
                  <a:lnTo>
                    <a:pt x="1858308" y="2563183"/>
                  </a:lnTo>
                  <a:lnTo>
                    <a:pt x="1858308" y="2114626"/>
                  </a:lnTo>
                  <a:lnTo>
                    <a:pt x="640796" y="2114626"/>
                  </a:lnTo>
                  <a:lnTo>
                    <a:pt x="640796" y="2563183"/>
                  </a:lnTo>
                  <a:lnTo>
                    <a:pt x="512637" y="2563183"/>
                  </a:lnTo>
                  <a:lnTo>
                    <a:pt x="512637" y="2050546"/>
                  </a:lnTo>
                  <a:cubicBezTo>
                    <a:pt x="512637" y="2050521"/>
                    <a:pt x="512637" y="2050495"/>
                    <a:pt x="512637" y="2050476"/>
                  </a:cubicBezTo>
                  <a:cubicBezTo>
                    <a:pt x="512656" y="2015104"/>
                    <a:pt x="541345" y="1986447"/>
                    <a:pt x="576716" y="1986467"/>
                  </a:cubicBezTo>
                  <a:lnTo>
                    <a:pt x="1858308" y="1986467"/>
                  </a:lnTo>
                  <a:close/>
                  <a:moveTo>
                    <a:pt x="1908607" y="511661"/>
                  </a:moveTo>
                  <a:cubicBezTo>
                    <a:pt x="1859534" y="515187"/>
                    <a:pt x="1811806" y="537435"/>
                    <a:pt x="1777055" y="577568"/>
                  </a:cubicBezTo>
                  <a:cubicBezTo>
                    <a:pt x="1707554" y="657828"/>
                    <a:pt x="1716282" y="779239"/>
                    <a:pt x="1796541" y="848740"/>
                  </a:cubicBezTo>
                  <a:cubicBezTo>
                    <a:pt x="1810536" y="860915"/>
                    <a:pt x="1818572" y="878550"/>
                    <a:pt x="1818572" y="897095"/>
                  </a:cubicBezTo>
                  <a:cubicBezTo>
                    <a:pt x="1818578" y="932492"/>
                    <a:pt x="1789890" y="961187"/>
                    <a:pt x="1754492" y="961193"/>
                  </a:cubicBezTo>
                  <a:lnTo>
                    <a:pt x="1666069" y="961193"/>
                  </a:lnTo>
                  <a:cubicBezTo>
                    <a:pt x="1595325" y="961283"/>
                    <a:pt x="1538000" y="1018609"/>
                    <a:pt x="1537910" y="1089353"/>
                  </a:cubicBezTo>
                  <a:lnTo>
                    <a:pt x="1537910" y="1423053"/>
                  </a:lnTo>
                  <a:cubicBezTo>
                    <a:pt x="1771352" y="1576197"/>
                    <a:pt x="2073423" y="1576197"/>
                    <a:pt x="2306865" y="1423053"/>
                  </a:cubicBezTo>
                  <a:lnTo>
                    <a:pt x="2306865" y="1089353"/>
                  </a:lnTo>
                  <a:cubicBezTo>
                    <a:pt x="2306775" y="1018609"/>
                    <a:pt x="2249449" y="961283"/>
                    <a:pt x="2178706" y="961193"/>
                  </a:cubicBezTo>
                  <a:lnTo>
                    <a:pt x="2090282" y="961193"/>
                  </a:lnTo>
                  <a:cubicBezTo>
                    <a:pt x="2071738" y="961193"/>
                    <a:pt x="2054103" y="953158"/>
                    <a:pt x="2041934" y="939163"/>
                  </a:cubicBezTo>
                  <a:cubicBezTo>
                    <a:pt x="2018699" y="912455"/>
                    <a:pt x="2021525" y="871969"/>
                    <a:pt x="2048233" y="848740"/>
                  </a:cubicBezTo>
                  <a:cubicBezTo>
                    <a:pt x="2055186" y="842723"/>
                    <a:pt x="2061696" y="836206"/>
                    <a:pt x="2067720" y="829254"/>
                  </a:cubicBezTo>
                  <a:cubicBezTo>
                    <a:pt x="2137220" y="748988"/>
                    <a:pt x="2128493" y="627582"/>
                    <a:pt x="2048233" y="558082"/>
                  </a:cubicBezTo>
                  <a:cubicBezTo>
                    <a:pt x="2008100" y="523329"/>
                    <a:pt x="1957681" y="508135"/>
                    <a:pt x="1908607" y="511661"/>
                  </a:cubicBezTo>
                  <a:close/>
                  <a:moveTo>
                    <a:pt x="1942783" y="126958"/>
                  </a:moveTo>
                  <a:cubicBezTo>
                    <a:pt x="1762466" y="121738"/>
                    <a:pt x="1580158" y="185307"/>
                    <a:pt x="1438599" y="318902"/>
                  </a:cubicBezTo>
                  <a:cubicBezTo>
                    <a:pt x="1155477" y="586091"/>
                    <a:pt x="1142558" y="1032206"/>
                    <a:pt x="1409751" y="1315329"/>
                  </a:cubicBezTo>
                  <a:lnTo>
                    <a:pt x="1409751" y="1089353"/>
                  </a:lnTo>
                  <a:cubicBezTo>
                    <a:pt x="1409905" y="961655"/>
                    <a:pt x="1503909" y="853488"/>
                    <a:pt x="1630338" y="835540"/>
                  </a:cubicBezTo>
                  <a:cubicBezTo>
                    <a:pt x="1611685" y="794497"/>
                    <a:pt x="1602021" y="749949"/>
                    <a:pt x="1601989" y="704875"/>
                  </a:cubicBezTo>
                  <a:cubicBezTo>
                    <a:pt x="1601989" y="527926"/>
                    <a:pt x="1745438" y="384477"/>
                    <a:pt x="1922387" y="384477"/>
                  </a:cubicBezTo>
                  <a:cubicBezTo>
                    <a:pt x="2099336" y="384477"/>
                    <a:pt x="2242785" y="527926"/>
                    <a:pt x="2242785" y="704875"/>
                  </a:cubicBezTo>
                  <a:cubicBezTo>
                    <a:pt x="2242753" y="749949"/>
                    <a:pt x="2233090" y="794497"/>
                    <a:pt x="2214436" y="835540"/>
                  </a:cubicBezTo>
                  <a:cubicBezTo>
                    <a:pt x="2340865" y="853488"/>
                    <a:pt x="2434870" y="961655"/>
                    <a:pt x="2435024" y="1089353"/>
                  </a:cubicBezTo>
                  <a:lnTo>
                    <a:pt x="2435024" y="1315329"/>
                  </a:lnTo>
                  <a:cubicBezTo>
                    <a:pt x="2691342" y="1043728"/>
                    <a:pt x="2691342" y="619348"/>
                    <a:pt x="2435024" y="347748"/>
                  </a:cubicBezTo>
                  <a:cubicBezTo>
                    <a:pt x="2301428" y="206188"/>
                    <a:pt x="2123101" y="132178"/>
                    <a:pt x="1942783" y="126958"/>
                  </a:cubicBezTo>
                  <a:close/>
                  <a:moveTo>
                    <a:pt x="1922387" y="0"/>
                  </a:moveTo>
                  <a:cubicBezTo>
                    <a:pt x="2382241" y="531"/>
                    <a:pt x="2754890" y="373183"/>
                    <a:pt x="2755422" y="833034"/>
                  </a:cubicBezTo>
                  <a:cubicBezTo>
                    <a:pt x="2755422" y="1293106"/>
                    <a:pt x="2382459" y="1666069"/>
                    <a:pt x="1922387" y="1666069"/>
                  </a:cubicBezTo>
                  <a:cubicBezTo>
                    <a:pt x="1462315" y="1666069"/>
                    <a:pt x="1089353" y="1293106"/>
                    <a:pt x="1089353" y="833034"/>
                  </a:cubicBezTo>
                  <a:cubicBezTo>
                    <a:pt x="1089353" y="372962"/>
                    <a:pt x="1462315" y="0"/>
                    <a:pt x="1922387" y="0"/>
                  </a:cubicBezTo>
                  <a:close/>
                </a:path>
              </a:pathLst>
            </a:custGeom>
            <a:solidFill>
              <a:schemeClr val="bg1"/>
            </a:solidFill>
            <a:ln w="9525"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endParaRPr>
            </a:p>
          </p:txBody>
        </p:sp>
      </p:grpSp>
      <p:sp>
        <p:nvSpPr>
          <p:cNvPr id="52" name="RBContent4">
            <a:extLst>
              <a:ext uri="{FF2B5EF4-FFF2-40B4-BE49-F238E27FC236}">
                <a16:creationId xmlns:a16="http://schemas.microsoft.com/office/drawing/2014/main" id="{BE805A6E-F92F-57E0-8891-5D1DF0688BD7}"/>
              </a:ext>
            </a:extLst>
          </p:cNvPr>
          <p:cNvSpPr txBox="1">
            <a:spLocks/>
          </p:cNvSpPr>
          <p:nvPr/>
        </p:nvSpPr>
        <p:spPr>
          <a:xfrm>
            <a:off x="6176061" y="3427744"/>
            <a:ext cx="3064941" cy="672279"/>
          </a:xfrm>
          <a:prstGeom prst="roundRect">
            <a:avLst/>
          </a:prstGeom>
          <a:solidFill>
            <a:schemeClr val="accent1"/>
          </a:solidFill>
          <a:ln w="19050">
            <a:solidFill>
              <a:schemeClr val="accent1"/>
            </a:solidFill>
          </a:ln>
        </p:spPr>
        <p:txBody>
          <a:bodyPr vert="horz" wrap="square" lIns="792000" tIns="0" rIns="0" bIns="0" rtlCol="0" anchor="ctr">
            <a:noAutofit/>
          </a:bodyPr>
          <a:lstStyle>
            <a:defPPr>
              <a:defRPr lang="en-EN"/>
            </a:defPPr>
            <a:lvl2pPr marL="125293" lvl="1" indent="-125293">
              <a:spcBef>
                <a:spcPts val="600"/>
              </a:spcBef>
              <a:spcAft>
                <a:spcPts val="600"/>
              </a:spcAft>
              <a:buSzPct val="100000"/>
              <a:buFont typeface="+mn-lt"/>
              <a:buChar char="•"/>
              <a:defRPr u="sng">
                <a:solidFill>
                  <a:schemeClr val="dk1"/>
                </a:solidFill>
                <a:latin typeface="+mn-lt"/>
              </a:defRPr>
            </a:lvl2pPr>
          </a:lstStyle>
          <a:p>
            <a:pPr marL="0" marR="0" lvl="1" indent="0" algn="l" defTabSz="914400" rtl="0" eaLnBrk="1" fontAlgn="base" latinLnBrk="0" hangingPunct="1">
              <a:lnSpc>
                <a:spcPct val="100000"/>
              </a:lnSpc>
              <a:spcBef>
                <a:spcPts val="1200"/>
              </a:spcBef>
              <a:spcAft>
                <a:spcPts val="1200"/>
              </a:spcAft>
              <a:buClrTx/>
              <a:buSzPct val="100000"/>
              <a:buFont typeface="+mn-lt"/>
              <a:buNone/>
              <a:tabLst/>
              <a:defRPr/>
            </a:pPr>
            <a:r>
              <a:rPr kumimoji="0" lang="en-US" sz="1600" b="0" i="0" u="none" strike="noStrike" kern="1200" cap="none" spc="0" normalizeH="0" baseline="0" noProof="1">
                <a:ln>
                  <a:noFill/>
                </a:ln>
                <a:solidFill>
                  <a:srgbClr val="000000"/>
                </a:solidFill>
                <a:effectLst/>
                <a:uLnTx/>
                <a:uFillTx/>
                <a:latin typeface="Corbel" panose="020B0503020204020204"/>
                <a:ea typeface="+mn-ea"/>
                <a:cs typeface="+mn-cs"/>
                <a:sym typeface="+mn-lt"/>
              </a:rPr>
              <a:t>Delays in vehicle </a:t>
            </a:r>
            <a:br>
              <a:rPr kumimoji="0" lang="en-US" sz="1600" b="0" i="0" u="none" strike="noStrike" kern="1200" cap="none" spc="0" normalizeH="0" baseline="0" noProof="1">
                <a:ln>
                  <a:noFill/>
                </a:ln>
                <a:solidFill>
                  <a:srgbClr val="000000"/>
                </a:solidFill>
                <a:effectLst/>
                <a:uLnTx/>
                <a:uFillTx/>
                <a:latin typeface="Corbel" panose="020B0503020204020204"/>
                <a:ea typeface="+mn-ea"/>
                <a:cs typeface="+mn-cs"/>
                <a:sym typeface="+mn-lt"/>
              </a:rPr>
            </a:br>
            <a:r>
              <a:rPr kumimoji="0" lang="en-US" sz="1600" b="0" i="0" u="none" strike="noStrike" kern="1200" cap="none" spc="0" normalizeH="0" baseline="0" noProof="1">
                <a:ln>
                  <a:noFill/>
                </a:ln>
                <a:solidFill>
                  <a:srgbClr val="000000"/>
                </a:solidFill>
                <a:effectLst/>
                <a:uLnTx/>
                <a:uFillTx/>
                <a:latin typeface="Corbel" panose="020B0503020204020204"/>
                <a:ea typeface="+mn-ea"/>
                <a:cs typeface="+mn-cs"/>
                <a:sym typeface="+mn-lt"/>
              </a:rPr>
              <a:t>program launch</a:t>
            </a:r>
          </a:p>
        </p:txBody>
      </p:sp>
      <p:sp>
        <p:nvSpPr>
          <p:cNvPr id="53" name="RBContent4">
            <a:extLst>
              <a:ext uri="{FF2B5EF4-FFF2-40B4-BE49-F238E27FC236}">
                <a16:creationId xmlns:a16="http://schemas.microsoft.com/office/drawing/2014/main" id="{E4412F71-DA6B-A06B-3533-861B6D153807}"/>
              </a:ext>
            </a:extLst>
          </p:cNvPr>
          <p:cNvSpPr txBox="1">
            <a:spLocks/>
          </p:cNvSpPr>
          <p:nvPr/>
        </p:nvSpPr>
        <p:spPr>
          <a:xfrm>
            <a:off x="6177260" y="4355410"/>
            <a:ext cx="3064941" cy="672279"/>
          </a:xfrm>
          <a:prstGeom prst="roundRect">
            <a:avLst/>
          </a:prstGeom>
          <a:solidFill>
            <a:schemeClr val="accent3"/>
          </a:solidFill>
          <a:ln w="9525">
            <a:noFill/>
          </a:ln>
        </p:spPr>
        <p:txBody>
          <a:bodyPr vert="horz" wrap="square" lIns="792000" tIns="0" rIns="0" bIns="0" rtlCol="0" anchor="ctr">
            <a:noAutofit/>
          </a:bodyPr>
          <a:lstStyle>
            <a:defPPr>
              <a:defRPr lang="en-EN"/>
            </a:defPPr>
            <a:lvl2pPr marL="125293" lvl="1" indent="-125293">
              <a:spcBef>
                <a:spcPts val="600"/>
              </a:spcBef>
              <a:spcAft>
                <a:spcPts val="600"/>
              </a:spcAft>
              <a:buSzPct val="100000"/>
              <a:buFont typeface="+mn-lt"/>
              <a:buChar char="•"/>
              <a:defRPr u="sng">
                <a:solidFill>
                  <a:schemeClr val="dk1"/>
                </a:solidFill>
                <a:latin typeface="+mn-lt"/>
              </a:defRPr>
            </a:lvl2pPr>
          </a:lstStyle>
          <a:p>
            <a:pPr marL="0" marR="0" lvl="1" indent="0" algn="l" defTabSz="914400" rtl="0" eaLnBrk="1" fontAlgn="base" latinLnBrk="0" hangingPunct="1">
              <a:lnSpc>
                <a:spcPct val="100000"/>
              </a:lnSpc>
              <a:spcBef>
                <a:spcPts val="1200"/>
              </a:spcBef>
              <a:spcAft>
                <a:spcPts val="1200"/>
              </a:spcAft>
              <a:buClrTx/>
              <a:buSzPct val="100000"/>
              <a:buFont typeface="+mn-lt"/>
              <a:buNone/>
              <a:tabLst/>
              <a:defRPr/>
            </a:pPr>
            <a:r>
              <a:rPr kumimoji="0" lang="en-US" sz="1600" b="0" i="0" u="none" strike="noStrike" kern="1200" cap="none" spc="0" normalizeH="0" baseline="0" noProof="1">
                <a:ln>
                  <a:noFill/>
                </a:ln>
                <a:solidFill>
                  <a:srgbClr val="000000"/>
                </a:solidFill>
                <a:effectLst/>
                <a:uLnTx/>
                <a:uFillTx/>
                <a:latin typeface="Corbel" panose="020B0503020204020204"/>
                <a:ea typeface="+mn-ea"/>
                <a:cs typeface="+mn-cs"/>
                <a:sym typeface="+mn-lt"/>
              </a:rPr>
              <a:t>Quality, safety and security issues</a:t>
            </a:r>
          </a:p>
        </p:txBody>
      </p:sp>
      <p:sp>
        <p:nvSpPr>
          <p:cNvPr id="32" name="Freeform: Shape 5">
            <a:extLst>
              <a:ext uri="{FF2B5EF4-FFF2-40B4-BE49-F238E27FC236}">
                <a16:creationId xmlns:a16="http://schemas.microsoft.com/office/drawing/2014/main" id="{B108729F-11AF-332B-EAEC-7090541AF7D4}"/>
              </a:ext>
            </a:extLst>
          </p:cNvPr>
          <p:cNvSpPr>
            <a:spLocks noChangeAspect="1"/>
          </p:cNvSpPr>
          <p:nvPr/>
        </p:nvSpPr>
        <p:spPr>
          <a:xfrm>
            <a:off x="6321745" y="2587216"/>
            <a:ext cx="478628" cy="478628"/>
          </a:xfrm>
          <a:custGeom>
            <a:avLst/>
            <a:gdLst>
              <a:gd name="connsiteX0" fmla="*/ 514350 w 590550"/>
              <a:gd name="connsiteY0" fmla="*/ 323850 h 590550"/>
              <a:gd name="connsiteX1" fmla="*/ 514350 w 590550"/>
              <a:gd name="connsiteY1" fmla="*/ 571500 h 590550"/>
              <a:gd name="connsiteX2" fmla="*/ 495300 w 590550"/>
              <a:gd name="connsiteY2" fmla="*/ 571500 h 590550"/>
              <a:gd name="connsiteX3" fmla="*/ 495300 w 590550"/>
              <a:gd name="connsiteY3" fmla="*/ 361950 h 590550"/>
              <a:gd name="connsiteX4" fmla="*/ 419100 w 590550"/>
              <a:gd name="connsiteY4" fmla="*/ 361950 h 590550"/>
              <a:gd name="connsiteX5" fmla="*/ 419100 w 590550"/>
              <a:gd name="connsiteY5" fmla="*/ 571500 h 590550"/>
              <a:gd name="connsiteX6" fmla="*/ 400050 w 590550"/>
              <a:gd name="connsiteY6" fmla="*/ 571500 h 590550"/>
              <a:gd name="connsiteX7" fmla="*/ 400050 w 590550"/>
              <a:gd name="connsiteY7" fmla="*/ 400050 h 590550"/>
              <a:gd name="connsiteX8" fmla="*/ 323850 w 590550"/>
              <a:gd name="connsiteY8" fmla="*/ 400050 h 590550"/>
              <a:gd name="connsiteX9" fmla="*/ 323850 w 590550"/>
              <a:gd name="connsiteY9" fmla="*/ 571500 h 590550"/>
              <a:gd name="connsiteX10" fmla="*/ 303047 w 590550"/>
              <a:gd name="connsiteY10" fmla="*/ 571500 h 590550"/>
              <a:gd name="connsiteX11" fmla="*/ 304800 w 590550"/>
              <a:gd name="connsiteY11" fmla="*/ 561975 h 590550"/>
              <a:gd name="connsiteX12" fmla="*/ 304800 w 590550"/>
              <a:gd name="connsiteY12" fmla="*/ 542925 h 590550"/>
              <a:gd name="connsiteX13" fmla="*/ 297371 w 590550"/>
              <a:gd name="connsiteY13" fmla="*/ 523875 h 590550"/>
              <a:gd name="connsiteX14" fmla="*/ 304800 w 590550"/>
              <a:gd name="connsiteY14" fmla="*/ 504825 h 590550"/>
              <a:gd name="connsiteX15" fmla="*/ 304800 w 590550"/>
              <a:gd name="connsiteY15" fmla="*/ 485775 h 590550"/>
              <a:gd name="connsiteX16" fmla="*/ 276225 w 590550"/>
              <a:gd name="connsiteY16" fmla="*/ 457200 h 590550"/>
              <a:gd name="connsiteX17" fmla="*/ 266214 w 590550"/>
              <a:gd name="connsiteY17" fmla="*/ 457200 h 590550"/>
              <a:gd name="connsiteX18" fmla="*/ 321821 w 590550"/>
              <a:gd name="connsiteY18" fmla="*/ 358388 h 590550"/>
              <a:gd name="connsiteX19" fmla="*/ 381000 w 590550"/>
              <a:gd name="connsiteY19" fmla="*/ 299218 h 590550"/>
              <a:gd name="connsiteX20" fmla="*/ 428625 w 590550"/>
              <a:gd name="connsiteY20" fmla="*/ 346843 h 590550"/>
              <a:gd name="connsiteX21" fmla="*/ 514350 w 590550"/>
              <a:gd name="connsiteY21" fmla="*/ 261118 h 590550"/>
              <a:gd name="connsiteX22" fmla="*/ 558298 w 590550"/>
              <a:gd name="connsiteY22" fmla="*/ 305067 h 590550"/>
              <a:gd name="connsiteX23" fmla="*/ 583644 w 590550"/>
              <a:gd name="connsiteY23" fmla="*/ 178356 h 590550"/>
              <a:gd name="connsiteX24" fmla="*/ 456933 w 590550"/>
              <a:gd name="connsiteY24" fmla="*/ 203702 h 590550"/>
              <a:gd name="connsiteX25" fmla="*/ 500882 w 590550"/>
              <a:gd name="connsiteY25" fmla="*/ 247650 h 590550"/>
              <a:gd name="connsiteX26" fmla="*/ 428625 w 590550"/>
              <a:gd name="connsiteY26" fmla="*/ 319907 h 590550"/>
              <a:gd name="connsiteX27" fmla="*/ 381000 w 590550"/>
              <a:gd name="connsiteY27" fmla="*/ 272282 h 590550"/>
              <a:gd name="connsiteX28" fmla="*/ 323764 w 590550"/>
              <a:gd name="connsiteY28" fmla="*/ 329517 h 590550"/>
              <a:gd name="connsiteX29" fmla="*/ 286312 w 590550"/>
              <a:gd name="connsiteY29" fmla="*/ 227743 h 590550"/>
              <a:gd name="connsiteX30" fmla="*/ 237982 w 590550"/>
              <a:gd name="connsiteY30" fmla="*/ 169745 h 590550"/>
              <a:gd name="connsiteX31" fmla="*/ 257175 w 590550"/>
              <a:gd name="connsiteY31" fmla="*/ 142875 h 590550"/>
              <a:gd name="connsiteX32" fmla="*/ 228600 w 590550"/>
              <a:gd name="connsiteY32" fmla="*/ 114300 h 590550"/>
              <a:gd name="connsiteX33" fmla="*/ 224961 w 590550"/>
              <a:gd name="connsiteY33" fmla="*/ 114300 h 590550"/>
              <a:gd name="connsiteX34" fmla="*/ 253079 w 590550"/>
              <a:gd name="connsiteY34" fmla="*/ 58064 h 590550"/>
              <a:gd name="connsiteX35" fmla="*/ 257175 w 590550"/>
              <a:gd name="connsiteY35" fmla="*/ 40719 h 590550"/>
              <a:gd name="connsiteX36" fmla="*/ 257175 w 590550"/>
              <a:gd name="connsiteY36" fmla="*/ 38767 h 590550"/>
              <a:gd name="connsiteX37" fmla="*/ 218408 w 590550"/>
              <a:gd name="connsiteY37" fmla="*/ 0 h 590550"/>
              <a:gd name="connsiteX38" fmla="*/ 181642 w 590550"/>
              <a:gd name="connsiteY38" fmla="*/ 0 h 590550"/>
              <a:gd name="connsiteX39" fmla="*/ 148447 w 590550"/>
              <a:gd name="connsiteY39" fmla="*/ 19050 h 590550"/>
              <a:gd name="connsiteX40" fmla="*/ 105442 w 590550"/>
              <a:gd name="connsiteY40" fmla="*/ 19050 h 590550"/>
              <a:gd name="connsiteX41" fmla="*/ 66675 w 590550"/>
              <a:gd name="connsiteY41" fmla="*/ 57817 h 590550"/>
              <a:gd name="connsiteX42" fmla="*/ 73190 w 590550"/>
              <a:gd name="connsiteY42" fmla="*/ 79324 h 590550"/>
              <a:gd name="connsiteX43" fmla="*/ 96507 w 590550"/>
              <a:gd name="connsiteY43" fmla="*/ 114300 h 590550"/>
              <a:gd name="connsiteX44" fmla="*/ 95250 w 590550"/>
              <a:gd name="connsiteY44" fmla="*/ 114300 h 590550"/>
              <a:gd name="connsiteX45" fmla="*/ 66675 w 590550"/>
              <a:gd name="connsiteY45" fmla="*/ 142875 h 590550"/>
              <a:gd name="connsiteX46" fmla="*/ 85868 w 590550"/>
              <a:gd name="connsiteY46" fmla="*/ 169736 h 590550"/>
              <a:gd name="connsiteX47" fmla="*/ 37529 w 590550"/>
              <a:gd name="connsiteY47" fmla="*/ 227743 h 590550"/>
              <a:gd name="connsiteX48" fmla="*/ 0 w 590550"/>
              <a:gd name="connsiteY48" fmla="*/ 331403 h 590550"/>
              <a:gd name="connsiteX49" fmla="*/ 0 w 590550"/>
              <a:gd name="connsiteY49" fmla="*/ 333375 h 590550"/>
              <a:gd name="connsiteX50" fmla="*/ 57626 w 590550"/>
              <a:gd name="connsiteY50" fmla="*/ 457200 h 590550"/>
              <a:gd name="connsiteX51" fmla="*/ 47625 w 590550"/>
              <a:gd name="connsiteY51" fmla="*/ 457200 h 590550"/>
              <a:gd name="connsiteX52" fmla="*/ 19050 w 590550"/>
              <a:gd name="connsiteY52" fmla="*/ 485775 h 590550"/>
              <a:gd name="connsiteX53" fmla="*/ 19050 w 590550"/>
              <a:gd name="connsiteY53" fmla="*/ 504825 h 590550"/>
              <a:gd name="connsiteX54" fmla="*/ 26480 w 590550"/>
              <a:gd name="connsiteY54" fmla="*/ 523875 h 590550"/>
              <a:gd name="connsiteX55" fmla="*/ 19050 w 590550"/>
              <a:gd name="connsiteY55" fmla="*/ 542925 h 590550"/>
              <a:gd name="connsiteX56" fmla="*/ 19050 w 590550"/>
              <a:gd name="connsiteY56" fmla="*/ 561975 h 590550"/>
              <a:gd name="connsiteX57" fmla="*/ 47625 w 590550"/>
              <a:gd name="connsiteY57" fmla="*/ 590550 h 590550"/>
              <a:gd name="connsiteX58" fmla="*/ 266700 w 590550"/>
              <a:gd name="connsiteY58" fmla="*/ 590550 h 590550"/>
              <a:gd name="connsiteX59" fmla="*/ 276225 w 590550"/>
              <a:gd name="connsiteY59" fmla="*/ 590550 h 590550"/>
              <a:gd name="connsiteX60" fmla="*/ 590550 w 590550"/>
              <a:gd name="connsiteY60" fmla="*/ 590550 h 590550"/>
              <a:gd name="connsiteX61" fmla="*/ 590550 w 590550"/>
              <a:gd name="connsiteY61" fmla="*/ 323850 h 590550"/>
              <a:gd name="connsiteX62" fmla="*/ 514350 w 590550"/>
              <a:gd name="connsiteY62" fmla="*/ 323850 h 590550"/>
              <a:gd name="connsiteX63" fmla="*/ 559356 w 590550"/>
              <a:gd name="connsiteY63" fmla="*/ 202644 h 590550"/>
              <a:gd name="connsiteX64" fmla="*/ 546602 w 590550"/>
              <a:gd name="connsiteY64" fmla="*/ 266433 h 590550"/>
              <a:gd name="connsiteX65" fmla="*/ 495576 w 590550"/>
              <a:gd name="connsiteY65" fmla="*/ 215408 h 590550"/>
              <a:gd name="connsiteX66" fmla="*/ 559356 w 590550"/>
              <a:gd name="connsiteY66" fmla="*/ 202644 h 590550"/>
              <a:gd name="connsiteX67" fmla="*/ 438150 w 590550"/>
              <a:gd name="connsiteY67" fmla="*/ 381000 h 590550"/>
              <a:gd name="connsiteX68" fmla="*/ 476250 w 590550"/>
              <a:gd name="connsiteY68" fmla="*/ 381000 h 590550"/>
              <a:gd name="connsiteX69" fmla="*/ 476250 w 590550"/>
              <a:gd name="connsiteY69" fmla="*/ 571500 h 590550"/>
              <a:gd name="connsiteX70" fmla="*/ 438150 w 590550"/>
              <a:gd name="connsiteY70" fmla="*/ 571500 h 590550"/>
              <a:gd name="connsiteX71" fmla="*/ 438150 w 590550"/>
              <a:gd name="connsiteY71" fmla="*/ 381000 h 590550"/>
              <a:gd name="connsiteX72" fmla="*/ 342900 w 590550"/>
              <a:gd name="connsiteY72" fmla="*/ 419100 h 590550"/>
              <a:gd name="connsiteX73" fmla="*/ 381000 w 590550"/>
              <a:gd name="connsiteY73" fmla="*/ 419100 h 590550"/>
              <a:gd name="connsiteX74" fmla="*/ 381000 w 590550"/>
              <a:gd name="connsiteY74" fmla="*/ 571500 h 590550"/>
              <a:gd name="connsiteX75" fmla="*/ 342900 w 590550"/>
              <a:gd name="connsiteY75" fmla="*/ 571500 h 590550"/>
              <a:gd name="connsiteX76" fmla="*/ 342900 w 590550"/>
              <a:gd name="connsiteY76" fmla="*/ 419100 h 590550"/>
              <a:gd name="connsiteX77" fmla="*/ 89040 w 590550"/>
              <a:gd name="connsiteY77" fmla="*/ 68761 h 590550"/>
              <a:gd name="connsiteX78" fmla="*/ 85725 w 590550"/>
              <a:gd name="connsiteY78" fmla="*/ 57817 h 590550"/>
              <a:gd name="connsiteX79" fmla="*/ 105442 w 590550"/>
              <a:gd name="connsiteY79" fmla="*/ 38100 h 590550"/>
              <a:gd name="connsiteX80" fmla="*/ 142942 w 590550"/>
              <a:gd name="connsiteY80" fmla="*/ 38100 h 590550"/>
              <a:gd name="connsiteX81" fmla="*/ 142875 w 590550"/>
              <a:gd name="connsiteY81" fmla="*/ 38767 h 590550"/>
              <a:gd name="connsiteX82" fmla="*/ 142875 w 590550"/>
              <a:gd name="connsiteY82" fmla="*/ 76200 h 590550"/>
              <a:gd name="connsiteX83" fmla="*/ 161925 w 590550"/>
              <a:gd name="connsiteY83" fmla="*/ 76200 h 590550"/>
              <a:gd name="connsiteX84" fmla="*/ 161925 w 590550"/>
              <a:gd name="connsiteY84" fmla="*/ 38767 h 590550"/>
              <a:gd name="connsiteX85" fmla="*/ 181642 w 590550"/>
              <a:gd name="connsiteY85" fmla="*/ 19050 h 590550"/>
              <a:gd name="connsiteX86" fmla="*/ 218399 w 590550"/>
              <a:gd name="connsiteY86" fmla="*/ 19050 h 590550"/>
              <a:gd name="connsiteX87" fmla="*/ 238125 w 590550"/>
              <a:gd name="connsiteY87" fmla="*/ 38767 h 590550"/>
              <a:gd name="connsiteX88" fmla="*/ 238125 w 590550"/>
              <a:gd name="connsiteY88" fmla="*/ 40719 h 590550"/>
              <a:gd name="connsiteX89" fmla="*/ 236039 w 590550"/>
              <a:gd name="connsiteY89" fmla="*/ 49540 h 590550"/>
              <a:gd name="connsiteX90" fmla="*/ 203664 w 590550"/>
              <a:gd name="connsiteY90" fmla="*/ 114300 h 590550"/>
              <a:gd name="connsiteX91" fmla="*/ 119396 w 590550"/>
              <a:gd name="connsiteY91" fmla="*/ 114300 h 590550"/>
              <a:gd name="connsiteX92" fmla="*/ 89040 w 590550"/>
              <a:gd name="connsiteY92" fmla="*/ 68761 h 590550"/>
              <a:gd name="connsiteX93" fmla="*/ 95250 w 590550"/>
              <a:gd name="connsiteY93" fmla="*/ 133350 h 590550"/>
              <a:gd name="connsiteX94" fmla="*/ 228600 w 590550"/>
              <a:gd name="connsiteY94" fmla="*/ 133350 h 590550"/>
              <a:gd name="connsiteX95" fmla="*/ 238125 w 590550"/>
              <a:gd name="connsiteY95" fmla="*/ 142875 h 590550"/>
              <a:gd name="connsiteX96" fmla="*/ 228600 w 590550"/>
              <a:gd name="connsiteY96" fmla="*/ 152400 h 590550"/>
              <a:gd name="connsiteX97" fmla="*/ 95250 w 590550"/>
              <a:gd name="connsiteY97" fmla="*/ 152400 h 590550"/>
              <a:gd name="connsiteX98" fmla="*/ 85725 w 590550"/>
              <a:gd name="connsiteY98" fmla="*/ 142875 h 590550"/>
              <a:gd name="connsiteX99" fmla="*/ 95250 w 590550"/>
              <a:gd name="connsiteY99" fmla="*/ 133350 h 590550"/>
              <a:gd name="connsiteX100" fmla="*/ 19050 w 590550"/>
              <a:gd name="connsiteY100" fmla="*/ 333375 h 590550"/>
              <a:gd name="connsiteX101" fmla="*/ 19050 w 590550"/>
              <a:gd name="connsiteY101" fmla="*/ 331403 h 590550"/>
              <a:gd name="connsiteX102" fmla="*/ 52168 w 590550"/>
              <a:gd name="connsiteY102" fmla="*/ 239935 h 590550"/>
              <a:gd name="connsiteX103" fmla="*/ 109233 w 590550"/>
              <a:gd name="connsiteY103" fmla="*/ 171450 h 590550"/>
              <a:gd name="connsiteX104" fmla="*/ 214617 w 590550"/>
              <a:gd name="connsiteY104" fmla="*/ 171450 h 590550"/>
              <a:gd name="connsiteX105" fmla="*/ 271691 w 590550"/>
              <a:gd name="connsiteY105" fmla="*/ 239935 h 590550"/>
              <a:gd name="connsiteX106" fmla="*/ 304800 w 590550"/>
              <a:gd name="connsiteY106" fmla="*/ 331403 h 590550"/>
              <a:gd name="connsiteX107" fmla="*/ 304800 w 590550"/>
              <a:gd name="connsiteY107" fmla="*/ 333375 h 590550"/>
              <a:gd name="connsiteX108" fmla="*/ 233134 w 590550"/>
              <a:gd name="connsiteY108" fmla="*/ 457200 h 590550"/>
              <a:gd name="connsiteX109" fmla="*/ 90707 w 590550"/>
              <a:gd name="connsiteY109" fmla="*/ 457200 h 590550"/>
              <a:gd name="connsiteX110" fmla="*/ 19050 w 590550"/>
              <a:gd name="connsiteY110" fmla="*/ 333375 h 590550"/>
              <a:gd name="connsiteX111" fmla="*/ 38100 w 590550"/>
              <a:gd name="connsiteY111" fmla="*/ 485775 h 590550"/>
              <a:gd name="connsiteX112" fmla="*/ 47625 w 590550"/>
              <a:gd name="connsiteY112" fmla="*/ 476250 h 590550"/>
              <a:gd name="connsiteX113" fmla="*/ 57150 w 590550"/>
              <a:gd name="connsiteY113" fmla="*/ 476250 h 590550"/>
              <a:gd name="connsiteX114" fmla="*/ 57150 w 590550"/>
              <a:gd name="connsiteY114" fmla="*/ 495300 h 590550"/>
              <a:gd name="connsiteX115" fmla="*/ 76200 w 590550"/>
              <a:gd name="connsiteY115" fmla="*/ 495300 h 590550"/>
              <a:gd name="connsiteX116" fmla="*/ 76200 w 590550"/>
              <a:gd name="connsiteY116" fmla="*/ 476250 h 590550"/>
              <a:gd name="connsiteX117" fmla="*/ 95250 w 590550"/>
              <a:gd name="connsiteY117" fmla="*/ 476250 h 590550"/>
              <a:gd name="connsiteX118" fmla="*/ 95250 w 590550"/>
              <a:gd name="connsiteY118" fmla="*/ 495300 h 590550"/>
              <a:gd name="connsiteX119" fmla="*/ 114300 w 590550"/>
              <a:gd name="connsiteY119" fmla="*/ 495300 h 590550"/>
              <a:gd name="connsiteX120" fmla="*/ 114300 w 590550"/>
              <a:gd name="connsiteY120" fmla="*/ 476250 h 590550"/>
              <a:gd name="connsiteX121" fmla="*/ 133350 w 590550"/>
              <a:gd name="connsiteY121" fmla="*/ 476250 h 590550"/>
              <a:gd name="connsiteX122" fmla="*/ 133350 w 590550"/>
              <a:gd name="connsiteY122" fmla="*/ 495300 h 590550"/>
              <a:gd name="connsiteX123" fmla="*/ 152400 w 590550"/>
              <a:gd name="connsiteY123" fmla="*/ 495300 h 590550"/>
              <a:gd name="connsiteX124" fmla="*/ 152400 w 590550"/>
              <a:gd name="connsiteY124" fmla="*/ 476250 h 590550"/>
              <a:gd name="connsiteX125" fmla="*/ 171450 w 590550"/>
              <a:gd name="connsiteY125" fmla="*/ 476250 h 590550"/>
              <a:gd name="connsiteX126" fmla="*/ 171450 w 590550"/>
              <a:gd name="connsiteY126" fmla="*/ 495300 h 590550"/>
              <a:gd name="connsiteX127" fmla="*/ 190500 w 590550"/>
              <a:gd name="connsiteY127" fmla="*/ 495300 h 590550"/>
              <a:gd name="connsiteX128" fmla="*/ 190500 w 590550"/>
              <a:gd name="connsiteY128" fmla="*/ 476250 h 590550"/>
              <a:gd name="connsiteX129" fmla="*/ 209550 w 590550"/>
              <a:gd name="connsiteY129" fmla="*/ 476250 h 590550"/>
              <a:gd name="connsiteX130" fmla="*/ 209550 w 590550"/>
              <a:gd name="connsiteY130" fmla="*/ 495300 h 590550"/>
              <a:gd name="connsiteX131" fmla="*/ 228600 w 590550"/>
              <a:gd name="connsiteY131" fmla="*/ 495300 h 590550"/>
              <a:gd name="connsiteX132" fmla="*/ 228600 w 590550"/>
              <a:gd name="connsiteY132" fmla="*/ 476250 h 590550"/>
              <a:gd name="connsiteX133" fmla="*/ 247650 w 590550"/>
              <a:gd name="connsiteY133" fmla="*/ 476250 h 590550"/>
              <a:gd name="connsiteX134" fmla="*/ 247650 w 590550"/>
              <a:gd name="connsiteY134" fmla="*/ 495300 h 590550"/>
              <a:gd name="connsiteX135" fmla="*/ 266700 w 590550"/>
              <a:gd name="connsiteY135" fmla="*/ 495300 h 590550"/>
              <a:gd name="connsiteX136" fmla="*/ 266700 w 590550"/>
              <a:gd name="connsiteY136" fmla="*/ 476250 h 590550"/>
              <a:gd name="connsiteX137" fmla="*/ 276225 w 590550"/>
              <a:gd name="connsiteY137" fmla="*/ 476250 h 590550"/>
              <a:gd name="connsiteX138" fmla="*/ 285750 w 590550"/>
              <a:gd name="connsiteY138" fmla="*/ 485775 h 590550"/>
              <a:gd name="connsiteX139" fmla="*/ 285750 w 590550"/>
              <a:gd name="connsiteY139" fmla="*/ 504825 h 590550"/>
              <a:gd name="connsiteX140" fmla="*/ 276225 w 590550"/>
              <a:gd name="connsiteY140" fmla="*/ 514350 h 590550"/>
              <a:gd name="connsiteX141" fmla="*/ 47625 w 590550"/>
              <a:gd name="connsiteY141" fmla="*/ 514350 h 590550"/>
              <a:gd name="connsiteX142" fmla="*/ 38100 w 590550"/>
              <a:gd name="connsiteY142" fmla="*/ 504825 h 590550"/>
              <a:gd name="connsiteX143" fmla="*/ 38100 w 590550"/>
              <a:gd name="connsiteY143" fmla="*/ 485775 h 590550"/>
              <a:gd name="connsiteX144" fmla="*/ 266700 w 590550"/>
              <a:gd name="connsiteY144" fmla="*/ 571500 h 590550"/>
              <a:gd name="connsiteX145" fmla="*/ 47625 w 590550"/>
              <a:gd name="connsiteY145" fmla="*/ 571500 h 590550"/>
              <a:gd name="connsiteX146" fmla="*/ 38100 w 590550"/>
              <a:gd name="connsiteY146" fmla="*/ 561975 h 590550"/>
              <a:gd name="connsiteX147" fmla="*/ 38100 w 590550"/>
              <a:gd name="connsiteY147" fmla="*/ 542925 h 590550"/>
              <a:gd name="connsiteX148" fmla="*/ 47625 w 590550"/>
              <a:gd name="connsiteY148" fmla="*/ 533400 h 590550"/>
              <a:gd name="connsiteX149" fmla="*/ 57150 w 590550"/>
              <a:gd name="connsiteY149" fmla="*/ 533400 h 590550"/>
              <a:gd name="connsiteX150" fmla="*/ 57150 w 590550"/>
              <a:gd name="connsiteY150" fmla="*/ 552450 h 590550"/>
              <a:gd name="connsiteX151" fmla="*/ 76200 w 590550"/>
              <a:gd name="connsiteY151" fmla="*/ 552450 h 590550"/>
              <a:gd name="connsiteX152" fmla="*/ 76200 w 590550"/>
              <a:gd name="connsiteY152" fmla="*/ 533400 h 590550"/>
              <a:gd name="connsiteX153" fmla="*/ 95250 w 590550"/>
              <a:gd name="connsiteY153" fmla="*/ 533400 h 590550"/>
              <a:gd name="connsiteX154" fmla="*/ 95250 w 590550"/>
              <a:gd name="connsiteY154" fmla="*/ 552450 h 590550"/>
              <a:gd name="connsiteX155" fmla="*/ 114300 w 590550"/>
              <a:gd name="connsiteY155" fmla="*/ 552450 h 590550"/>
              <a:gd name="connsiteX156" fmla="*/ 114300 w 590550"/>
              <a:gd name="connsiteY156" fmla="*/ 533400 h 590550"/>
              <a:gd name="connsiteX157" fmla="*/ 133350 w 590550"/>
              <a:gd name="connsiteY157" fmla="*/ 533400 h 590550"/>
              <a:gd name="connsiteX158" fmla="*/ 133350 w 590550"/>
              <a:gd name="connsiteY158" fmla="*/ 552450 h 590550"/>
              <a:gd name="connsiteX159" fmla="*/ 152400 w 590550"/>
              <a:gd name="connsiteY159" fmla="*/ 552450 h 590550"/>
              <a:gd name="connsiteX160" fmla="*/ 152400 w 590550"/>
              <a:gd name="connsiteY160" fmla="*/ 533400 h 590550"/>
              <a:gd name="connsiteX161" fmla="*/ 171450 w 590550"/>
              <a:gd name="connsiteY161" fmla="*/ 533400 h 590550"/>
              <a:gd name="connsiteX162" fmla="*/ 171450 w 590550"/>
              <a:gd name="connsiteY162" fmla="*/ 552450 h 590550"/>
              <a:gd name="connsiteX163" fmla="*/ 190500 w 590550"/>
              <a:gd name="connsiteY163" fmla="*/ 552450 h 590550"/>
              <a:gd name="connsiteX164" fmla="*/ 190500 w 590550"/>
              <a:gd name="connsiteY164" fmla="*/ 533400 h 590550"/>
              <a:gd name="connsiteX165" fmla="*/ 209550 w 590550"/>
              <a:gd name="connsiteY165" fmla="*/ 533400 h 590550"/>
              <a:gd name="connsiteX166" fmla="*/ 209550 w 590550"/>
              <a:gd name="connsiteY166" fmla="*/ 552450 h 590550"/>
              <a:gd name="connsiteX167" fmla="*/ 228600 w 590550"/>
              <a:gd name="connsiteY167" fmla="*/ 552450 h 590550"/>
              <a:gd name="connsiteX168" fmla="*/ 228600 w 590550"/>
              <a:gd name="connsiteY168" fmla="*/ 533400 h 590550"/>
              <a:gd name="connsiteX169" fmla="*/ 247650 w 590550"/>
              <a:gd name="connsiteY169" fmla="*/ 533400 h 590550"/>
              <a:gd name="connsiteX170" fmla="*/ 247650 w 590550"/>
              <a:gd name="connsiteY170" fmla="*/ 552450 h 590550"/>
              <a:gd name="connsiteX171" fmla="*/ 266700 w 590550"/>
              <a:gd name="connsiteY171" fmla="*/ 552450 h 590550"/>
              <a:gd name="connsiteX172" fmla="*/ 266700 w 590550"/>
              <a:gd name="connsiteY172" fmla="*/ 533400 h 590550"/>
              <a:gd name="connsiteX173" fmla="*/ 276225 w 590550"/>
              <a:gd name="connsiteY173" fmla="*/ 533400 h 590550"/>
              <a:gd name="connsiteX174" fmla="*/ 285750 w 590550"/>
              <a:gd name="connsiteY174" fmla="*/ 542925 h 590550"/>
              <a:gd name="connsiteX175" fmla="*/ 285750 w 590550"/>
              <a:gd name="connsiteY175" fmla="*/ 561975 h 590550"/>
              <a:gd name="connsiteX176" fmla="*/ 276225 w 590550"/>
              <a:gd name="connsiteY176" fmla="*/ 571500 h 590550"/>
              <a:gd name="connsiteX177" fmla="*/ 266700 w 590550"/>
              <a:gd name="connsiteY177" fmla="*/ 571500 h 590550"/>
              <a:gd name="connsiteX178" fmla="*/ 571500 w 590550"/>
              <a:gd name="connsiteY178" fmla="*/ 571500 h 590550"/>
              <a:gd name="connsiteX179" fmla="*/ 533400 w 590550"/>
              <a:gd name="connsiteY179" fmla="*/ 571500 h 590550"/>
              <a:gd name="connsiteX180" fmla="*/ 533400 w 590550"/>
              <a:gd name="connsiteY180" fmla="*/ 342900 h 590550"/>
              <a:gd name="connsiteX181" fmla="*/ 571500 w 590550"/>
              <a:gd name="connsiteY181" fmla="*/ 342900 h 590550"/>
              <a:gd name="connsiteX182" fmla="*/ 571500 w 590550"/>
              <a:gd name="connsiteY182" fmla="*/ 571500 h 59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Lst>
            <a:rect l="l" t="t" r="r" b="b"/>
            <a:pathLst>
              <a:path w="590550" h="590550">
                <a:moveTo>
                  <a:pt x="514350" y="323850"/>
                </a:moveTo>
                <a:lnTo>
                  <a:pt x="514350" y="571500"/>
                </a:lnTo>
                <a:lnTo>
                  <a:pt x="495300" y="571500"/>
                </a:lnTo>
                <a:lnTo>
                  <a:pt x="495300" y="361950"/>
                </a:lnTo>
                <a:lnTo>
                  <a:pt x="419100" y="361950"/>
                </a:lnTo>
                <a:lnTo>
                  <a:pt x="419100" y="571500"/>
                </a:lnTo>
                <a:lnTo>
                  <a:pt x="400050" y="571500"/>
                </a:lnTo>
                <a:lnTo>
                  <a:pt x="400050" y="400050"/>
                </a:lnTo>
                <a:lnTo>
                  <a:pt x="323850" y="400050"/>
                </a:lnTo>
                <a:lnTo>
                  <a:pt x="323850" y="571500"/>
                </a:lnTo>
                <a:lnTo>
                  <a:pt x="303047" y="571500"/>
                </a:lnTo>
                <a:cubicBezTo>
                  <a:pt x="304114" y="568509"/>
                  <a:pt x="304800" y="565328"/>
                  <a:pt x="304800" y="561975"/>
                </a:cubicBezTo>
                <a:lnTo>
                  <a:pt x="304800" y="542925"/>
                </a:lnTo>
                <a:cubicBezTo>
                  <a:pt x="304800" y="535581"/>
                  <a:pt x="301933" y="528942"/>
                  <a:pt x="297371" y="523875"/>
                </a:cubicBezTo>
                <a:cubicBezTo>
                  <a:pt x="301943" y="518808"/>
                  <a:pt x="304800" y="512169"/>
                  <a:pt x="304800" y="504825"/>
                </a:cubicBezTo>
                <a:lnTo>
                  <a:pt x="304800" y="485775"/>
                </a:lnTo>
                <a:cubicBezTo>
                  <a:pt x="304800" y="470021"/>
                  <a:pt x="291979" y="457200"/>
                  <a:pt x="276225" y="457200"/>
                </a:cubicBezTo>
                <a:lnTo>
                  <a:pt x="266214" y="457200"/>
                </a:lnTo>
                <a:cubicBezTo>
                  <a:pt x="295989" y="432092"/>
                  <a:pt x="315782" y="396973"/>
                  <a:pt x="321821" y="358388"/>
                </a:cubicBezTo>
                <a:lnTo>
                  <a:pt x="381000" y="299218"/>
                </a:lnTo>
                <a:lnTo>
                  <a:pt x="428625" y="346843"/>
                </a:lnTo>
                <a:lnTo>
                  <a:pt x="514350" y="261118"/>
                </a:lnTo>
                <a:lnTo>
                  <a:pt x="558298" y="305067"/>
                </a:lnTo>
                <a:lnTo>
                  <a:pt x="583644" y="178356"/>
                </a:lnTo>
                <a:lnTo>
                  <a:pt x="456933" y="203702"/>
                </a:lnTo>
                <a:lnTo>
                  <a:pt x="500882" y="247650"/>
                </a:lnTo>
                <a:lnTo>
                  <a:pt x="428625" y="319907"/>
                </a:lnTo>
                <a:lnTo>
                  <a:pt x="381000" y="272282"/>
                </a:lnTo>
                <a:lnTo>
                  <a:pt x="323764" y="329517"/>
                </a:lnTo>
                <a:cubicBezTo>
                  <a:pt x="323326" y="292379"/>
                  <a:pt x="310115" y="256299"/>
                  <a:pt x="286312" y="227743"/>
                </a:cubicBezTo>
                <a:lnTo>
                  <a:pt x="237982" y="169745"/>
                </a:lnTo>
                <a:cubicBezTo>
                  <a:pt x="249117" y="165830"/>
                  <a:pt x="257175" y="155324"/>
                  <a:pt x="257175" y="142875"/>
                </a:cubicBezTo>
                <a:cubicBezTo>
                  <a:pt x="257175" y="127121"/>
                  <a:pt x="244354" y="114300"/>
                  <a:pt x="228600" y="114300"/>
                </a:cubicBezTo>
                <a:lnTo>
                  <a:pt x="224961" y="114300"/>
                </a:lnTo>
                <a:lnTo>
                  <a:pt x="253079" y="58064"/>
                </a:lnTo>
                <a:cubicBezTo>
                  <a:pt x="255756" y="52711"/>
                  <a:pt x="257175" y="46711"/>
                  <a:pt x="257175" y="40719"/>
                </a:cubicBezTo>
                <a:lnTo>
                  <a:pt x="257175" y="38767"/>
                </a:lnTo>
                <a:cubicBezTo>
                  <a:pt x="257175" y="17393"/>
                  <a:pt x="239782" y="0"/>
                  <a:pt x="218408" y="0"/>
                </a:cubicBezTo>
                <a:lnTo>
                  <a:pt x="181642" y="0"/>
                </a:lnTo>
                <a:cubicBezTo>
                  <a:pt x="167497" y="0"/>
                  <a:pt x="155219" y="7696"/>
                  <a:pt x="148447" y="19050"/>
                </a:cubicBezTo>
                <a:lnTo>
                  <a:pt x="105442" y="19050"/>
                </a:lnTo>
                <a:cubicBezTo>
                  <a:pt x="84068" y="19050"/>
                  <a:pt x="66675" y="36443"/>
                  <a:pt x="66675" y="57817"/>
                </a:cubicBezTo>
                <a:cubicBezTo>
                  <a:pt x="66675" y="65503"/>
                  <a:pt x="68923" y="72933"/>
                  <a:pt x="73190" y="79324"/>
                </a:cubicBezTo>
                <a:lnTo>
                  <a:pt x="96507" y="114300"/>
                </a:lnTo>
                <a:lnTo>
                  <a:pt x="95250" y="114300"/>
                </a:lnTo>
                <a:cubicBezTo>
                  <a:pt x="79496" y="114300"/>
                  <a:pt x="66675" y="127121"/>
                  <a:pt x="66675" y="142875"/>
                </a:cubicBezTo>
                <a:cubicBezTo>
                  <a:pt x="66675" y="155324"/>
                  <a:pt x="74733" y="165830"/>
                  <a:pt x="85868" y="169736"/>
                </a:cubicBezTo>
                <a:lnTo>
                  <a:pt x="37529" y="227743"/>
                </a:lnTo>
                <a:cubicBezTo>
                  <a:pt x="13325" y="256784"/>
                  <a:pt x="0" y="293599"/>
                  <a:pt x="0" y="331403"/>
                </a:cubicBezTo>
                <a:lnTo>
                  <a:pt x="0" y="333375"/>
                </a:lnTo>
                <a:cubicBezTo>
                  <a:pt x="0" y="381600"/>
                  <a:pt x="21517" y="426749"/>
                  <a:pt x="57626" y="457200"/>
                </a:cubicBezTo>
                <a:lnTo>
                  <a:pt x="47625" y="457200"/>
                </a:lnTo>
                <a:cubicBezTo>
                  <a:pt x="31871" y="457200"/>
                  <a:pt x="19050" y="470021"/>
                  <a:pt x="19050" y="485775"/>
                </a:cubicBezTo>
                <a:lnTo>
                  <a:pt x="19050" y="504825"/>
                </a:lnTo>
                <a:cubicBezTo>
                  <a:pt x="19050" y="512169"/>
                  <a:pt x="21917" y="518808"/>
                  <a:pt x="26480" y="523875"/>
                </a:cubicBezTo>
                <a:cubicBezTo>
                  <a:pt x="21917" y="528942"/>
                  <a:pt x="19050" y="535581"/>
                  <a:pt x="19050" y="542925"/>
                </a:cubicBezTo>
                <a:lnTo>
                  <a:pt x="19050" y="561975"/>
                </a:lnTo>
                <a:cubicBezTo>
                  <a:pt x="19050" y="577729"/>
                  <a:pt x="31871" y="590550"/>
                  <a:pt x="47625" y="590550"/>
                </a:cubicBezTo>
                <a:lnTo>
                  <a:pt x="266700" y="590550"/>
                </a:lnTo>
                <a:lnTo>
                  <a:pt x="276225" y="590550"/>
                </a:lnTo>
                <a:lnTo>
                  <a:pt x="590550" y="590550"/>
                </a:lnTo>
                <a:lnTo>
                  <a:pt x="590550" y="323850"/>
                </a:lnTo>
                <a:lnTo>
                  <a:pt x="514350" y="323850"/>
                </a:lnTo>
                <a:close/>
                <a:moveTo>
                  <a:pt x="559356" y="202644"/>
                </a:moveTo>
                <a:lnTo>
                  <a:pt x="546602" y="266433"/>
                </a:lnTo>
                <a:lnTo>
                  <a:pt x="495576" y="215408"/>
                </a:lnTo>
                <a:lnTo>
                  <a:pt x="559356" y="202644"/>
                </a:lnTo>
                <a:close/>
                <a:moveTo>
                  <a:pt x="438150" y="381000"/>
                </a:moveTo>
                <a:lnTo>
                  <a:pt x="476250" y="381000"/>
                </a:lnTo>
                <a:lnTo>
                  <a:pt x="476250" y="571500"/>
                </a:lnTo>
                <a:lnTo>
                  <a:pt x="438150" y="571500"/>
                </a:lnTo>
                <a:lnTo>
                  <a:pt x="438150" y="381000"/>
                </a:lnTo>
                <a:close/>
                <a:moveTo>
                  <a:pt x="342900" y="419100"/>
                </a:moveTo>
                <a:lnTo>
                  <a:pt x="381000" y="419100"/>
                </a:lnTo>
                <a:lnTo>
                  <a:pt x="381000" y="571500"/>
                </a:lnTo>
                <a:lnTo>
                  <a:pt x="342900" y="571500"/>
                </a:lnTo>
                <a:lnTo>
                  <a:pt x="342900" y="419100"/>
                </a:lnTo>
                <a:close/>
                <a:moveTo>
                  <a:pt x="89040" y="68761"/>
                </a:moveTo>
                <a:cubicBezTo>
                  <a:pt x="86868" y="65503"/>
                  <a:pt x="85725" y="61722"/>
                  <a:pt x="85725" y="57817"/>
                </a:cubicBezTo>
                <a:cubicBezTo>
                  <a:pt x="85725" y="46949"/>
                  <a:pt x="94574" y="38100"/>
                  <a:pt x="105442" y="38100"/>
                </a:cubicBezTo>
                <a:lnTo>
                  <a:pt x="142942" y="38100"/>
                </a:lnTo>
                <a:cubicBezTo>
                  <a:pt x="142942" y="38329"/>
                  <a:pt x="142875" y="38538"/>
                  <a:pt x="142875" y="38767"/>
                </a:cubicBezTo>
                <a:lnTo>
                  <a:pt x="142875" y="76200"/>
                </a:lnTo>
                <a:lnTo>
                  <a:pt x="161925" y="76200"/>
                </a:lnTo>
                <a:lnTo>
                  <a:pt x="161925" y="38767"/>
                </a:lnTo>
                <a:cubicBezTo>
                  <a:pt x="161925" y="27899"/>
                  <a:pt x="170774" y="19050"/>
                  <a:pt x="181642" y="19050"/>
                </a:cubicBezTo>
                <a:lnTo>
                  <a:pt x="218399" y="19050"/>
                </a:lnTo>
                <a:cubicBezTo>
                  <a:pt x="229276" y="19050"/>
                  <a:pt x="238125" y="27899"/>
                  <a:pt x="238125" y="38767"/>
                </a:cubicBezTo>
                <a:lnTo>
                  <a:pt x="238125" y="40719"/>
                </a:lnTo>
                <a:cubicBezTo>
                  <a:pt x="238125" y="43767"/>
                  <a:pt x="237401" y="46815"/>
                  <a:pt x="236039" y="49540"/>
                </a:cubicBezTo>
                <a:lnTo>
                  <a:pt x="203664" y="114300"/>
                </a:lnTo>
                <a:lnTo>
                  <a:pt x="119396" y="114300"/>
                </a:lnTo>
                <a:lnTo>
                  <a:pt x="89040" y="68761"/>
                </a:lnTo>
                <a:close/>
                <a:moveTo>
                  <a:pt x="95250" y="133350"/>
                </a:moveTo>
                <a:lnTo>
                  <a:pt x="228600" y="133350"/>
                </a:lnTo>
                <a:cubicBezTo>
                  <a:pt x="233848" y="133350"/>
                  <a:pt x="238125" y="137627"/>
                  <a:pt x="238125" y="142875"/>
                </a:cubicBezTo>
                <a:cubicBezTo>
                  <a:pt x="238125" y="148123"/>
                  <a:pt x="233848" y="152400"/>
                  <a:pt x="228600" y="152400"/>
                </a:cubicBezTo>
                <a:lnTo>
                  <a:pt x="95250" y="152400"/>
                </a:lnTo>
                <a:cubicBezTo>
                  <a:pt x="90002" y="152400"/>
                  <a:pt x="85725" y="148123"/>
                  <a:pt x="85725" y="142875"/>
                </a:cubicBezTo>
                <a:cubicBezTo>
                  <a:pt x="85725" y="137627"/>
                  <a:pt x="90002" y="133350"/>
                  <a:pt x="95250" y="133350"/>
                </a:cubicBezTo>
                <a:close/>
                <a:moveTo>
                  <a:pt x="19050" y="333375"/>
                </a:moveTo>
                <a:lnTo>
                  <a:pt x="19050" y="331403"/>
                </a:lnTo>
                <a:cubicBezTo>
                  <a:pt x="19050" y="298047"/>
                  <a:pt x="30813" y="265567"/>
                  <a:pt x="52168" y="239935"/>
                </a:cubicBezTo>
                <a:lnTo>
                  <a:pt x="109233" y="171450"/>
                </a:lnTo>
                <a:lnTo>
                  <a:pt x="214617" y="171450"/>
                </a:lnTo>
                <a:lnTo>
                  <a:pt x="271691" y="239935"/>
                </a:lnTo>
                <a:cubicBezTo>
                  <a:pt x="293037" y="265567"/>
                  <a:pt x="304800" y="298047"/>
                  <a:pt x="304800" y="331403"/>
                </a:cubicBezTo>
                <a:lnTo>
                  <a:pt x="304800" y="333375"/>
                </a:lnTo>
                <a:cubicBezTo>
                  <a:pt x="304800" y="384505"/>
                  <a:pt x="277378" y="431702"/>
                  <a:pt x="233134" y="457200"/>
                </a:cubicBezTo>
                <a:lnTo>
                  <a:pt x="90707" y="457200"/>
                </a:lnTo>
                <a:cubicBezTo>
                  <a:pt x="46472" y="431702"/>
                  <a:pt x="19050" y="384505"/>
                  <a:pt x="19050" y="333375"/>
                </a:cubicBezTo>
                <a:close/>
                <a:moveTo>
                  <a:pt x="38100" y="485775"/>
                </a:moveTo>
                <a:cubicBezTo>
                  <a:pt x="38100" y="480527"/>
                  <a:pt x="42377" y="476250"/>
                  <a:pt x="47625" y="476250"/>
                </a:cubicBezTo>
                <a:lnTo>
                  <a:pt x="57150" y="476250"/>
                </a:lnTo>
                <a:lnTo>
                  <a:pt x="57150" y="495300"/>
                </a:lnTo>
                <a:lnTo>
                  <a:pt x="76200" y="495300"/>
                </a:lnTo>
                <a:lnTo>
                  <a:pt x="76200" y="476250"/>
                </a:lnTo>
                <a:lnTo>
                  <a:pt x="95250" y="476250"/>
                </a:lnTo>
                <a:lnTo>
                  <a:pt x="95250" y="495300"/>
                </a:lnTo>
                <a:lnTo>
                  <a:pt x="114300" y="495300"/>
                </a:lnTo>
                <a:lnTo>
                  <a:pt x="114300" y="476250"/>
                </a:lnTo>
                <a:lnTo>
                  <a:pt x="133350" y="476250"/>
                </a:lnTo>
                <a:lnTo>
                  <a:pt x="133350" y="495300"/>
                </a:lnTo>
                <a:lnTo>
                  <a:pt x="152400" y="495300"/>
                </a:lnTo>
                <a:lnTo>
                  <a:pt x="152400" y="476250"/>
                </a:lnTo>
                <a:lnTo>
                  <a:pt x="171450" y="476250"/>
                </a:lnTo>
                <a:lnTo>
                  <a:pt x="171450" y="495300"/>
                </a:lnTo>
                <a:lnTo>
                  <a:pt x="190500" y="495300"/>
                </a:lnTo>
                <a:lnTo>
                  <a:pt x="190500" y="476250"/>
                </a:lnTo>
                <a:lnTo>
                  <a:pt x="209550" y="476250"/>
                </a:lnTo>
                <a:lnTo>
                  <a:pt x="209550" y="495300"/>
                </a:lnTo>
                <a:lnTo>
                  <a:pt x="228600" y="495300"/>
                </a:lnTo>
                <a:lnTo>
                  <a:pt x="228600" y="476250"/>
                </a:lnTo>
                <a:lnTo>
                  <a:pt x="247650" y="476250"/>
                </a:lnTo>
                <a:lnTo>
                  <a:pt x="247650" y="495300"/>
                </a:lnTo>
                <a:lnTo>
                  <a:pt x="266700" y="495300"/>
                </a:lnTo>
                <a:lnTo>
                  <a:pt x="266700" y="476250"/>
                </a:lnTo>
                <a:lnTo>
                  <a:pt x="276225" y="476250"/>
                </a:lnTo>
                <a:cubicBezTo>
                  <a:pt x="281473" y="476250"/>
                  <a:pt x="285750" y="480527"/>
                  <a:pt x="285750" y="485775"/>
                </a:cubicBezTo>
                <a:lnTo>
                  <a:pt x="285750" y="504825"/>
                </a:lnTo>
                <a:cubicBezTo>
                  <a:pt x="285750" y="510073"/>
                  <a:pt x="281473" y="514350"/>
                  <a:pt x="276225" y="514350"/>
                </a:cubicBezTo>
                <a:lnTo>
                  <a:pt x="47625" y="514350"/>
                </a:lnTo>
                <a:cubicBezTo>
                  <a:pt x="42377" y="514350"/>
                  <a:pt x="38100" y="510073"/>
                  <a:pt x="38100" y="504825"/>
                </a:cubicBezTo>
                <a:lnTo>
                  <a:pt x="38100" y="485775"/>
                </a:lnTo>
                <a:close/>
                <a:moveTo>
                  <a:pt x="266700" y="571500"/>
                </a:moveTo>
                <a:lnTo>
                  <a:pt x="47625" y="571500"/>
                </a:lnTo>
                <a:cubicBezTo>
                  <a:pt x="42377" y="571500"/>
                  <a:pt x="38100" y="567223"/>
                  <a:pt x="38100" y="561975"/>
                </a:cubicBezTo>
                <a:lnTo>
                  <a:pt x="38100" y="542925"/>
                </a:lnTo>
                <a:cubicBezTo>
                  <a:pt x="38100" y="537677"/>
                  <a:pt x="42377" y="533400"/>
                  <a:pt x="47625" y="533400"/>
                </a:cubicBezTo>
                <a:lnTo>
                  <a:pt x="57150" y="533400"/>
                </a:lnTo>
                <a:lnTo>
                  <a:pt x="57150" y="552450"/>
                </a:lnTo>
                <a:lnTo>
                  <a:pt x="76200" y="552450"/>
                </a:lnTo>
                <a:lnTo>
                  <a:pt x="76200" y="533400"/>
                </a:lnTo>
                <a:lnTo>
                  <a:pt x="95250" y="533400"/>
                </a:lnTo>
                <a:lnTo>
                  <a:pt x="95250" y="552450"/>
                </a:lnTo>
                <a:lnTo>
                  <a:pt x="114300" y="552450"/>
                </a:lnTo>
                <a:lnTo>
                  <a:pt x="114300" y="533400"/>
                </a:lnTo>
                <a:lnTo>
                  <a:pt x="133350" y="533400"/>
                </a:lnTo>
                <a:lnTo>
                  <a:pt x="133350" y="552450"/>
                </a:lnTo>
                <a:lnTo>
                  <a:pt x="152400" y="552450"/>
                </a:lnTo>
                <a:lnTo>
                  <a:pt x="152400" y="533400"/>
                </a:lnTo>
                <a:lnTo>
                  <a:pt x="171450" y="533400"/>
                </a:lnTo>
                <a:lnTo>
                  <a:pt x="171450" y="552450"/>
                </a:lnTo>
                <a:lnTo>
                  <a:pt x="190500" y="552450"/>
                </a:lnTo>
                <a:lnTo>
                  <a:pt x="190500" y="533400"/>
                </a:lnTo>
                <a:lnTo>
                  <a:pt x="209550" y="533400"/>
                </a:lnTo>
                <a:lnTo>
                  <a:pt x="209550" y="552450"/>
                </a:lnTo>
                <a:lnTo>
                  <a:pt x="228600" y="552450"/>
                </a:lnTo>
                <a:lnTo>
                  <a:pt x="228600" y="533400"/>
                </a:lnTo>
                <a:lnTo>
                  <a:pt x="247650" y="533400"/>
                </a:lnTo>
                <a:lnTo>
                  <a:pt x="247650" y="552450"/>
                </a:lnTo>
                <a:lnTo>
                  <a:pt x="266700" y="552450"/>
                </a:lnTo>
                <a:lnTo>
                  <a:pt x="266700" y="533400"/>
                </a:lnTo>
                <a:lnTo>
                  <a:pt x="276225" y="533400"/>
                </a:lnTo>
                <a:cubicBezTo>
                  <a:pt x="281473" y="533400"/>
                  <a:pt x="285750" y="537677"/>
                  <a:pt x="285750" y="542925"/>
                </a:cubicBezTo>
                <a:lnTo>
                  <a:pt x="285750" y="561975"/>
                </a:lnTo>
                <a:cubicBezTo>
                  <a:pt x="285750" y="567223"/>
                  <a:pt x="281473" y="571500"/>
                  <a:pt x="276225" y="571500"/>
                </a:cubicBezTo>
                <a:lnTo>
                  <a:pt x="266700" y="571500"/>
                </a:lnTo>
                <a:close/>
                <a:moveTo>
                  <a:pt x="571500" y="571500"/>
                </a:moveTo>
                <a:lnTo>
                  <a:pt x="533400" y="571500"/>
                </a:lnTo>
                <a:lnTo>
                  <a:pt x="533400" y="342900"/>
                </a:lnTo>
                <a:lnTo>
                  <a:pt x="571500" y="342900"/>
                </a:lnTo>
                <a:lnTo>
                  <a:pt x="571500" y="571500"/>
                </a:lnTo>
                <a:close/>
              </a:path>
            </a:pathLst>
          </a:custGeom>
          <a:solidFill>
            <a:schemeClr val="accent6"/>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endParaRPr>
          </a:p>
        </p:txBody>
      </p:sp>
      <p:sp>
        <p:nvSpPr>
          <p:cNvPr id="33" name="Freeform: Shape 4">
            <a:extLst>
              <a:ext uri="{FF2B5EF4-FFF2-40B4-BE49-F238E27FC236}">
                <a16:creationId xmlns:a16="http://schemas.microsoft.com/office/drawing/2014/main" id="{922E3ED0-6049-31E7-9677-56EF68A7406C}"/>
              </a:ext>
            </a:extLst>
          </p:cNvPr>
          <p:cNvSpPr>
            <a:spLocks noChangeAspect="1"/>
          </p:cNvSpPr>
          <p:nvPr/>
        </p:nvSpPr>
        <p:spPr>
          <a:xfrm>
            <a:off x="6296440" y="3490415"/>
            <a:ext cx="529239" cy="542699"/>
          </a:xfrm>
          <a:custGeom>
            <a:avLst/>
            <a:gdLst>
              <a:gd name="connsiteX0" fmla="*/ 781988 w 929260"/>
              <a:gd name="connsiteY0" fmla="*/ 768108 h 952893"/>
              <a:gd name="connsiteX1" fmla="*/ 783893 w 929260"/>
              <a:gd name="connsiteY1" fmla="*/ 782396 h 952893"/>
              <a:gd name="connsiteX2" fmla="*/ 471473 w 929260"/>
              <a:gd name="connsiteY2" fmla="*/ 950036 h 952893"/>
              <a:gd name="connsiteX3" fmla="*/ 433373 w 929260"/>
              <a:gd name="connsiteY3" fmla="*/ 952893 h 952893"/>
              <a:gd name="connsiteX4" fmla="*/ 249541 w 929260"/>
              <a:gd name="connsiteY4" fmla="*/ 910983 h 952893"/>
              <a:gd name="connsiteX5" fmla="*/ 173341 w 929260"/>
              <a:gd name="connsiteY5" fmla="*/ 862406 h 952893"/>
              <a:gd name="connsiteX6" fmla="*/ 60946 w 929260"/>
              <a:gd name="connsiteY6" fmla="*/ 816686 h 952893"/>
              <a:gd name="connsiteX7" fmla="*/ 49516 w 929260"/>
              <a:gd name="connsiteY7" fmla="*/ 808113 h 952893"/>
              <a:gd name="connsiteX8" fmla="*/ 58088 w 929260"/>
              <a:gd name="connsiteY8" fmla="*/ 796683 h 952893"/>
              <a:gd name="connsiteX9" fmla="*/ 184771 w 929260"/>
              <a:gd name="connsiteY9" fmla="*/ 845261 h 952893"/>
              <a:gd name="connsiteX10" fmla="*/ 258113 w 929260"/>
              <a:gd name="connsiteY10" fmla="*/ 891933 h 952893"/>
              <a:gd name="connsiteX11" fmla="*/ 469568 w 929260"/>
              <a:gd name="connsiteY11" fmla="*/ 930033 h 952893"/>
              <a:gd name="connsiteX12" fmla="*/ 767701 w 929260"/>
              <a:gd name="connsiteY12" fmla="*/ 770013 h 952893"/>
              <a:gd name="connsiteX13" fmla="*/ 781988 w 929260"/>
              <a:gd name="connsiteY13" fmla="*/ 768108 h 952893"/>
              <a:gd name="connsiteX14" fmla="*/ 76186 w 929260"/>
              <a:gd name="connsiteY14" fmla="*/ 747153 h 952893"/>
              <a:gd name="connsiteX15" fmla="*/ 90474 w 929260"/>
              <a:gd name="connsiteY15" fmla="*/ 748106 h 952893"/>
              <a:gd name="connsiteX16" fmla="*/ 89521 w 929260"/>
              <a:gd name="connsiteY16" fmla="*/ 762393 h 952893"/>
              <a:gd name="connsiteX17" fmla="*/ 42848 w 929260"/>
              <a:gd name="connsiteY17" fmla="*/ 806208 h 952893"/>
              <a:gd name="connsiteX18" fmla="*/ 86664 w 929260"/>
              <a:gd name="connsiteY18" fmla="*/ 852881 h 952893"/>
              <a:gd name="connsiteX19" fmla="*/ 85711 w 929260"/>
              <a:gd name="connsiteY19" fmla="*/ 867168 h 952893"/>
              <a:gd name="connsiteX20" fmla="*/ 79996 w 929260"/>
              <a:gd name="connsiteY20" fmla="*/ 869073 h 952893"/>
              <a:gd name="connsiteX21" fmla="*/ 72376 w 929260"/>
              <a:gd name="connsiteY21" fmla="*/ 866216 h 952893"/>
              <a:gd name="connsiteX22" fmla="*/ 21893 w 929260"/>
              <a:gd name="connsiteY22" fmla="*/ 811923 h 952893"/>
              <a:gd name="connsiteX23" fmla="*/ 19036 w 929260"/>
              <a:gd name="connsiteY23" fmla="*/ 804303 h 952893"/>
              <a:gd name="connsiteX24" fmla="*/ 21893 w 929260"/>
              <a:gd name="connsiteY24" fmla="*/ 797636 h 952893"/>
              <a:gd name="connsiteX25" fmla="*/ 353363 w 929260"/>
              <a:gd name="connsiteY25" fmla="*/ 676668 h 952893"/>
              <a:gd name="connsiteX26" fmla="*/ 353363 w 929260"/>
              <a:gd name="connsiteY26" fmla="*/ 727151 h 952893"/>
              <a:gd name="connsiteX27" fmla="*/ 359079 w 929260"/>
              <a:gd name="connsiteY27" fmla="*/ 733818 h 952893"/>
              <a:gd name="connsiteX28" fmla="*/ 514336 w 929260"/>
              <a:gd name="connsiteY28" fmla="*/ 733818 h 952893"/>
              <a:gd name="connsiteX29" fmla="*/ 520051 w 929260"/>
              <a:gd name="connsiteY29" fmla="*/ 727151 h 952893"/>
              <a:gd name="connsiteX30" fmla="*/ 520051 w 929260"/>
              <a:gd name="connsiteY30" fmla="*/ 676668 h 952893"/>
              <a:gd name="connsiteX31" fmla="*/ 353363 w 929260"/>
              <a:gd name="connsiteY31" fmla="*/ 676668 h 952893"/>
              <a:gd name="connsiteX32" fmla="*/ 345743 w 929260"/>
              <a:gd name="connsiteY32" fmla="*/ 654761 h 952893"/>
              <a:gd name="connsiteX33" fmla="*/ 524813 w 929260"/>
              <a:gd name="connsiteY33" fmla="*/ 654761 h 952893"/>
              <a:gd name="connsiteX34" fmla="*/ 532433 w 929260"/>
              <a:gd name="connsiteY34" fmla="*/ 656666 h 952893"/>
              <a:gd name="connsiteX35" fmla="*/ 536244 w 929260"/>
              <a:gd name="connsiteY35" fmla="*/ 663333 h 952893"/>
              <a:gd name="connsiteX36" fmla="*/ 537196 w 929260"/>
              <a:gd name="connsiteY36" fmla="*/ 672858 h 952893"/>
              <a:gd name="connsiteX37" fmla="*/ 537196 w 929260"/>
              <a:gd name="connsiteY37" fmla="*/ 673811 h 952893"/>
              <a:gd name="connsiteX38" fmla="*/ 537196 w 929260"/>
              <a:gd name="connsiteY38" fmla="*/ 727151 h 952893"/>
              <a:gd name="connsiteX39" fmla="*/ 515288 w 929260"/>
              <a:gd name="connsiteY39" fmla="*/ 753821 h 952893"/>
              <a:gd name="connsiteX40" fmla="*/ 436231 w 929260"/>
              <a:gd name="connsiteY40" fmla="*/ 761441 h 952893"/>
              <a:gd name="connsiteX41" fmla="*/ 355268 w 929260"/>
              <a:gd name="connsiteY41" fmla="*/ 753821 h 952893"/>
              <a:gd name="connsiteX42" fmla="*/ 333361 w 929260"/>
              <a:gd name="connsiteY42" fmla="*/ 727151 h 952893"/>
              <a:gd name="connsiteX43" fmla="*/ 333361 w 929260"/>
              <a:gd name="connsiteY43" fmla="*/ 673811 h 952893"/>
              <a:gd name="connsiteX44" fmla="*/ 333361 w 929260"/>
              <a:gd name="connsiteY44" fmla="*/ 672858 h 952893"/>
              <a:gd name="connsiteX45" fmla="*/ 334313 w 929260"/>
              <a:gd name="connsiteY45" fmla="*/ 663333 h 952893"/>
              <a:gd name="connsiteX46" fmla="*/ 338124 w 929260"/>
              <a:gd name="connsiteY46" fmla="*/ 656666 h 952893"/>
              <a:gd name="connsiteX47" fmla="*/ 345743 w 929260"/>
              <a:gd name="connsiteY47" fmla="*/ 654761 h 952893"/>
              <a:gd name="connsiteX48" fmla="*/ 922006 w 929260"/>
              <a:gd name="connsiteY48" fmla="*/ 640474 h 952893"/>
              <a:gd name="connsiteX49" fmla="*/ 928673 w 929260"/>
              <a:gd name="connsiteY49" fmla="*/ 652856 h 952893"/>
              <a:gd name="connsiteX50" fmla="*/ 906766 w 929260"/>
              <a:gd name="connsiteY50" fmla="*/ 723341 h 952893"/>
              <a:gd name="connsiteX51" fmla="*/ 897241 w 929260"/>
              <a:gd name="connsiteY51" fmla="*/ 730009 h 952893"/>
              <a:gd name="connsiteX52" fmla="*/ 894383 w 929260"/>
              <a:gd name="connsiteY52" fmla="*/ 730009 h 952893"/>
              <a:gd name="connsiteX53" fmla="*/ 823898 w 929260"/>
              <a:gd name="connsiteY53" fmla="*/ 708101 h 952893"/>
              <a:gd name="connsiteX54" fmla="*/ 817231 w 929260"/>
              <a:gd name="connsiteY54" fmla="*/ 695719 h 952893"/>
              <a:gd name="connsiteX55" fmla="*/ 829613 w 929260"/>
              <a:gd name="connsiteY55" fmla="*/ 689051 h 952893"/>
              <a:gd name="connsiteX56" fmla="*/ 890573 w 929260"/>
              <a:gd name="connsiteY56" fmla="*/ 708101 h 952893"/>
              <a:gd name="connsiteX57" fmla="*/ 909623 w 929260"/>
              <a:gd name="connsiteY57" fmla="*/ 647141 h 952893"/>
              <a:gd name="connsiteX58" fmla="*/ 922006 w 929260"/>
              <a:gd name="connsiteY58" fmla="*/ 640474 h 952893"/>
              <a:gd name="connsiteX59" fmla="*/ 434326 w 929260"/>
              <a:gd name="connsiteY59" fmla="*/ 363296 h 952893"/>
              <a:gd name="connsiteX60" fmla="*/ 509573 w 929260"/>
              <a:gd name="connsiteY60" fmla="*/ 373774 h 952893"/>
              <a:gd name="connsiteX61" fmla="*/ 532433 w 929260"/>
              <a:gd name="connsiteY61" fmla="*/ 410921 h 952893"/>
              <a:gd name="connsiteX62" fmla="*/ 526718 w 929260"/>
              <a:gd name="connsiteY62" fmla="*/ 457594 h 952893"/>
              <a:gd name="connsiteX63" fmla="*/ 519098 w 929260"/>
              <a:gd name="connsiteY63" fmla="*/ 547129 h 952893"/>
              <a:gd name="connsiteX64" fmla="*/ 519098 w 929260"/>
              <a:gd name="connsiteY64" fmla="*/ 584276 h 952893"/>
              <a:gd name="connsiteX65" fmla="*/ 508621 w 929260"/>
              <a:gd name="connsiteY65" fmla="*/ 593801 h 952893"/>
              <a:gd name="connsiteX66" fmla="*/ 498143 w 929260"/>
              <a:gd name="connsiteY66" fmla="*/ 583324 h 952893"/>
              <a:gd name="connsiteX67" fmla="*/ 498143 w 929260"/>
              <a:gd name="connsiteY67" fmla="*/ 546176 h 952893"/>
              <a:gd name="connsiteX68" fmla="*/ 498143 w 929260"/>
              <a:gd name="connsiteY68" fmla="*/ 545224 h 952893"/>
              <a:gd name="connsiteX69" fmla="*/ 505763 w 929260"/>
              <a:gd name="connsiteY69" fmla="*/ 454736 h 952893"/>
              <a:gd name="connsiteX70" fmla="*/ 505763 w 929260"/>
              <a:gd name="connsiteY70" fmla="*/ 453784 h 952893"/>
              <a:gd name="connsiteX71" fmla="*/ 513383 w 929260"/>
              <a:gd name="connsiteY71" fmla="*/ 408064 h 952893"/>
              <a:gd name="connsiteX72" fmla="*/ 503858 w 929260"/>
              <a:gd name="connsiteY72" fmla="*/ 393776 h 952893"/>
              <a:gd name="connsiteX73" fmla="*/ 434326 w 929260"/>
              <a:gd name="connsiteY73" fmla="*/ 384251 h 952893"/>
              <a:gd name="connsiteX74" fmla="*/ 364793 w 929260"/>
              <a:gd name="connsiteY74" fmla="*/ 393776 h 952893"/>
              <a:gd name="connsiteX75" fmla="*/ 356221 w 929260"/>
              <a:gd name="connsiteY75" fmla="*/ 408064 h 952893"/>
              <a:gd name="connsiteX76" fmla="*/ 364793 w 929260"/>
              <a:gd name="connsiteY76" fmla="*/ 454736 h 952893"/>
              <a:gd name="connsiteX77" fmla="*/ 364793 w 929260"/>
              <a:gd name="connsiteY77" fmla="*/ 455689 h 952893"/>
              <a:gd name="connsiteX78" fmla="*/ 372413 w 929260"/>
              <a:gd name="connsiteY78" fmla="*/ 544271 h 952893"/>
              <a:gd name="connsiteX79" fmla="*/ 372413 w 929260"/>
              <a:gd name="connsiteY79" fmla="*/ 545224 h 952893"/>
              <a:gd name="connsiteX80" fmla="*/ 372413 w 929260"/>
              <a:gd name="connsiteY80" fmla="*/ 583324 h 952893"/>
              <a:gd name="connsiteX81" fmla="*/ 361936 w 929260"/>
              <a:gd name="connsiteY81" fmla="*/ 593801 h 952893"/>
              <a:gd name="connsiteX82" fmla="*/ 351458 w 929260"/>
              <a:gd name="connsiteY82" fmla="*/ 583324 h 952893"/>
              <a:gd name="connsiteX83" fmla="*/ 351458 w 929260"/>
              <a:gd name="connsiteY83" fmla="*/ 545224 h 952893"/>
              <a:gd name="connsiteX84" fmla="*/ 343838 w 929260"/>
              <a:gd name="connsiteY84" fmla="*/ 457594 h 952893"/>
              <a:gd name="connsiteX85" fmla="*/ 335266 w 929260"/>
              <a:gd name="connsiteY85" fmla="*/ 410921 h 952893"/>
              <a:gd name="connsiteX86" fmla="*/ 358126 w 929260"/>
              <a:gd name="connsiteY86" fmla="*/ 373774 h 952893"/>
              <a:gd name="connsiteX87" fmla="*/ 434326 w 929260"/>
              <a:gd name="connsiteY87" fmla="*/ 363296 h 952893"/>
              <a:gd name="connsiteX88" fmla="*/ 497191 w 929260"/>
              <a:gd name="connsiteY88" fmla="*/ 224195 h 952893"/>
              <a:gd name="connsiteX89" fmla="*/ 497191 w 929260"/>
              <a:gd name="connsiteY89" fmla="*/ 244234 h 952893"/>
              <a:gd name="connsiteX90" fmla="*/ 531481 w 929260"/>
              <a:gd name="connsiteY90" fmla="*/ 278524 h 952893"/>
              <a:gd name="connsiteX91" fmla="*/ 558509 w 929260"/>
              <a:gd name="connsiteY91" fmla="*/ 278524 h 952893"/>
              <a:gd name="connsiteX92" fmla="*/ 545649 w 929260"/>
              <a:gd name="connsiteY92" fmla="*/ 255783 h 952893"/>
              <a:gd name="connsiteX93" fmla="*/ 520006 w 929260"/>
              <a:gd name="connsiteY93" fmla="*/ 233235 h 952893"/>
              <a:gd name="connsiteX94" fmla="*/ 376224 w 929260"/>
              <a:gd name="connsiteY94" fmla="*/ 223853 h 952893"/>
              <a:gd name="connsiteX95" fmla="*/ 352455 w 929260"/>
              <a:gd name="connsiteY95" fmla="*/ 233369 h 952893"/>
              <a:gd name="connsiteX96" fmla="*/ 326812 w 929260"/>
              <a:gd name="connsiteY96" fmla="*/ 256140 h 952893"/>
              <a:gd name="connsiteX97" fmla="*/ 314711 w 929260"/>
              <a:gd name="connsiteY97" fmla="*/ 277571 h 952893"/>
              <a:gd name="connsiteX98" fmla="*/ 341933 w 929260"/>
              <a:gd name="connsiteY98" fmla="*/ 277571 h 952893"/>
              <a:gd name="connsiteX99" fmla="*/ 376224 w 929260"/>
              <a:gd name="connsiteY99" fmla="*/ 243281 h 952893"/>
              <a:gd name="connsiteX100" fmla="*/ 436231 w 929260"/>
              <a:gd name="connsiteY100" fmla="*/ 214706 h 952893"/>
              <a:gd name="connsiteX101" fmla="*/ 397179 w 929260"/>
              <a:gd name="connsiteY101" fmla="*/ 219045 h 952893"/>
              <a:gd name="connsiteX102" fmla="*/ 397179 w 929260"/>
              <a:gd name="connsiteY102" fmla="*/ 243281 h 952893"/>
              <a:gd name="connsiteX103" fmla="*/ 341933 w 929260"/>
              <a:gd name="connsiteY103" fmla="*/ 298526 h 952893"/>
              <a:gd name="connsiteX104" fmla="*/ 307712 w 929260"/>
              <a:gd name="connsiteY104" fmla="*/ 298526 h 952893"/>
              <a:gd name="connsiteX105" fmla="*/ 303833 w 929260"/>
              <a:gd name="connsiteY105" fmla="*/ 320434 h 952893"/>
              <a:gd name="connsiteX106" fmla="*/ 303833 w 929260"/>
              <a:gd name="connsiteY106" fmla="*/ 752869 h 952893"/>
              <a:gd name="connsiteX107" fmla="*/ 344791 w 929260"/>
              <a:gd name="connsiteY107" fmla="*/ 800494 h 952893"/>
              <a:gd name="connsiteX108" fmla="*/ 360983 w 929260"/>
              <a:gd name="connsiteY108" fmla="*/ 803352 h 952893"/>
              <a:gd name="connsiteX109" fmla="*/ 511478 w 929260"/>
              <a:gd name="connsiteY109" fmla="*/ 803352 h 952893"/>
              <a:gd name="connsiteX110" fmla="*/ 527670 w 929260"/>
              <a:gd name="connsiteY110" fmla="*/ 800494 h 952893"/>
              <a:gd name="connsiteX111" fmla="*/ 568628 w 929260"/>
              <a:gd name="connsiteY111" fmla="*/ 752869 h 952893"/>
              <a:gd name="connsiteX112" fmla="*/ 568628 w 929260"/>
              <a:gd name="connsiteY112" fmla="*/ 320434 h 952893"/>
              <a:gd name="connsiteX113" fmla="*/ 564794 w 929260"/>
              <a:gd name="connsiteY113" fmla="*/ 298526 h 952893"/>
              <a:gd name="connsiteX114" fmla="*/ 530529 w 929260"/>
              <a:gd name="connsiteY114" fmla="*/ 298526 h 952893"/>
              <a:gd name="connsiteX115" fmla="*/ 476236 w 929260"/>
              <a:gd name="connsiteY115" fmla="*/ 244234 h 952893"/>
              <a:gd name="connsiteX116" fmla="*/ 476236 w 929260"/>
              <a:gd name="connsiteY116" fmla="*/ 219151 h 952893"/>
              <a:gd name="connsiteX117" fmla="*/ 435754 w 929260"/>
              <a:gd name="connsiteY117" fmla="*/ 194704 h 952893"/>
              <a:gd name="connsiteX118" fmla="*/ 491476 w 929260"/>
              <a:gd name="connsiteY118" fmla="*/ 200419 h 952893"/>
              <a:gd name="connsiteX119" fmla="*/ 581353 w 929260"/>
              <a:gd name="connsiteY119" fmla="*/ 279313 h 952893"/>
              <a:gd name="connsiteX120" fmla="*/ 582896 w 929260"/>
              <a:gd name="connsiteY120" fmla="*/ 288029 h 952893"/>
              <a:gd name="connsiteX121" fmla="*/ 583868 w 929260"/>
              <a:gd name="connsiteY121" fmla="*/ 289001 h 952893"/>
              <a:gd name="connsiteX122" fmla="*/ 583272 w 929260"/>
              <a:gd name="connsiteY122" fmla="*/ 290154 h 952893"/>
              <a:gd name="connsiteX123" fmla="*/ 588631 w 929260"/>
              <a:gd name="connsiteY123" fmla="*/ 320434 h 952893"/>
              <a:gd name="connsiteX124" fmla="*/ 588631 w 929260"/>
              <a:gd name="connsiteY124" fmla="*/ 404611 h 952893"/>
              <a:gd name="connsiteX125" fmla="*/ 613396 w 929260"/>
              <a:gd name="connsiteY125" fmla="*/ 418541 h 952893"/>
              <a:gd name="connsiteX126" fmla="*/ 632446 w 929260"/>
              <a:gd name="connsiteY126" fmla="*/ 450926 h 952893"/>
              <a:gd name="connsiteX127" fmla="*/ 632446 w 929260"/>
              <a:gd name="connsiteY127" fmla="*/ 467118 h 952893"/>
              <a:gd name="connsiteX128" fmla="*/ 622921 w 929260"/>
              <a:gd name="connsiteY128" fmla="*/ 476643 h 952893"/>
              <a:gd name="connsiteX129" fmla="*/ 612443 w 929260"/>
              <a:gd name="connsiteY129" fmla="*/ 466166 h 952893"/>
              <a:gd name="connsiteX130" fmla="*/ 612443 w 929260"/>
              <a:gd name="connsiteY130" fmla="*/ 449973 h 952893"/>
              <a:gd name="connsiteX131" fmla="*/ 603871 w 929260"/>
              <a:gd name="connsiteY131" fmla="*/ 435686 h 952893"/>
              <a:gd name="connsiteX132" fmla="*/ 588631 w 929260"/>
              <a:gd name="connsiteY132" fmla="*/ 427113 h 952893"/>
              <a:gd name="connsiteX133" fmla="*/ 588631 w 929260"/>
              <a:gd name="connsiteY133" fmla="*/ 752869 h 952893"/>
              <a:gd name="connsiteX134" fmla="*/ 530528 w 929260"/>
              <a:gd name="connsiteY134" fmla="*/ 820497 h 952893"/>
              <a:gd name="connsiteX135" fmla="*/ 514336 w 929260"/>
              <a:gd name="connsiteY135" fmla="*/ 823354 h 952893"/>
              <a:gd name="connsiteX136" fmla="*/ 436231 w 929260"/>
              <a:gd name="connsiteY136" fmla="*/ 830022 h 952893"/>
              <a:gd name="connsiteX137" fmla="*/ 358126 w 929260"/>
              <a:gd name="connsiteY137" fmla="*/ 824307 h 952893"/>
              <a:gd name="connsiteX138" fmla="*/ 340981 w 929260"/>
              <a:gd name="connsiteY138" fmla="*/ 821449 h 952893"/>
              <a:gd name="connsiteX139" fmla="*/ 282878 w 929260"/>
              <a:gd name="connsiteY139" fmla="*/ 753822 h 952893"/>
              <a:gd name="connsiteX140" fmla="*/ 282878 w 929260"/>
              <a:gd name="connsiteY140" fmla="*/ 425626 h 952893"/>
              <a:gd name="connsiteX141" fmla="*/ 266686 w 929260"/>
              <a:gd name="connsiteY141" fmla="*/ 434734 h 952893"/>
              <a:gd name="connsiteX142" fmla="*/ 258113 w 929260"/>
              <a:gd name="connsiteY142" fmla="*/ 449021 h 952893"/>
              <a:gd name="connsiteX143" fmla="*/ 258113 w 929260"/>
              <a:gd name="connsiteY143" fmla="*/ 465214 h 952893"/>
              <a:gd name="connsiteX144" fmla="*/ 248588 w 929260"/>
              <a:gd name="connsiteY144" fmla="*/ 476644 h 952893"/>
              <a:gd name="connsiteX145" fmla="*/ 238111 w 929260"/>
              <a:gd name="connsiteY145" fmla="*/ 466166 h 952893"/>
              <a:gd name="connsiteX146" fmla="*/ 238111 w 929260"/>
              <a:gd name="connsiteY146" fmla="*/ 449974 h 952893"/>
              <a:gd name="connsiteX147" fmla="*/ 257161 w 929260"/>
              <a:gd name="connsiteY147" fmla="*/ 417589 h 952893"/>
              <a:gd name="connsiteX148" fmla="*/ 282878 w 929260"/>
              <a:gd name="connsiteY148" fmla="*/ 403123 h 952893"/>
              <a:gd name="connsiteX149" fmla="*/ 282878 w 929260"/>
              <a:gd name="connsiteY149" fmla="*/ 320434 h 952893"/>
              <a:gd name="connsiteX150" fmla="*/ 380033 w 929260"/>
              <a:gd name="connsiteY150" fmla="*/ 200419 h 952893"/>
              <a:gd name="connsiteX151" fmla="*/ 386401 w 929260"/>
              <a:gd name="connsiteY151" fmla="*/ 199766 h 952893"/>
              <a:gd name="connsiteX152" fmla="*/ 386701 w 929260"/>
              <a:gd name="connsiteY152" fmla="*/ 199466 h 952893"/>
              <a:gd name="connsiteX153" fmla="*/ 386945 w 929260"/>
              <a:gd name="connsiteY153" fmla="*/ 199710 h 952893"/>
              <a:gd name="connsiteX154" fmla="*/ 501001 w 929260"/>
              <a:gd name="connsiteY154" fmla="*/ 76594 h 952893"/>
              <a:gd name="connsiteX155" fmla="*/ 802943 w 929260"/>
              <a:gd name="connsiteY155" fmla="*/ 263284 h 952893"/>
              <a:gd name="connsiteX156" fmla="*/ 879143 w 929260"/>
              <a:gd name="connsiteY156" fmla="*/ 475691 h 952893"/>
              <a:gd name="connsiteX157" fmla="*/ 875333 w 929260"/>
              <a:gd name="connsiteY157" fmla="*/ 566179 h 952893"/>
              <a:gd name="connsiteX158" fmla="*/ 892478 w 929260"/>
              <a:gd name="connsiteY158" fmla="*/ 686194 h 952893"/>
              <a:gd name="connsiteX159" fmla="*/ 890573 w 929260"/>
              <a:gd name="connsiteY159" fmla="*/ 700481 h 952893"/>
              <a:gd name="connsiteX160" fmla="*/ 883906 w 929260"/>
              <a:gd name="connsiteY160" fmla="*/ 702386 h 952893"/>
              <a:gd name="connsiteX161" fmla="*/ 875333 w 929260"/>
              <a:gd name="connsiteY161" fmla="*/ 698576 h 952893"/>
              <a:gd name="connsiteX162" fmla="*/ 854378 w 929260"/>
              <a:gd name="connsiteY162" fmla="*/ 564274 h 952893"/>
              <a:gd name="connsiteX163" fmla="*/ 858188 w 929260"/>
              <a:gd name="connsiteY163" fmla="*/ 476644 h 952893"/>
              <a:gd name="connsiteX164" fmla="*/ 785798 w 929260"/>
              <a:gd name="connsiteY164" fmla="*/ 274714 h 952893"/>
              <a:gd name="connsiteX165" fmla="*/ 498143 w 929260"/>
              <a:gd name="connsiteY165" fmla="*/ 96596 h 952893"/>
              <a:gd name="connsiteX166" fmla="*/ 489571 w 929260"/>
              <a:gd name="connsiteY166" fmla="*/ 85166 h 952893"/>
              <a:gd name="connsiteX167" fmla="*/ 501001 w 929260"/>
              <a:gd name="connsiteY167" fmla="*/ 76594 h 952893"/>
              <a:gd name="connsiteX168" fmla="*/ 369437 w 929260"/>
              <a:gd name="connsiteY168" fmla="*/ 26587 h 952893"/>
              <a:gd name="connsiteX169" fmla="*/ 377176 w 929260"/>
              <a:gd name="connsiteY169" fmla="*/ 27063 h 952893"/>
              <a:gd name="connsiteX170" fmla="*/ 381938 w 929260"/>
              <a:gd name="connsiteY170" fmla="*/ 40398 h 952893"/>
              <a:gd name="connsiteX171" fmla="*/ 277163 w 929260"/>
              <a:gd name="connsiteY171" fmla="*/ 124218 h 952893"/>
              <a:gd name="connsiteX172" fmla="*/ 200011 w 929260"/>
              <a:gd name="connsiteY172" fmla="*/ 164223 h 952893"/>
              <a:gd name="connsiteX173" fmla="*/ 60946 w 929260"/>
              <a:gd name="connsiteY173" fmla="*/ 328053 h 952893"/>
              <a:gd name="connsiteX174" fmla="*/ 50468 w 929260"/>
              <a:gd name="connsiteY174" fmla="*/ 667143 h 952893"/>
              <a:gd name="connsiteX175" fmla="*/ 44753 w 929260"/>
              <a:gd name="connsiteY175" fmla="*/ 680478 h 952893"/>
              <a:gd name="connsiteX176" fmla="*/ 40943 w 929260"/>
              <a:gd name="connsiteY176" fmla="*/ 680478 h 952893"/>
              <a:gd name="connsiteX177" fmla="*/ 31418 w 929260"/>
              <a:gd name="connsiteY177" fmla="*/ 673811 h 952893"/>
              <a:gd name="connsiteX178" fmla="*/ 41896 w 929260"/>
              <a:gd name="connsiteY178" fmla="*/ 319481 h 952893"/>
              <a:gd name="connsiteX179" fmla="*/ 188581 w 929260"/>
              <a:gd name="connsiteY179" fmla="*/ 148031 h 952893"/>
              <a:gd name="connsiteX180" fmla="*/ 268591 w 929260"/>
              <a:gd name="connsiteY180" fmla="*/ 106121 h 952893"/>
              <a:gd name="connsiteX181" fmla="*/ 363841 w 929260"/>
              <a:gd name="connsiteY181" fmla="*/ 31826 h 952893"/>
              <a:gd name="connsiteX182" fmla="*/ 369437 w 929260"/>
              <a:gd name="connsiteY182" fmla="*/ 26587 h 952893"/>
              <a:gd name="connsiteX183" fmla="*/ 387653 w 929260"/>
              <a:gd name="connsiteY183" fmla="*/ 394 h 952893"/>
              <a:gd name="connsiteX184" fmla="*/ 395273 w 929260"/>
              <a:gd name="connsiteY184" fmla="*/ 1346 h 952893"/>
              <a:gd name="connsiteX185" fmla="*/ 400035 w 929260"/>
              <a:gd name="connsiteY185" fmla="*/ 8014 h 952893"/>
              <a:gd name="connsiteX186" fmla="*/ 416228 w 929260"/>
              <a:gd name="connsiteY186" fmla="*/ 80404 h 952893"/>
              <a:gd name="connsiteX187" fmla="*/ 408608 w 929260"/>
              <a:gd name="connsiteY187" fmla="*/ 92786 h 952893"/>
              <a:gd name="connsiteX188" fmla="*/ 406703 w 929260"/>
              <a:gd name="connsiteY188" fmla="*/ 92786 h 952893"/>
              <a:gd name="connsiteX189" fmla="*/ 397178 w 929260"/>
              <a:gd name="connsiteY189" fmla="*/ 85166 h 952893"/>
              <a:gd name="connsiteX190" fmla="*/ 382890 w 929260"/>
              <a:gd name="connsiteY190" fmla="*/ 22301 h 952893"/>
              <a:gd name="connsiteX191" fmla="*/ 320025 w 929260"/>
              <a:gd name="connsiteY191" fmla="*/ 36589 h 952893"/>
              <a:gd name="connsiteX192" fmla="*/ 307643 w 929260"/>
              <a:gd name="connsiteY192" fmla="*/ 28969 h 952893"/>
              <a:gd name="connsiteX193" fmla="*/ 315263 w 929260"/>
              <a:gd name="connsiteY193" fmla="*/ 16586 h 952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929260" h="952893">
                <a:moveTo>
                  <a:pt x="781988" y="768108"/>
                </a:moveTo>
                <a:cubicBezTo>
                  <a:pt x="786751" y="771918"/>
                  <a:pt x="786751" y="777633"/>
                  <a:pt x="783893" y="782396"/>
                </a:cubicBezTo>
                <a:cubicBezTo>
                  <a:pt x="709598" y="877646"/>
                  <a:pt x="592441" y="940511"/>
                  <a:pt x="471473" y="950036"/>
                </a:cubicBezTo>
                <a:cubicBezTo>
                  <a:pt x="459091" y="951941"/>
                  <a:pt x="445756" y="952893"/>
                  <a:pt x="433373" y="952893"/>
                </a:cubicBezTo>
                <a:cubicBezTo>
                  <a:pt x="366698" y="952893"/>
                  <a:pt x="303833" y="938606"/>
                  <a:pt x="249541" y="910983"/>
                </a:cubicBezTo>
                <a:cubicBezTo>
                  <a:pt x="219061" y="895743"/>
                  <a:pt x="195248" y="877646"/>
                  <a:pt x="173341" y="862406"/>
                </a:cubicBezTo>
                <a:cubicBezTo>
                  <a:pt x="134288" y="834783"/>
                  <a:pt x="103808" y="812876"/>
                  <a:pt x="60946" y="816686"/>
                </a:cubicBezTo>
                <a:cubicBezTo>
                  <a:pt x="55231" y="817638"/>
                  <a:pt x="50468" y="812876"/>
                  <a:pt x="49516" y="808113"/>
                </a:cubicBezTo>
                <a:cubicBezTo>
                  <a:pt x="48563" y="802398"/>
                  <a:pt x="53326" y="797636"/>
                  <a:pt x="58088" y="796683"/>
                </a:cubicBezTo>
                <a:cubicBezTo>
                  <a:pt x="109523" y="790968"/>
                  <a:pt x="143813" y="816686"/>
                  <a:pt x="184771" y="845261"/>
                </a:cubicBezTo>
                <a:cubicBezTo>
                  <a:pt x="205726" y="860501"/>
                  <a:pt x="229538" y="877646"/>
                  <a:pt x="258113" y="891933"/>
                </a:cubicBezTo>
                <a:cubicBezTo>
                  <a:pt x="319073" y="923366"/>
                  <a:pt x="392416" y="936701"/>
                  <a:pt x="469568" y="930033"/>
                </a:cubicBezTo>
                <a:cubicBezTo>
                  <a:pt x="584821" y="920508"/>
                  <a:pt x="696263" y="860501"/>
                  <a:pt x="767701" y="770013"/>
                </a:cubicBezTo>
                <a:cubicBezTo>
                  <a:pt x="771511" y="765251"/>
                  <a:pt x="777226" y="765251"/>
                  <a:pt x="781988" y="768108"/>
                </a:cubicBezTo>
                <a:close/>
                <a:moveTo>
                  <a:pt x="76186" y="747153"/>
                </a:moveTo>
                <a:cubicBezTo>
                  <a:pt x="79996" y="743343"/>
                  <a:pt x="86664" y="743343"/>
                  <a:pt x="90474" y="748106"/>
                </a:cubicBezTo>
                <a:cubicBezTo>
                  <a:pt x="94284" y="751916"/>
                  <a:pt x="94284" y="758583"/>
                  <a:pt x="89521" y="762393"/>
                </a:cubicBezTo>
                <a:lnTo>
                  <a:pt x="42848" y="806208"/>
                </a:lnTo>
                <a:lnTo>
                  <a:pt x="86664" y="852881"/>
                </a:lnTo>
                <a:cubicBezTo>
                  <a:pt x="90474" y="856691"/>
                  <a:pt x="90474" y="863358"/>
                  <a:pt x="85711" y="867168"/>
                </a:cubicBezTo>
                <a:cubicBezTo>
                  <a:pt x="84759" y="868121"/>
                  <a:pt x="82853" y="869073"/>
                  <a:pt x="79996" y="869073"/>
                </a:cubicBezTo>
                <a:cubicBezTo>
                  <a:pt x="77139" y="869073"/>
                  <a:pt x="74281" y="868121"/>
                  <a:pt x="72376" y="866216"/>
                </a:cubicBezTo>
                <a:lnTo>
                  <a:pt x="21893" y="811923"/>
                </a:lnTo>
                <a:cubicBezTo>
                  <a:pt x="19988" y="810018"/>
                  <a:pt x="19036" y="807161"/>
                  <a:pt x="19036" y="804303"/>
                </a:cubicBezTo>
                <a:cubicBezTo>
                  <a:pt x="19036" y="801446"/>
                  <a:pt x="19988" y="799541"/>
                  <a:pt x="21893" y="797636"/>
                </a:cubicBezTo>
                <a:close/>
                <a:moveTo>
                  <a:pt x="353363" y="676668"/>
                </a:moveTo>
                <a:lnTo>
                  <a:pt x="353363" y="727151"/>
                </a:lnTo>
                <a:cubicBezTo>
                  <a:pt x="353363" y="730008"/>
                  <a:pt x="355268" y="732866"/>
                  <a:pt x="359079" y="733818"/>
                </a:cubicBezTo>
                <a:cubicBezTo>
                  <a:pt x="409561" y="743343"/>
                  <a:pt x="463854" y="743343"/>
                  <a:pt x="514336" y="733818"/>
                </a:cubicBezTo>
                <a:cubicBezTo>
                  <a:pt x="517194" y="732866"/>
                  <a:pt x="520051" y="730961"/>
                  <a:pt x="520051" y="727151"/>
                </a:cubicBezTo>
                <a:lnTo>
                  <a:pt x="520051" y="676668"/>
                </a:lnTo>
                <a:cubicBezTo>
                  <a:pt x="463854" y="687146"/>
                  <a:pt x="407656" y="687146"/>
                  <a:pt x="353363" y="676668"/>
                </a:cubicBezTo>
                <a:close/>
                <a:moveTo>
                  <a:pt x="345743" y="654761"/>
                </a:moveTo>
                <a:cubicBezTo>
                  <a:pt x="403846" y="668096"/>
                  <a:pt x="465758" y="668096"/>
                  <a:pt x="524813" y="654761"/>
                </a:cubicBezTo>
                <a:cubicBezTo>
                  <a:pt x="527671" y="653808"/>
                  <a:pt x="530529" y="654761"/>
                  <a:pt x="532433" y="656666"/>
                </a:cubicBezTo>
                <a:cubicBezTo>
                  <a:pt x="534338" y="658571"/>
                  <a:pt x="536244" y="660476"/>
                  <a:pt x="536244" y="663333"/>
                </a:cubicBezTo>
                <a:cubicBezTo>
                  <a:pt x="537196" y="670001"/>
                  <a:pt x="537196" y="672858"/>
                  <a:pt x="537196" y="672858"/>
                </a:cubicBezTo>
                <a:cubicBezTo>
                  <a:pt x="537196" y="672858"/>
                  <a:pt x="537196" y="673811"/>
                  <a:pt x="537196" y="673811"/>
                </a:cubicBezTo>
                <a:lnTo>
                  <a:pt x="537196" y="727151"/>
                </a:lnTo>
                <a:cubicBezTo>
                  <a:pt x="537196" y="739533"/>
                  <a:pt x="527671" y="750963"/>
                  <a:pt x="515288" y="753821"/>
                </a:cubicBezTo>
                <a:cubicBezTo>
                  <a:pt x="490524" y="758583"/>
                  <a:pt x="462901" y="761441"/>
                  <a:pt x="436231" y="761441"/>
                </a:cubicBezTo>
                <a:cubicBezTo>
                  <a:pt x="408608" y="761441"/>
                  <a:pt x="381938" y="758583"/>
                  <a:pt x="355268" y="753821"/>
                </a:cubicBezTo>
                <a:cubicBezTo>
                  <a:pt x="342886" y="750963"/>
                  <a:pt x="333361" y="740486"/>
                  <a:pt x="333361" y="727151"/>
                </a:cubicBezTo>
                <a:lnTo>
                  <a:pt x="333361" y="673811"/>
                </a:lnTo>
                <a:cubicBezTo>
                  <a:pt x="333361" y="673811"/>
                  <a:pt x="333361" y="672858"/>
                  <a:pt x="333361" y="672858"/>
                </a:cubicBezTo>
                <a:cubicBezTo>
                  <a:pt x="333361" y="672858"/>
                  <a:pt x="334313" y="669048"/>
                  <a:pt x="334313" y="663333"/>
                </a:cubicBezTo>
                <a:cubicBezTo>
                  <a:pt x="334313" y="660476"/>
                  <a:pt x="336218" y="657618"/>
                  <a:pt x="338124" y="656666"/>
                </a:cubicBezTo>
                <a:cubicBezTo>
                  <a:pt x="340029" y="654761"/>
                  <a:pt x="343838" y="654761"/>
                  <a:pt x="345743" y="654761"/>
                </a:cubicBezTo>
                <a:close/>
                <a:moveTo>
                  <a:pt x="922006" y="640474"/>
                </a:moveTo>
                <a:cubicBezTo>
                  <a:pt x="927721" y="642379"/>
                  <a:pt x="930578" y="648094"/>
                  <a:pt x="928673" y="652856"/>
                </a:cubicBezTo>
                <a:lnTo>
                  <a:pt x="906766" y="723341"/>
                </a:lnTo>
                <a:cubicBezTo>
                  <a:pt x="905813" y="727151"/>
                  <a:pt x="902003" y="730009"/>
                  <a:pt x="897241" y="730009"/>
                </a:cubicBezTo>
                <a:cubicBezTo>
                  <a:pt x="896288" y="730009"/>
                  <a:pt x="895336" y="730009"/>
                  <a:pt x="894383" y="730009"/>
                </a:cubicBezTo>
                <a:lnTo>
                  <a:pt x="823898" y="708101"/>
                </a:lnTo>
                <a:cubicBezTo>
                  <a:pt x="818183" y="706196"/>
                  <a:pt x="815326" y="700481"/>
                  <a:pt x="817231" y="695719"/>
                </a:cubicBezTo>
                <a:cubicBezTo>
                  <a:pt x="819136" y="690004"/>
                  <a:pt x="824851" y="687146"/>
                  <a:pt x="829613" y="689051"/>
                </a:cubicBezTo>
                <a:lnTo>
                  <a:pt x="890573" y="708101"/>
                </a:lnTo>
                <a:lnTo>
                  <a:pt x="909623" y="647141"/>
                </a:lnTo>
                <a:cubicBezTo>
                  <a:pt x="911528" y="641426"/>
                  <a:pt x="917243" y="638569"/>
                  <a:pt x="922006" y="640474"/>
                </a:cubicBezTo>
                <a:close/>
                <a:moveTo>
                  <a:pt x="434326" y="363296"/>
                </a:moveTo>
                <a:cubicBezTo>
                  <a:pt x="466711" y="363296"/>
                  <a:pt x="493381" y="369011"/>
                  <a:pt x="509573" y="373774"/>
                </a:cubicBezTo>
                <a:cubicBezTo>
                  <a:pt x="525766" y="378536"/>
                  <a:pt x="535291" y="394729"/>
                  <a:pt x="532433" y="410921"/>
                </a:cubicBezTo>
                <a:lnTo>
                  <a:pt x="526718" y="457594"/>
                </a:lnTo>
                <a:lnTo>
                  <a:pt x="519098" y="547129"/>
                </a:lnTo>
                <a:lnTo>
                  <a:pt x="519098" y="584276"/>
                </a:lnTo>
                <a:cubicBezTo>
                  <a:pt x="518146" y="589039"/>
                  <a:pt x="514336" y="593801"/>
                  <a:pt x="508621" y="593801"/>
                </a:cubicBezTo>
                <a:cubicBezTo>
                  <a:pt x="502906" y="593801"/>
                  <a:pt x="498143" y="589039"/>
                  <a:pt x="498143" y="583324"/>
                </a:cubicBezTo>
                <a:lnTo>
                  <a:pt x="498143" y="546176"/>
                </a:lnTo>
                <a:cubicBezTo>
                  <a:pt x="498143" y="546176"/>
                  <a:pt x="498143" y="545224"/>
                  <a:pt x="498143" y="545224"/>
                </a:cubicBezTo>
                <a:lnTo>
                  <a:pt x="505763" y="454736"/>
                </a:lnTo>
                <a:cubicBezTo>
                  <a:pt x="505763" y="454736"/>
                  <a:pt x="505763" y="453784"/>
                  <a:pt x="505763" y="453784"/>
                </a:cubicBezTo>
                <a:lnTo>
                  <a:pt x="513383" y="408064"/>
                </a:lnTo>
                <a:cubicBezTo>
                  <a:pt x="514336" y="401396"/>
                  <a:pt x="510526" y="395681"/>
                  <a:pt x="503858" y="393776"/>
                </a:cubicBezTo>
                <a:cubicBezTo>
                  <a:pt x="488618" y="389014"/>
                  <a:pt x="463853" y="384251"/>
                  <a:pt x="434326" y="384251"/>
                </a:cubicBezTo>
                <a:cubicBezTo>
                  <a:pt x="401941" y="384251"/>
                  <a:pt x="378128" y="389014"/>
                  <a:pt x="364793" y="393776"/>
                </a:cubicBezTo>
                <a:cubicBezTo>
                  <a:pt x="359078" y="395681"/>
                  <a:pt x="355268" y="402349"/>
                  <a:pt x="356221" y="408064"/>
                </a:cubicBezTo>
                <a:lnTo>
                  <a:pt x="364793" y="454736"/>
                </a:lnTo>
                <a:cubicBezTo>
                  <a:pt x="364793" y="454736"/>
                  <a:pt x="364793" y="455689"/>
                  <a:pt x="364793" y="455689"/>
                </a:cubicBezTo>
                <a:lnTo>
                  <a:pt x="372413" y="544271"/>
                </a:lnTo>
                <a:cubicBezTo>
                  <a:pt x="372413" y="544271"/>
                  <a:pt x="372413" y="545224"/>
                  <a:pt x="372413" y="545224"/>
                </a:cubicBezTo>
                <a:lnTo>
                  <a:pt x="372413" y="583324"/>
                </a:lnTo>
                <a:cubicBezTo>
                  <a:pt x="372413" y="589039"/>
                  <a:pt x="367651" y="593801"/>
                  <a:pt x="361936" y="593801"/>
                </a:cubicBezTo>
                <a:cubicBezTo>
                  <a:pt x="356221" y="593801"/>
                  <a:pt x="351458" y="589039"/>
                  <a:pt x="351458" y="583324"/>
                </a:cubicBezTo>
                <a:lnTo>
                  <a:pt x="351458" y="545224"/>
                </a:lnTo>
                <a:lnTo>
                  <a:pt x="343838" y="457594"/>
                </a:lnTo>
                <a:lnTo>
                  <a:pt x="335266" y="410921"/>
                </a:lnTo>
                <a:cubicBezTo>
                  <a:pt x="332408" y="394729"/>
                  <a:pt x="341933" y="378536"/>
                  <a:pt x="358126" y="373774"/>
                </a:cubicBezTo>
                <a:cubicBezTo>
                  <a:pt x="373366" y="369011"/>
                  <a:pt x="399083" y="363296"/>
                  <a:pt x="434326" y="363296"/>
                </a:cubicBezTo>
                <a:close/>
                <a:moveTo>
                  <a:pt x="497191" y="224195"/>
                </a:moveTo>
                <a:lnTo>
                  <a:pt x="497191" y="244234"/>
                </a:lnTo>
                <a:cubicBezTo>
                  <a:pt x="497191" y="263284"/>
                  <a:pt x="512431" y="278524"/>
                  <a:pt x="531481" y="278524"/>
                </a:cubicBezTo>
                <a:lnTo>
                  <a:pt x="558509" y="278524"/>
                </a:lnTo>
                <a:lnTo>
                  <a:pt x="545649" y="255783"/>
                </a:lnTo>
                <a:cubicBezTo>
                  <a:pt x="538446" y="246913"/>
                  <a:pt x="529784" y="239263"/>
                  <a:pt x="520006" y="233235"/>
                </a:cubicBezTo>
                <a:close/>
                <a:moveTo>
                  <a:pt x="376224" y="223853"/>
                </a:moveTo>
                <a:lnTo>
                  <a:pt x="352455" y="233369"/>
                </a:lnTo>
                <a:cubicBezTo>
                  <a:pt x="342677" y="239471"/>
                  <a:pt x="334015" y="247211"/>
                  <a:pt x="326812" y="256140"/>
                </a:cubicBezTo>
                <a:lnTo>
                  <a:pt x="314711" y="277571"/>
                </a:lnTo>
                <a:lnTo>
                  <a:pt x="341933" y="277571"/>
                </a:lnTo>
                <a:cubicBezTo>
                  <a:pt x="360983" y="277571"/>
                  <a:pt x="376224" y="262331"/>
                  <a:pt x="376224" y="243281"/>
                </a:cubicBezTo>
                <a:close/>
                <a:moveTo>
                  <a:pt x="436231" y="214706"/>
                </a:moveTo>
                <a:lnTo>
                  <a:pt x="397179" y="219045"/>
                </a:lnTo>
                <a:lnTo>
                  <a:pt x="397179" y="243281"/>
                </a:lnTo>
                <a:cubicBezTo>
                  <a:pt x="396226" y="273761"/>
                  <a:pt x="371461" y="298526"/>
                  <a:pt x="341933" y="298526"/>
                </a:cubicBezTo>
                <a:lnTo>
                  <a:pt x="307712" y="298526"/>
                </a:lnTo>
                <a:lnTo>
                  <a:pt x="303833" y="320434"/>
                </a:lnTo>
                <a:lnTo>
                  <a:pt x="303833" y="752869"/>
                </a:lnTo>
                <a:cubicBezTo>
                  <a:pt x="303833" y="776682"/>
                  <a:pt x="320978" y="797636"/>
                  <a:pt x="344791" y="800494"/>
                </a:cubicBezTo>
                <a:lnTo>
                  <a:pt x="360983" y="803352"/>
                </a:lnTo>
                <a:cubicBezTo>
                  <a:pt x="411466" y="810972"/>
                  <a:pt x="461948" y="810972"/>
                  <a:pt x="511478" y="803352"/>
                </a:cubicBezTo>
                <a:lnTo>
                  <a:pt x="527670" y="800494"/>
                </a:lnTo>
                <a:cubicBezTo>
                  <a:pt x="551483" y="796684"/>
                  <a:pt x="568628" y="776682"/>
                  <a:pt x="568628" y="752869"/>
                </a:cubicBezTo>
                <a:lnTo>
                  <a:pt x="568628" y="320434"/>
                </a:lnTo>
                <a:lnTo>
                  <a:pt x="564794" y="298526"/>
                </a:lnTo>
                <a:lnTo>
                  <a:pt x="530529" y="298526"/>
                </a:lnTo>
                <a:cubicBezTo>
                  <a:pt x="500049" y="298526"/>
                  <a:pt x="476236" y="273762"/>
                  <a:pt x="476236" y="244234"/>
                </a:cubicBezTo>
                <a:lnTo>
                  <a:pt x="476236" y="219151"/>
                </a:lnTo>
                <a:close/>
                <a:moveTo>
                  <a:pt x="435754" y="194704"/>
                </a:moveTo>
                <a:cubicBezTo>
                  <a:pt x="454328" y="194704"/>
                  <a:pt x="472902" y="196609"/>
                  <a:pt x="491476" y="200419"/>
                </a:cubicBezTo>
                <a:cubicBezTo>
                  <a:pt x="533624" y="209705"/>
                  <a:pt x="567200" y="240424"/>
                  <a:pt x="581353" y="279313"/>
                </a:cubicBezTo>
                <a:lnTo>
                  <a:pt x="582896" y="288029"/>
                </a:lnTo>
                <a:lnTo>
                  <a:pt x="583868" y="289001"/>
                </a:lnTo>
                <a:lnTo>
                  <a:pt x="583272" y="290154"/>
                </a:lnTo>
                <a:lnTo>
                  <a:pt x="588631" y="320434"/>
                </a:lnTo>
                <a:lnTo>
                  <a:pt x="588631" y="404611"/>
                </a:lnTo>
                <a:lnTo>
                  <a:pt x="613396" y="418541"/>
                </a:lnTo>
                <a:cubicBezTo>
                  <a:pt x="624826" y="425208"/>
                  <a:pt x="632446" y="437591"/>
                  <a:pt x="632446" y="450926"/>
                </a:cubicBezTo>
                <a:lnTo>
                  <a:pt x="632446" y="467118"/>
                </a:lnTo>
                <a:cubicBezTo>
                  <a:pt x="632446" y="471881"/>
                  <a:pt x="628636" y="476643"/>
                  <a:pt x="622921" y="476643"/>
                </a:cubicBezTo>
                <a:cubicBezTo>
                  <a:pt x="617206" y="476643"/>
                  <a:pt x="612443" y="471881"/>
                  <a:pt x="612443" y="466166"/>
                </a:cubicBezTo>
                <a:lnTo>
                  <a:pt x="612443" y="449973"/>
                </a:lnTo>
                <a:cubicBezTo>
                  <a:pt x="612443" y="444258"/>
                  <a:pt x="609586" y="438543"/>
                  <a:pt x="603871" y="435686"/>
                </a:cubicBezTo>
                <a:lnTo>
                  <a:pt x="588631" y="427113"/>
                </a:lnTo>
                <a:lnTo>
                  <a:pt x="588631" y="752869"/>
                </a:lnTo>
                <a:cubicBezTo>
                  <a:pt x="588631" y="787159"/>
                  <a:pt x="563866" y="815734"/>
                  <a:pt x="530528" y="820497"/>
                </a:cubicBezTo>
                <a:lnTo>
                  <a:pt x="514336" y="823354"/>
                </a:lnTo>
                <a:cubicBezTo>
                  <a:pt x="488618" y="828117"/>
                  <a:pt x="461948" y="830022"/>
                  <a:pt x="436231" y="830022"/>
                </a:cubicBezTo>
                <a:cubicBezTo>
                  <a:pt x="409561" y="830022"/>
                  <a:pt x="383843" y="828117"/>
                  <a:pt x="358126" y="824307"/>
                </a:cubicBezTo>
                <a:lnTo>
                  <a:pt x="340981" y="821449"/>
                </a:lnTo>
                <a:cubicBezTo>
                  <a:pt x="307643" y="816686"/>
                  <a:pt x="282878" y="788111"/>
                  <a:pt x="282878" y="753822"/>
                </a:cubicBezTo>
                <a:lnTo>
                  <a:pt x="282878" y="425626"/>
                </a:lnTo>
                <a:lnTo>
                  <a:pt x="266686" y="434734"/>
                </a:lnTo>
                <a:cubicBezTo>
                  <a:pt x="260971" y="437591"/>
                  <a:pt x="258113" y="443306"/>
                  <a:pt x="258113" y="449021"/>
                </a:cubicBezTo>
                <a:lnTo>
                  <a:pt x="258113" y="465214"/>
                </a:lnTo>
                <a:cubicBezTo>
                  <a:pt x="259066" y="471881"/>
                  <a:pt x="254303" y="476644"/>
                  <a:pt x="248588" y="476644"/>
                </a:cubicBezTo>
                <a:cubicBezTo>
                  <a:pt x="242874" y="476644"/>
                  <a:pt x="238111" y="471881"/>
                  <a:pt x="238111" y="466166"/>
                </a:cubicBezTo>
                <a:lnTo>
                  <a:pt x="238111" y="449974"/>
                </a:lnTo>
                <a:cubicBezTo>
                  <a:pt x="238111" y="436639"/>
                  <a:pt x="245731" y="424256"/>
                  <a:pt x="257161" y="417589"/>
                </a:cubicBezTo>
                <a:lnTo>
                  <a:pt x="282878" y="403123"/>
                </a:lnTo>
                <a:lnTo>
                  <a:pt x="282878" y="320434"/>
                </a:lnTo>
                <a:cubicBezTo>
                  <a:pt x="282878" y="262331"/>
                  <a:pt x="323836" y="211849"/>
                  <a:pt x="380033" y="200419"/>
                </a:cubicBezTo>
                <a:lnTo>
                  <a:pt x="386401" y="199766"/>
                </a:lnTo>
                <a:lnTo>
                  <a:pt x="386701" y="199466"/>
                </a:lnTo>
                <a:lnTo>
                  <a:pt x="386945" y="199710"/>
                </a:lnTo>
                <a:close/>
                <a:moveTo>
                  <a:pt x="501001" y="76594"/>
                </a:moveTo>
                <a:cubicBezTo>
                  <a:pt x="621016" y="93739"/>
                  <a:pt x="734363" y="163271"/>
                  <a:pt x="802943" y="263284"/>
                </a:cubicBezTo>
                <a:cubicBezTo>
                  <a:pt x="848663" y="329959"/>
                  <a:pt x="875333" y="403301"/>
                  <a:pt x="879143" y="475691"/>
                </a:cubicBezTo>
                <a:cubicBezTo>
                  <a:pt x="881048" y="509981"/>
                  <a:pt x="878191" y="539509"/>
                  <a:pt x="875333" y="566179"/>
                </a:cubicBezTo>
                <a:cubicBezTo>
                  <a:pt x="870571" y="613804"/>
                  <a:pt x="866761" y="650951"/>
                  <a:pt x="892478" y="686194"/>
                </a:cubicBezTo>
                <a:cubicBezTo>
                  <a:pt x="895336" y="690956"/>
                  <a:pt x="894383" y="696671"/>
                  <a:pt x="890573" y="700481"/>
                </a:cubicBezTo>
                <a:cubicBezTo>
                  <a:pt x="888668" y="701434"/>
                  <a:pt x="886763" y="702386"/>
                  <a:pt x="883906" y="702386"/>
                </a:cubicBezTo>
                <a:cubicBezTo>
                  <a:pt x="881048" y="702386"/>
                  <a:pt x="877238" y="700481"/>
                  <a:pt x="875333" y="698576"/>
                </a:cubicBezTo>
                <a:cubicBezTo>
                  <a:pt x="844853" y="656666"/>
                  <a:pt x="849616" y="613804"/>
                  <a:pt x="854378" y="564274"/>
                </a:cubicBezTo>
                <a:cubicBezTo>
                  <a:pt x="857236" y="538556"/>
                  <a:pt x="860093" y="509029"/>
                  <a:pt x="858188" y="476644"/>
                </a:cubicBezTo>
                <a:cubicBezTo>
                  <a:pt x="855331" y="408064"/>
                  <a:pt x="829613" y="338531"/>
                  <a:pt x="785798" y="274714"/>
                </a:cubicBezTo>
                <a:cubicBezTo>
                  <a:pt x="720076" y="179464"/>
                  <a:pt x="612443" y="112789"/>
                  <a:pt x="498143" y="96596"/>
                </a:cubicBezTo>
                <a:cubicBezTo>
                  <a:pt x="492428" y="95644"/>
                  <a:pt x="488618" y="90881"/>
                  <a:pt x="489571" y="85166"/>
                </a:cubicBezTo>
                <a:cubicBezTo>
                  <a:pt x="490523" y="79451"/>
                  <a:pt x="495286" y="75641"/>
                  <a:pt x="501001" y="76594"/>
                </a:cubicBezTo>
                <a:close/>
                <a:moveTo>
                  <a:pt x="369437" y="26587"/>
                </a:moveTo>
                <a:cubicBezTo>
                  <a:pt x="371937" y="25634"/>
                  <a:pt x="374794" y="25634"/>
                  <a:pt x="377176" y="27063"/>
                </a:cubicBezTo>
                <a:cubicBezTo>
                  <a:pt x="381938" y="28968"/>
                  <a:pt x="384796" y="35636"/>
                  <a:pt x="381938" y="40398"/>
                </a:cubicBezTo>
                <a:cubicBezTo>
                  <a:pt x="361936" y="86118"/>
                  <a:pt x="321931" y="104216"/>
                  <a:pt x="277163" y="124218"/>
                </a:cubicBezTo>
                <a:cubicBezTo>
                  <a:pt x="253351" y="134696"/>
                  <a:pt x="226681" y="147078"/>
                  <a:pt x="200011" y="164223"/>
                </a:cubicBezTo>
                <a:cubicBezTo>
                  <a:pt x="142861" y="201371"/>
                  <a:pt x="94283" y="257568"/>
                  <a:pt x="60946" y="328053"/>
                </a:cubicBezTo>
                <a:cubicBezTo>
                  <a:pt x="10463" y="432828"/>
                  <a:pt x="6653" y="559511"/>
                  <a:pt x="50468" y="667143"/>
                </a:cubicBezTo>
                <a:cubicBezTo>
                  <a:pt x="52373" y="671906"/>
                  <a:pt x="50468" y="678573"/>
                  <a:pt x="44753" y="680478"/>
                </a:cubicBezTo>
                <a:cubicBezTo>
                  <a:pt x="42848" y="680478"/>
                  <a:pt x="41896" y="680478"/>
                  <a:pt x="40943" y="680478"/>
                </a:cubicBezTo>
                <a:cubicBezTo>
                  <a:pt x="37133" y="680478"/>
                  <a:pt x="33323" y="677621"/>
                  <a:pt x="31418" y="673811"/>
                </a:cubicBezTo>
                <a:cubicBezTo>
                  <a:pt x="-14302" y="561416"/>
                  <a:pt x="-9539" y="429018"/>
                  <a:pt x="41896" y="319481"/>
                </a:cubicBezTo>
                <a:cubicBezTo>
                  <a:pt x="77138" y="246138"/>
                  <a:pt x="127621" y="187083"/>
                  <a:pt x="188581" y="148031"/>
                </a:cubicBezTo>
                <a:cubicBezTo>
                  <a:pt x="217156" y="129933"/>
                  <a:pt x="244778" y="117551"/>
                  <a:pt x="268591" y="106121"/>
                </a:cubicBezTo>
                <a:cubicBezTo>
                  <a:pt x="312406" y="86118"/>
                  <a:pt x="346696" y="70878"/>
                  <a:pt x="363841" y="31826"/>
                </a:cubicBezTo>
                <a:cubicBezTo>
                  <a:pt x="364793" y="29444"/>
                  <a:pt x="366936" y="27539"/>
                  <a:pt x="369437" y="26587"/>
                </a:cubicBezTo>
                <a:close/>
                <a:moveTo>
                  <a:pt x="387653" y="394"/>
                </a:moveTo>
                <a:cubicBezTo>
                  <a:pt x="390510" y="-559"/>
                  <a:pt x="393368" y="394"/>
                  <a:pt x="395273" y="1346"/>
                </a:cubicBezTo>
                <a:cubicBezTo>
                  <a:pt x="397178" y="2299"/>
                  <a:pt x="399083" y="5156"/>
                  <a:pt x="400035" y="8014"/>
                </a:cubicBezTo>
                <a:lnTo>
                  <a:pt x="416228" y="80404"/>
                </a:lnTo>
                <a:cubicBezTo>
                  <a:pt x="417180" y="86119"/>
                  <a:pt x="414323" y="91834"/>
                  <a:pt x="408608" y="92786"/>
                </a:cubicBezTo>
                <a:cubicBezTo>
                  <a:pt x="407655" y="92786"/>
                  <a:pt x="407655" y="92786"/>
                  <a:pt x="406703" y="92786"/>
                </a:cubicBezTo>
                <a:cubicBezTo>
                  <a:pt x="401940" y="92786"/>
                  <a:pt x="398130" y="89929"/>
                  <a:pt x="397178" y="85166"/>
                </a:cubicBezTo>
                <a:lnTo>
                  <a:pt x="382890" y="22301"/>
                </a:lnTo>
                <a:lnTo>
                  <a:pt x="320025" y="36589"/>
                </a:lnTo>
                <a:cubicBezTo>
                  <a:pt x="314310" y="38494"/>
                  <a:pt x="309548" y="34684"/>
                  <a:pt x="307643" y="28969"/>
                </a:cubicBezTo>
                <a:cubicBezTo>
                  <a:pt x="305738" y="23254"/>
                  <a:pt x="309548" y="18491"/>
                  <a:pt x="315263" y="16586"/>
                </a:cubicBezTo>
                <a:close/>
              </a:path>
            </a:pathLst>
          </a:custGeom>
          <a:solidFill>
            <a:schemeClr val="accent6"/>
          </a:solidFill>
          <a:ln w="14883" cap="flat">
            <a:noFill/>
            <a:prstDash val="solid"/>
            <a:miter/>
          </a:ln>
        </p:spPr>
        <p:txBody>
          <a:bodyPr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endParaRPr>
          </a:p>
        </p:txBody>
      </p:sp>
      <p:grpSp>
        <p:nvGrpSpPr>
          <p:cNvPr id="35" name="Group 16">
            <a:extLst>
              <a:ext uri="{FF2B5EF4-FFF2-40B4-BE49-F238E27FC236}">
                <a16:creationId xmlns:a16="http://schemas.microsoft.com/office/drawing/2014/main" id="{6A6386EC-C6F9-8524-19D0-62973423F556}"/>
              </a:ext>
            </a:extLst>
          </p:cNvPr>
          <p:cNvGrpSpPr>
            <a:grpSpLocks noChangeAspect="1"/>
          </p:cNvGrpSpPr>
          <p:nvPr/>
        </p:nvGrpSpPr>
        <p:grpSpPr bwMode="auto">
          <a:xfrm>
            <a:off x="6299357" y="4452890"/>
            <a:ext cx="523404" cy="477320"/>
            <a:chOff x="763" y="1799"/>
            <a:chExt cx="2635" cy="2403"/>
          </a:xfrm>
        </p:grpSpPr>
        <p:sp>
          <p:nvSpPr>
            <p:cNvPr id="38" name="Freeform 18">
              <a:extLst>
                <a:ext uri="{FF2B5EF4-FFF2-40B4-BE49-F238E27FC236}">
                  <a16:creationId xmlns:a16="http://schemas.microsoft.com/office/drawing/2014/main" id="{EAE8F008-8EA6-9AA1-7FB5-756E703C1B1A}"/>
                </a:ext>
              </a:extLst>
            </p:cNvPr>
            <p:cNvSpPr>
              <a:spLocks noEditPoints="1"/>
            </p:cNvSpPr>
            <p:nvPr/>
          </p:nvSpPr>
          <p:spPr bwMode="auto">
            <a:xfrm>
              <a:off x="763" y="1799"/>
              <a:ext cx="2635" cy="2403"/>
            </a:xfrm>
            <a:custGeom>
              <a:avLst/>
              <a:gdLst>
                <a:gd name="T0" fmla="*/ 3613 w 5270"/>
                <a:gd name="T1" fmla="*/ 2206 h 4806"/>
                <a:gd name="T2" fmla="*/ 3112 w 5270"/>
                <a:gd name="T3" fmla="*/ 2449 h 4806"/>
                <a:gd name="T4" fmla="*/ 2802 w 5270"/>
                <a:gd name="T5" fmla="*/ 2753 h 4806"/>
                <a:gd name="T6" fmla="*/ 2834 w 5270"/>
                <a:gd name="T7" fmla="*/ 3425 h 4806"/>
                <a:gd name="T8" fmla="*/ 3139 w 5270"/>
                <a:gd name="T9" fmla="*/ 4152 h 4806"/>
                <a:gd name="T10" fmla="*/ 3662 w 5270"/>
                <a:gd name="T11" fmla="*/ 4561 h 4806"/>
                <a:gd name="T12" fmla="*/ 4290 w 5270"/>
                <a:gd name="T13" fmla="*/ 4524 h 4806"/>
                <a:gd name="T14" fmla="*/ 4795 w 5270"/>
                <a:gd name="T15" fmla="*/ 4040 h 4806"/>
                <a:gd name="T16" fmla="*/ 5056 w 5270"/>
                <a:gd name="T17" fmla="*/ 3246 h 4806"/>
                <a:gd name="T18" fmla="*/ 4986 w 5270"/>
                <a:gd name="T19" fmla="*/ 2515 h 4806"/>
                <a:gd name="T20" fmla="*/ 4578 w 5270"/>
                <a:gd name="T21" fmla="*/ 2384 h 4806"/>
                <a:gd name="T22" fmla="*/ 4138 w 5270"/>
                <a:gd name="T23" fmla="*/ 2147 h 4806"/>
                <a:gd name="T24" fmla="*/ 2096 w 5270"/>
                <a:gd name="T25" fmla="*/ 204 h 4806"/>
                <a:gd name="T26" fmla="*/ 1454 w 5270"/>
                <a:gd name="T27" fmla="*/ 473 h 4806"/>
                <a:gd name="T28" fmla="*/ 1082 w 5270"/>
                <a:gd name="T29" fmla="*/ 1052 h 4806"/>
                <a:gd name="T30" fmla="*/ 1053 w 5270"/>
                <a:gd name="T31" fmla="*/ 1632 h 4806"/>
                <a:gd name="T32" fmla="*/ 864 w 5270"/>
                <a:gd name="T33" fmla="*/ 1696 h 4806"/>
                <a:gd name="T34" fmla="*/ 365 w 5270"/>
                <a:gd name="T35" fmla="*/ 1974 h 4806"/>
                <a:gd name="T36" fmla="*/ 205 w 5270"/>
                <a:gd name="T37" fmla="*/ 2534 h 4806"/>
                <a:gd name="T38" fmla="*/ 482 w 5270"/>
                <a:gd name="T39" fmla="*/ 3035 h 4806"/>
                <a:gd name="T40" fmla="*/ 2600 w 5270"/>
                <a:gd name="T41" fmla="*/ 3201 h 4806"/>
                <a:gd name="T42" fmla="*/ 2667 w 5270"/>
                <a:gd name="T43" fmla="*/ 2393 h 4806"/>
                <a:gd name="T44" fmla="*/ 2805 w 5270"/>
                <a:gd name="T45" fmla="*/ 2331 h 4806"/>
                <a:gd name="T46" fmla="*/ 3144 w 5270"/>
                <a:gd name="T47" fmla="*/ 2227 h 4806"/>
                <a:gd name="T48" fmla="*/ 3530 w 5270"/>
                <a:gd name="T49" fmla="*/ 2020 h 4806"/>
                <a:gd name="T50" fmla="*/ 3776 w 5270"/>
                <a:gd name="T51" fmla="*/ 1788 h 4806"/>
                <a:gd name="T52" fmla="*/ 3870 w 5270"/>
                <a:gd name="T53" fmla="*/ 1686 h 4806"/>
                <a:gd name="T54" fmla="*/ 4000 w 5270"/>
                <a:gd name="T55" fmla="*/ 1723 h 4806"/>
                <a:gd name="T56" fmla="*/ 4150 w 5270"/>
                <a:gd name="T57" fmla="*/ 1892 h 4806"/>
                <a:gd name="T58" fmla="*/ 4486 w 5270"/>
                <a:gd name="T59" fmla="*/ 2129 h 4806"/>
                <a:gd name="T60" fmla="*/ 4520 w 5270"/>
                <a:gd name="T61" fmla="*/ 1798 h 4806"/>
                <a:gd name="T62" fmla="*/ 4093 w 5270"/>
                <a:gd name="T63" fmla="*/ 1472 h 4806"/>
                <a:gd name="T64" fmla="*/ 3491 w 5270"/>
                <a:gd name="T65" fmla="*/ 1457 h 4806"/>
                <a:gd name="T66" fmla="*/ 3366 w 5270"/>
                <a:gd name="T67" fmla="*/ 1385 h 4806"/>
                <a:gd name="T68" fmla="*/ 3251 w 5270"/>
                <a:gd name="T69" fmla="*/ 862 h 4806"/>
                <a:gd name="T70" fmla="*/ 2787 w 5270"/>
                <a:gd name="T71" fmla="*/ 358 h 4806"/>
                <a:gd name="T72" fmla="*/ 2202 w 5270"/>
                <a:gd name="T73" fmla="*/ 0 h 4806"/>
                <a:gd name="T74" fmla="*/ 2949 w 5270"/>
                <a:gd name="T75" fmla="*/ 224 h 4806"/>
                <a:gd name="T76" fmla="*/ 3442 w 5270"/>
                <a:gd name="T77" fmla="*/ 801 h 4806"/>
                <a:gd name="T78" fmla="*/ 3846 w 5270"/>
                <a:gd name="T79" fmla="*/ 1224 h 4806"/>
                <a:gd name="T80" fmla="*/ 4440 w 5270"/>
                <a:gd name="T81" fmla="*/ 1425 h 4806"/>
                <a:gd name="T82" fmla="*/ 4781 w 5270"/>
                <a:gd name="T83" fmla="*/ 1899 h 4806"/>
                <a:gd name="T84" fmla="*/ 4982 w 5270"/>
                <a:gd name="T85" fmla="*/ 2307 h 4806"/>
                <a:gd name="T86" fmla="*/ 5157 w 5270"/>
                <a:gd name="T87" fmla="*/ 2358 h 4806"/>
                <a:gd name="T88" fmla="*/ 5270 w 5270"/>
                <a:gd name="T89" fmla="*/ 2984 h 4806"/>
                <a:gd name="T90" fmla="*/ 5102 w 5270"/>
                <a:gd name="T91" fmla="*/ 3865 h 4806"/>
                <a:gd name="T92" fmla="*/ 4659 w 5270"/>
                <a:gd name="T93" fmla="*/ 4512 h 4806"/>
                <a:gd name="T94" fmla="*/ 4030 w 5270"/>
                <a:gd name="T95" fmla="*/ 4801 h 4806"/>
                <a:gd name="T96" fmla="*/ 3370 w 5270"/>
                <a:gd name="T97" fmla="*/ 4638 h 4806"/>
                <a:gd name="T98" fmla="*/ 2866 w 5270"/>
                <a:gd name="T99" fmla="*/ 4089 h 4806"/>
                <a:gd name="T100" fmla="*/ 954 w 5270"/>
                <a:gd name="T101" fmla="*/ 3400 h 4806"/>
                <a:gd name="T102" fmla="*/ 347 w 5270"/>
                <a:gd name="T103" fmla="*/ 3182 h 4806"/>
                <a:gd name="T104" fmla="*/ 19 w 5270"/>
                <a:gd name="T105" fmla="*/ 2638 h 4806"/>
                <a:gd name="T106" fmla="*/ 114 w 5270"/>
                <a:gd name="T107" fmla="*/ 1993 h 4806"/>
                <a:gd name="T108" fmla="*/ 576 w 5270"/>
                <a:gd name="T109" fmla="*/ 1569 h 4806"/>
                <a:gd name="T110" fmla="*/ 861 w 5270"/>
                <a:gd name="T111" fmla="*/ 1129 h 4806"/>
                <a:gd name="T112" fmla="*/ 1202 w 5270"/>
                <a:gd name="T113" fmla="*/ 438 h 4806"/>
                <a:gd name="T114" fmla="*/ 1859 w 5270"/>
                <a:gd name="T115" fmla="*/ 44 h 4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70" h="4806">
                  <a:moveTo>
                    <a:pt x="3915" y="1934"/>
                  </a:moveTo>
                  <a:lnTo>
                    <a:pt x="3878" y="1972"/>
                  </a:lnTo>
                  <a:lnTo>
                    <a:pt x="3837" y="2016"/>
                  </a:lnTo>
                  <a:lnTo>
                    <a:pt x="3789" y="2062"/>
                  </a:lnTo>
                  <a:lnTo>
                    <a:pt x="3736" y="2110"/>
                  </a:lnTo>
                  <a:lnTo>
                    <a:pt x="3677" y="2158"/>
                  </a:lnTo>
                  <a:lnTo>
                    <a:pt x="3613" y="2206"/>
                  </a:lnTo>
                  <a:lnTo>
                    <a:pt x="3546" y="2252"/>
                  </a:lnTo>
                  <a:lnTo>
                    <a:pt x="3472" y="2296"/>
                  </a:lnTo>
                  <a:lnTo>
                    <a:pt x="3402" y="2332"/>
                  </a:lnTo>
                  <a:lnTo>
                    <a:pt x="3328" y="2366"/>
                  </a:lnTo>
                  <a:lnTo>
                    <a:pt x="3254" y="2396"/>
                  </a:lnTo>
                  <a:lnTo>
                    <a:pt x="3182" y="2425"/>
                  </a:lnTo>
                  <a:lnTo>
                    <a:pt x="3112" y="2449"/>
                  </a:lnTo>
                  <a:lnTo>
                    <a:pt x="3046" y="2472"/>
                  </a:lnTo>
                  <a:lnTo>
                    <a:pt x="2984" y="2489"/>
                  </a:lnTo>
                  <a:lnTo>
                    <a:pt x="2928" y="2505"/>
                  </a:lnTo>
                  <a:lnTo>
                    <a:pt x="2878" y="2518"/>
                  </a:lnTo>
                  <a:lnTo>
                    <a:pt x="2837" y="2528"/>
                  </a:lnTo>
                  <a:lnTo>
                    <a:pt x="2816" y="2640"/>
                  </a:lnTo>
                  <a:lnTo>
                    <a:pt x="2802" y="2753"/>
                  </a:lnTo>
                  <a:lnTo>
                    <a:pt x="2794" y="2868"/>
                  </a:lnTo>
                  <a:lnTo>
                    <a:pt x="2790" y="2984"/>
                  </a:lnTo>
                  <a:lnTo>
                    <a:pt x="2795" y="3129"/>
                  </a:lnTo>
                  <a:lnTo>
                    <a:pt x="2808" y="3272"/>
                  </a:lnTo>
                  <a:lnTo>
                    <a:pt x="2813" y="3300"/>
                  </a:lnTo>
                  <a:lnTo>
                    <a:pt x="2813" y="3302"/>
                  </a:lnTo>
                  <a:lnTo>
                    <a:pt x="2834" y="3425"/>
                  </a:lnTo>
                  <a:lnTo>
                    <a:pt x="2861" y="3542"/>
                  </a:lnTo>
                  <a:lnTo>
                    <a:pt x="2893" y="3657"/>
                  </a:lnTo>
                  <a:lnTo>
                    <a:pt x="2931" y="3766"/>
                  </a:lnTo>
                  <a:lnTo>
                    <a:pt x="2976" y="3872"/>
                  </a:lnTo>
                  <a:lnTo>
                    <a:pt x="3026" y="3971"/>
                  </a:lnTo>
                  <a:lnTo>
                    <a:pt x="3080" y="4065"/>
                  </a:lnTo>
                  <a:lnTo>
                    <a:pt x="3139" y="4152"/>
                  </a:lnTo>
                  <a:lnTo>
                    <a:pt x="3203" y="4233"/>
                  </a:lnTo>
                  <a:lnTo>
                    <a:pt x="3272" y="4307"/>
                  </a:lnTo>
                  <a:lnTo>
                    <a:pt x="3342" y="4374"/>
                  </a:lnTo>
                  <a:lnTo>
                    <a:pt x="3419" y="4433"/>
                  </a:lnTo>
                  <a:lnTo>
                    <a:pt x="3498" y="4484"/>
                  </a:lnTo>
                  <a:lnTo>
                    <a:pt x="3579" y="4528"/>
                  </a:lnTo>
                  <a:lnTo>
                    <a:pt x="3662" y="4561"/>
                  </a:lnTo>
                  <a:lnTo>
                    <a:pt x="3750" y="4587"/>
                  </a:lnTo>
                  <a:lnTo>
                    <a:pt x="3840" y="4601"/>
                  </a:lnTo>
                  <a:lnTo>
                    <a:pt x="3931" y="4608"/>
                  </a:lnTo>
                  <a:lnTo>
                    <a:pt x="4024" y="4601"/>
                  </a:lnTo>
                  <a:lnTo>
                    <a:pt x="4115" y="4585"/>
                  </a:lnTo>
                  <a:lnTo>
                    <a:pt x="4205" y="4560"/>
                  </a:lnTo>
                  <a:lnTo>
                    <a:pt x="4290" y="4524"/>
                  </a:lnTo>
                  <a:lnTo>
                    <a:pt x="4374" y="4480"/>
                  </a:lnTo>
                  <a:lnTo>
                    <a:pt x="4454" y="4425"/>
                  </a:lnTo>
                  <a:lnTo>
                    <a:pt x="4531" y="4363"/>
                  </a:lnTo>
                  <a:lnTo>
                    <a:pt x="4603" y="4294"/>
                  </a:lnTo>
                  <a:lnTo>
                    <a:pt x="4672" y="4216"/>
                  </a:lnTo>
                  <a:lnTo>
                    <a:pt x="4736" y="4131"/>
                  </a:lnTo>
                  <a:lnTo>
                    <a:pt x="4795" y="4040"/>
                  </a:lnTo>
                  <a:lnTo>
                    <a:pt x="4850" y="3942"/>
                  </a:lnTo>
                  <a:lnTo>
                    <a:pt x="4899" y="3838"/>
                  </a:lnTo>
                  <a:lnTo>
                    <a:pt x="4942" y="3729"/>
                  </a:lnTo>
                  <a:lnTo>
                    <a:pt x="4981" y="3616"/>
                  </a:lnTo>
                  <a:lnTo>
                    <a:pt x="5013" y="3496"/>
                  </a:lnTo>
                  <a:lnTo>
                    <a:pt x="5037" y="3374"/>
                  </a:lnTo>
                  <a:lnTo>
                    <a:pt x="5056" y="3246"/>
                  </a:lnTo>
                  <a:lnTo>
                    <a:pt x="5067" y="3116"/>
                  </a:lnTo>
                  <a:lnTo>
                    <a:pt x="5070" y="2984"/>
                  </a:lnTo>
                  <a:lnTo>
                    <a:pt x="5067" y="2867"/>
                  </a:lnTo>
                  <a:lnTo>
                    <a:pt x="5059" y="2752"/>
                  </a:lnTo>
                  <a:lnTo>
                    <a:pt x="5045" y="2638"/>
                  </a:lnTo>
                  <a:lnTo>
                    <a:pt x="5024" y="2524"/>
                  </a:lnTo>
                  <a:lnTo>
                    <a:pt x="4986" y="2515"/>
                  </a:lnTo>
                  <a:lnTo>
                    <a:pt x="4941" y="2502"/>
                  </a:lnTo>
                  <a:lnTo>
                    <a:pt x="4888" y="2488"/>
                  </a:lnTo>
                  <a:lnTo>
                    <a:pt x="4832" y="2470"/>
                  </a:lnTo>
                  <a:lnTo>
                    <a:pt x="4771" y="2451"/>
                  </a:lnTo>
                  <a:lnTo>
                    <a:pt x="4709" y="2430"/>
                  </a:lnTo>
                  <a:lnTo>
                    <a:pt x="4643" y="2408"/>
                  </a:lnTo>
                  <a:lnTo>
                    <a:pt x="4578" y="2384"/>
                  </a:lnTo>
                  <a:lnTo>
                    <a:pt x="4510" y="2356"/>
                  </a:lnTo>
                  <a:lnTo>
                    <a:pt x="4446" y="2329"/>
                  </a:lnTo>
                  <a:lnTo>
                    <a:pt x="4384" y="2302"/>
                  </a:lnTo>
                  <a:lnTo>
                    <a:pt x="4326" y="2272"/>
                  </a:lnTo>
                  <a:lnTo>
                    <a:pt x="4259" y="2233"/>
                  </a:lnTo>
                  <a:lnTo>
                    <a:pt x="4197" y="2192"/>
                  </a:lnTo>
                  <a:lnTo>
                    <a:pt x="4138" y="2147"/>
                  </a:lnTo>
                  <a:lnTo>
                    <a:pt x="4083" y="2102"/>
                  </a:lnTo>
                  <a:lnTo>
                    <a:pt x="4034" y="2057"/>
                  </a:lnTo>
                  <a:lnTo>
                    <a:pt x="3989" y="2012"/>
                  </a:lnTo>
                  <a:lnTo>
                    <a:pt x="3949" y="1971"/>
                  </a:lnTo>
                  <a:lnTo>
                    <a:pt x="3915" y="1934"/>
                  </a:lnTo>
                  <a:close/>
                  <a:moveTo>
                    <a:pt x="2202" y="200"/>
                  </a:moveTo>
                  <a:lnTo>
                    <a:pt x="2096" y="204"/>
                  </a:lnTo>
                  <a:lnTo>
                    <a:pt x="1994" y="217"/>
                  </a:lnTo>
                  <a:lnTo>
                    <a:pt x="1893" y="241"/>
                  </a:lnTo>
                  <a:lnTo>
                    <a:pt x="1797" y="272"/>
                  </a:lnTo>
                  <a:lnTo>
                    <a:pt x="1704" y="312"/>
                  </a:lnTo>
                  <a:lnTo>
                    <a:pt x="1616" y="358"/>
                  </a:lnTo>
                  <a:lnTo>
                    <a:pt x="1533" y="412"/>
                  </a:lnTo>
                  <a:lnTo>
                    <a:pt x="1454" y="473"/>
                  </a:lnTo>
                  <a:lnTo>
                    <a:pt x="1381" y="540"/>
                  </a:lnTo>
                  <a:lnTo>
                    <a:pt x="1314" y="612"/>
                  </a:lnTo>
                  <a:lnTo>
                    <a:pt x="1253" y="691"/>
                  </a:lnTo>
                  <a:lnTo>
                    <a:pt x="1198" y="776"/>
                  </a:lnTo>
                  <a:lnTo>
                    <a:pt x="1152" y="864"/>
                  </a:lnTo>
                  <a:lnTo>
                    <a:pt x="1114" y="956"/>
                  </a:lnTo>
                  <a:lnTo>
                    <a:pt x="1082" y="1052"/>
                  </a:lnTo>
                  <a:lnTo>
                    <a:pt x="1059" y="1152"/>
                  </a:lnTo>
                  <a:lnTo>
                    <a:pt x="1045" y="1256"/>
                  </a:lnTo>
                  <a:lnTo>
                    <a:pt x="1040" y="1361"/>
                  </a:lnTo>
                  <a:lnTo>
                    <a:pt x="1045" y="1467"/>
                  </a:lnTo>
                  <a:lnTo>
                    <a:pt x="1059" y="1574"/>
                  </a:lnTo>
                  <a:lnTo>
                    <a:pt x="1061" y="1603"/>
                  </a:lnTo>
                  <a:lnTo>
                    <a:pt x="1053" y="1632"/>
                  </a:lnTo>
                  <a:lnTo>
                    <a:pt x="1038" y="1656"/>
                  </a:lnTo>
                  <a:lnTo>
                    <a:pt x="1021" y="1672"/>
                  </a:lnTo>
                  <a:lnTo>
                    <a:pt x="1003" y="1683"/>
                  </a:lnTo>
                  <a:lnTo>
                    <a:pt x="981" y="1689"/>
                  </a:lnTo>
                  <a:lnTo>
                    <a:pt x="960" y="1691"/>
                  </a:lnTo>
                  <a:lnTo>
                    <a:pt x="952" y="1691"/>
                  </a:lnTo>
                  <a:lnTo>
                    <a:pt x="864" y="1696"/>
                  </a:lnTo>
                  <a:lnTo>
                    <a:pt x="779" y="1712"/>
                  </a:lnTo>
                  <a:lnTo>
                    <a:pt x="698" y="1736"/>
                  </a:lnTo>
                  <a:lnTo>
                    <a:pt x="621" y="1769"/>
                  </a:lnTo>
                  <a:lnTo>
                    <a:pt x="549" y="1809"/>
                  </a:lnTo>
                  <a:lnTo>
                    <a:pt x="482" y="1857"/>
                  </a:lnTo>
                  <a:lnTo>
                    <a:pt x="419" y="1913"/>
                  </a:lnTo>
                  <a:lnTo>
                    <a:pt x="365" y="1974"/>
                  </a:lnTo>
                  <a:lnTo>
                    <a:pt x="317" y="2043"/>
                  </a:lnTo>
                  <a:lnTo>
                    <a:pt x="275" y="2115"/>
                  </a:lnTo>
                  <a:lnTo>
                    <a:pt x="243" y="2192"/>
                  </a:lnTo>
                  <a:lnTo>
                    <a:pt x="219" y="2273"/>
                  </a:lnTo>
                  <a:lnTo>
                    <a:pt x="205" y="2358"/>
                  </a:lnTo>
                  <a:lnTo>
                    <a:pt x="198" y="2446"/>
                  </a:lnTo>
                  <a:lnTo>
                    <a:pt x="205" y="2534"/>
                  </a:lnTo>
                  <a:lnTo>
                    <a:pt x="219" y="2619"/>
                  </a:lnTo>
                  <a:lnTo>
                    <a:pt x="243" y="2700"/>
                  </a:lnTo>
                  <a:lnTo>
                    <a:pt x="275" y="2777"/>
                  </a:lnTo>
                  <a:lnTo>
                    <a:pt x="317" y="2851"/>
                  </a:lnTo>
                  <a:lnTo>
                    <a:pt x="365" y="2918"/>
                  </a:lnTo>
                  <a:lnTo>
                    <a:pt x="421" y="2979"/>
                  </a:lnTo>
                  <a:lnTo>
                    <a:pt x="482" y="3035"/>
                  </a:lnTo>
                  <a:lnTo>
                    <a:pt x="550" y="3083"/>
                  </a:lnTo>
                  <a:lnTo>
                    <a:pt x="622" y="3124"/>
                  </a:lnTo>
                  <a:lnTo>
                    <a:pt x="699" y="3156"/>
                  </a:lnTo>
                  <a:lnTo>
                    <a:pt x="781" y="3180"/>
                  </a:lnTo>
                  <a:lnTo>
                    <a:pt x="866" y="3195"/>
                  </a:lnTo>
                  <a:lnTo>
                    <a:pt x="954" y="3201"/>
                  </a:lnTo>
                  <a:lnTo>
                    <a:pt x="2600" y="3201"/>
                  </a:lnTo>
                  <a:lnTo>
                    <a:pt x="2594" y="3092"/>
                  </a:lnTo>
                  <a:lnTo>
                    <a:pt x="2590" y="2984"/>
                  </a:lnTo>
                  <a:lnTo>
                    <a:pt x="2595" y="2841"/>
                  </a:lnTo>
                  <a:lnTo>
                    <a:pt x="2608" y="2699"/>
                  </a:lnTo>
                  <a:lnTo>
                    <a:pt x="2627" y="2558"/>
                  </a:lnTo>
                  <a:lnTo>
                    <a:pt x="2656" y="2420"/>
                  </a:lnTo>
                  <a:lnTo>
                    <a:pt x="2667" y="2393"/>
                  </a:lnTo>
                  <a:lnTo>
                    <a:pt x="2685" y="2372"/>
                  </a:lnTo>
                  <a:lnTo>
                    <a:pt x="2707" y="2355"/>
                  </a:lnTo>
                  <a:lnTo>
                    <a:pt x="2734" y="2345"/>
                  </a:lnTo>
                  <a:lnTo>
                    <a:pt x="2741" y="2345"/>
                  </a:lnTo>
                  <a:lnTo>
                    <a:pt x="2754" y="2342"/>
                  </a:lnTo>
                  <a:lnTo>
                    <a:pt x="2776" y="2337"/>
                  </a:lnTo>
                  <a:lnTo>
                    <a:pt x="2805" y="2331"/>
                  </a:lnTo>
                  <a:lnTo>
                    <a:pt x="2840" y="2321"/>
                  </a:lnTo>
                  <a:lnTo>
                    <a:pt x="2882" y="2312"/>
                  </a:lnTo>
                  <a:lnTo>
                    <a:pt x="2928" y="2299"/>
                  </a:lnTo>
                  <a:lnTo>
                    <a:pt x="2978" y="2283"/>
                  </a:lnTo>
                  <a:lnTo>
                    <a:pt x="3030" y="2267"/>
                  </a:lnTo>
                  <a:lnTo>
                    <a:pt x="3086" y="2248"/>
                  </a:lnTo>
                  <a:lnTo>
                    <a:pt x="3144" y="2227"/>
                  </a:lnTo>
                  <a:lnTo>
                    <a:pt x="3203" y="2203"/>
                  </a:lnTo>
                  <a:lnTo>
                    <a:pt x="3261" y="2179"/>
                  </a:lnTo>
                  <a:lnTo>
                    <a:pt x="3320" y="2150"/>
                  </a:lnTo>
                  <a:lnTo>
                    <a:pt x="3376" y="2121"/>
                  </a:lnTo>
                  <a:lnTo>
                    <a:pt x="3430" y="2089"/>
                  </a:lnTo>
                  <a:lnTo>
                    <a:pt x="3482" y="2056"/>
                  </a:lnTo>
                  <a:lnTo>
                    <a:pt x="3530" y="2020"/>
                  </a:lnTo>
                  <a:lnTo>
                    <a:pt x="3574" y="1985"/>
                  </a:lnTo>
                  <a:lnTo>
                    <a:pt x="3616" y="1948"/>
                  </a:lnTo>
                  <a:lnTo>
                    <a:pt x="3656" y="1913"/>
                  </a:lnTo>
                  <a:lnTo>
                    <a:pt x="3691" y="1880"/>
                  </a:lnTo>
                  <a:lnTo>
                    <a:pt x="3723" y="1846"/>
                  </a:lnTo>
                  <a:lnTo>
                    <a:pt x="3752" y="1816"/>
                  </a:lnTo>
                  <a:lnTo>
                    <a:pt x="3776" y="1788"/>
                  </a:lnTo>
                  <a:lnTo>
                    <a:pt x="3797" y="1764"/>
                  </a:lnTo>
                  <a:lnTo>
                    <a:pt x="3813" y="1745"/>
                  </a:lnTo>
                  <a:lnTo>
                    <a:pt x="3826" y="1731"/>
                  </a:lnTo>
                  <a:lnTo>
                    <a:pt x="3832" y="1721"/>
                  </a:lnTo>
                  <a:lnTo>
                    <a:pt x="3835" y="1716"/>
                  </a:lnTo>
                  <a:lnTo>
                    <a:pt x="3851" y="1699"/>
                  </a:lnTo>
                  <a:lnTo>
                    <a:pt x="3870" y="1686"/>
                  </a:lnTo>
                  <a:lnTo>
                    <a:pt x="3893" y="1678"/>
                  </a:lnTo>
                  <a:lnTo>
                    <a:pt x="3917" y="1676"/>
                  </a:lnTo>
                  <a:lnTo>
                    <a:pt x="3941" y="1678"/>
                  </a:lnTo>
                  <a:lnTo>
                    <a:pt x="3962" y="1688"/>
                  </a:lnTo>
                  <a:lnTo>
                    <a:pt x="3981" y="1700"/>
                  </a:lnTo>
                  <a:lnTo>
                    <a:pt x="3997" y="1718"/>
                  </a:lnTo>
                  <a:lnTo>
                    <a:pt x="4000" y="1723"/>
                  </a:lnTo>
                  <a:lnTo>
                    <a:pt x="4008" y="1732"/>
                  </a:lnTo>
                  <a:lnTo>
                    <a:pt x="4021" y="1750"/>
                  </a:lnTo>
                  <a:lnTo>
                    <a:pt x="4038" y="1771"/>
                  </a:lnTo>
                  <a:lnTo>
                    <a:pt x="4061" y="1796"/>
                  </a:lnTo>
                  <a:lnTo>
                    <a:pt x="4086" y="1827"/>
                  </a:lnTo>
                  <a:lnTo>
                    <a:pt x="4117" y="1859"/>
                  </a:lnTo>
                  <a:lnTo>
                    <a:pt x="4150" y="1892"/>
                  </a:lnTo>
                  <a:lnTo>
                    <a:pt x="4187" y="1928"/>
                  </a:lnTo>
                  <a:lnTo>
                    <a:pt x="4227" y="1964"/>
                  </a:lnTo>
                  <a:lnTo>
                    <a:pt x="4272" y="2000"/>
                  </a:lnTo>
                  <a:lnTo>
                    <a:pt x="4318" y="2033"/>
                  </a:lnTo>
                  <a:lnTo>
                    <a:pt x="4368" y="2067"/>
                  </a:lnTo>
                  <a:lnTo>
                    <a:pt x="4421" y="2096"/>
                  </a:lnTo>
                  <a:lnTo>
                    <a:pt x="4486" y="2129"/>
                  </a:lnTo>
                  <a:lnTo>
                    <a:pt x="4558" y="2161"/>
                  </a:lnTo>
                  <a:lnTo>
                    <a:pt x="4634" y="2192"/>
                  </a:lnTo>
                  <a:lnTo>
                    <a:pt x="4624" y="2104"/>
                  </a:lnTo>
                  <a:lnTo>
                    <a:pt x="4610" y="2020"/>
                  </a:lnTo>
                  <a:lnTo>
                    <a:pt x="4586" y="1940"/>
                  </a:lnTo>
                  <a:lnTo>
                    <a:pt x="4557" y="1867"/>
                  </a:lnTo>
                  <a:lnTo>
                    <a:pt x="4520" y="1798"/>
                  </a:lnTo>
                  <a:lnTo>
                    <a:pt x="4475" y="1734"/>
                  </a:lnTo>
                  <a:lnTo>
                    <a:pt x="4426" y="1675"/>
                  </a:lnTo>
                  <a:lnTo>
                    <a:pt x="4370" y="1624"/>
                  </a:lnTo>
                  <a:lnTo>
                    <a:pt x="4307" y="1577"/>
                  </a:lnTo>
                  <a:lnTo>
                    <a:pt x="4240" y="1536"/>
                  </a:lnTo>
                  <a:lnTo>
                    <a:pt x="4170" y="1500"/>
                  </a:lnTo>
                  <a:lnTo>
                    <a:pt x="4093" y="1472"/>
                  </a:lnTo>
                  <a:lnTo>
                    <a:pt x="4011" y="1449"/>
                  </a:lnTo>
                  <a:lnTo>
                    <a:pt x="3926" y="1433"/>
                  </a:lnTo>
                  <a:lnTo>
                    <a:pt x="3838" y="1424"/>
                  </a:lnTo>
                  <a:lnTo>
                    <a:pt x="3747" y="1420"/>
                  </a:lnTo>
                  <a:lnTo>
                    <a:pt x="3661" y="1424"/>
                  </a:lnTo>
                  <a:lnTo>
                    <a:pt x="3576" y="1436"/>
                  </a:lnTo>
                  <a:lnTo>
                    <a:pt x="3491" y="1457"/>
                  </a:lnTo>
                  <a:lnTo>
                    <a:pt x="3469" y="1462"/>
                  </a:lnTo>
                  <a:lnTo>
                    <a:pt x="3445" y="1460"/>
                  </a:lnTo>
                  <a:lnTo>
                    <a:pt x="3424" y="1454"/>
                  </a:lnTo>
                  <a:lnTo>
                    <a:pt x="3403" y="1443"/>
                  </a:lnTo>
                  <a:lnTo>
                    <a:pt x="3386" y="1427"/>
                  </a:lnTo>
                  <a:lnTo>
                    <a:pt x="3374" y="1408"/>
                  </a:lnTo>
                  <a:lnTo>
                    <a:pt x="3366" y="1385"/>
                  </a:lnTo>
                  <a:lnTo>
                    <a:pt x="3363" y="1363"/>
                  </a:lnTo>
                  <a:lnTo>
                    <a:pt x="3363" y="1358"/>
                  </a:lnTo>
                  <a:lnTo>
                    <a:pt x="3358" y="1254"/>
                  </a:lnTo>
                  <a:lnTo>
                    <a:pt x="3344" y="1150"/>
                  </a:lnTo>
                  <a:lnTo>
                    <a:pt x="3322" y="1051"/>
                  </a:lnTo>
                  <a:lnTo>
                    <a:pt x="3290" y="955"/>
                  </a:lnTo>
                  <a:lnTo>
                    <a:pt x="3251" y="862"/>
                  </a:lnTo>
                  <a:lnTo>
                    <a:pt x="3203" y="774"/>
                  </a:lnTo>
                  <a:lnTo>
                    <a:pt x="3150" y="691"/>
                  </a:lnTo>
                  <a:lnTo>
                    <a:pt x="3090" y="612"/>
                  </a:lnTo>
                  <a:lnTo>
                    <a:pt x="3022" y="539"/>
                  </a:lnTo>
                  <a:lnTo>
                    <a:pt x="2949" y="472"/>
                  </a:lnTo>
                  <a:lnTo>
                    <a:pt x="2870" y="411"/>
                  </a:lnTo>
                  <a:lnTo>
                    <a:pt x="2787" y="358"/>
                  </a:lnTo>
                  <a:lnTo>
                    <a:pt x="2699" y="312"/>
                  </a:lnTo>
                  <a:lnTo>
                    <a:pt x="2606" y="272"/>
                  </a:lnTo>
                  <a:lnTo>
                    <a:pt x="2510" y="241"/>
                  </a:lnTo>
                  <a:lnTo>
                    <a:pt x="2410" y="217"/>
                  </a:lnTo>
                  <a:lnTo>
                    <a:pt x="2307" y="204"/>
                  </a:lnTo>
                  <a:lnTo>
                    <a:pt x="2202" y="200"/>
                  </a:lnTo>
                  <a:close/>
                  <a:moveTo>
                    <a:pt x="2202" y="0"/>
                  </a:moveTo>
                  <a:lnTo>
                    <a:pt x="2318" y="4"/>
                  </a:lnTo>
                  <a:lnTo>
                    <a:pt x="2432" y="19"/>
                  </a:lnTo>
                  <a:lnTo>
                    <a:pt x="2544" y="43"/>
                  </a:lnTo>
                  <a:lnTo>
                    <a:pt x="2651" y="76"/>
                  </a:lnTo>
                  <a:lnTo>
                    <a:pt x="2755" y="118"/>
                  </a:lnTo>
                  <a:lnTo>
                    <a:pt x="2854" y="168"/>
                  </a:lnTo>
                  <a:lnTo>
                    <a:pt x="2949" y="224"/>
                  </a:lnTo>
                  <a:lnTo>
                    <a:pt x="3038" y="288"/>
                  </a:lnTo>
                  <a:lnTo>
                    <a:pt x="3122" y="360"/>
                  </a:lnTo>
                  <a:lnTo>
                    <a:pt x="3200" y="436"/>
                  </a:lnTo>
                  <a:lnTo>
                    <a:pt x="3270" y="520"/>
                  </a:lnTo>
                  <a:lnTo>
                    <a:pt x="3334" y="609"/>
                  </a:lnTo>
                  <a:lnTo>
                    <a:pt x="3392" y="704"/>
                  </a:lnTo>
                  <a:lnTo>
                    <a:pt x="3442" y="801"/>
                  </a:lnTo>
                  <a:lnTo>
                    <a:pt x="3483" y="905"/>
                  </a:lnTo>
                  <a:lnTo>
                    <a:pt x="3517" y="1012"/>
                  </a:lnTo>
                  <a:lnTo>
                    <a:pt x="3542" y="1123"/>
                  </a:lnTo>
                  <a:lnTo>
                    <a:pt x="3557" y="1238"/>
                  </a:lnTo>
                  <a:lnTo>
                    <a:pt x="3651" y="1225"/>
                  </a:lnTo>
                  <a:lnTo>
                    <a:pt x="3747" y="1220"/>
                  </a:lnTo>
                  <a:lnTo>
                    <a:pt x="3846" y="1224"/>
                  </a:lnTo>
                  <a:lnTo>
                    <a:pt x="3942" y="1233"/>
                  </a:lnTo>
                  <a:lnTo>
                    <a:pt x="4035" y="1251"/>
                  </a:lnTo>
                  <a:lnTo>
                    <a:pt x="4123" y="1273"/>
                  </a:lnTo>
                  <a:lnTo>
                    <a:pt x="4210" y="1302"/>
                  </a:lnTo>
                  <a:lnTo>
                    <a:pt x="4291" y="1337"/>
                  </a:lnTo>
                  <a:lnTo>
                    <a:pt x="4368" y="1379"/>
                  </a:lnTo>
                  <a:lnTo>
                    <a:pt x="4440" y="1425"/>
                  </a:lnTo>
                  <a:lnTo>
                    <a:pt x="4507" y="1480"/>
                  </a:lnTo>
                  <a:lnTo>
                    <a:pt x="4568" y="1537"/>
                  </a:lnTo>
                  <a:lnTo>
                    <a:pt x="4624" y="1601"/>
                  </a:lnTo>
                  <a:lnTo>
                    <a:pt x="4674" y="1668"/>
                  </a:lnTo>
                  <a:lnTo>
                    <a:pt x="4715" y="1740"/>
                  </a:lnTo>
                  <a:lnTo>
                    <a:pt x="4752" y="1817"/>
                  </a:lnTo>
                  <a:lnTo>
                    <a:pt x="4781" y="1899"/>
                  </a:lnTo>
                  <a:lnTo>
                    <a:pt x="4805" y="1984"/>
                  </a:lnTo>
                  <a:lnTo>
                    <a:pt x="4821" y="2073"/>
                  </a:lnTo>
                  <a:lnTo>
                    <a:pt x="4830" y="2166"/>
                  </a:lnTo>
                  <a:lnTo>
                    <a:pt x="4834" y="2262"/>
                  </a:lnTo>
                  <a:lnTo>
                    <a:pt x="4886" y="2278"/>
                  </a:lnTo>
                  <a:lnTo>
                    <a:pt x="4936" y="2292"/>
                  </a:lnTo>
                  <a:lnTo>
                    <a:pt x="4982" y="2307"/>
                  </a:lnTo>
                  <a:lnTo>
                    <a:pt x="5024" y="2318"/>
                  </a:lnTo>
                  <a:lnTo>
                    <a:pt x="5059" y="2328"/>
                  </a:lnTo>
                  <a:lnTo>
                    <a:pt x="5090" y="2336"/>
                  </a:lnTo>
                  <a:lnTo>
                    <a:pt x="5112" y="2342"/>
                  </a:lnTo>
                  <a:lnTo>
                    <a:pt x="5126" y="2345"/>
                  </a:lnTo>
                  <a:lnTo>
                    <a:pt x="5131" y="2347"/>
                  </a:lnTo>
                  <a:lnTo>
                    <a:pt x="5157" y="2358"/>
                  </a:lnTo>
                  <a:lnTo>
                    <a:pt x="5178" y="2374"/>
                  </a:lnTo>
                  <a:lnTo>
                    <a:pt x="5195" y="2395"/>
                  </a:lnTo>
                  <a:lnTo>
                    <a:pt x="5205" y="2420"/>
                  </a:lnTo>
                  <a:lnTo>
                    <a:pt x="5234" y="2558"/>
                  </a:lnTo>
                  <a:lnTo>
                    <a:pt x="5253" y="2699"/>
                  </a:lnTo>
                  <a:lnTo>
                    <a:pt x="5266" y="2841"/>
                  </a:lnTo>
                  <a:lnTo>
                    <a:pt x="5270" y="2984"/>
                  </a:lnTo>
                  <a:lnTo>
                    <a:pt x="5266" y="3120"/>
                  </a:lnTo>
                  <a:lnTo>
                    <a:pt x="5254" y="3252"/>
                  </a:lnTo>
                  <a:lnTo>
                    <a:pt x="5237" y="3382"/>
                  </a:lnTo>
                  <a:lnTo>
                    <a:pt x="5213" y="3510"/>
                  </a:lnTo>
                  <a:lnTo>
                    <a:pt x="5182" y="3632"/>
                  </a:lnTo>
                  <a:lnTo>
                    <a:pt x="5146" y="3752"/>
                  </a:lnTo>
                  <a:lnTo>
                    <a:pt x="5102" y="3865"/>
                  </a:lnTo>
                  <a:lnTo>
                    <a:pt x="5054" y="3976"/>
                  </a:lnTo>
                  <a:lnTo>
                    <a:pt x="5000" y="4080"/>
                  </a:lnTo>
                  <a:lnTo>
                    <a:pt x="4941" y="4179"/>
                  </a:lnTo>
                  <a:lnTo>
                    <a:pt x="4877" y="4272"/>
                  </a:lnTo>
                  <a:lnTo>
                    <a:pt x="4808" y="4358"/>
                  </a:lnTo>
                  <a:lnTo>
                    <a:pt x="4736" y="4438"/>
                  </a:lnTo>
                  <a:lnTo>
                    <a:pt x="4659" y="4512"/>
                  </a:lnTo>
                  <a:lnTo>
                    <a:pt x="4579" y="4579"/>
                  </a:lnTo>
                  <a:lnTo>
                    <a:pt x="4494" y="4636"/>
                  </a:lnTo>
                  <a:lnTo>
                    <a:pt x="4406" y="4686"/>
                  </a:lnTo>
                  <a:lnTo>
                    <a:pt x="4317" y="4729"/>
                  </a:lnTo>
                  <a:lnTo>
                    <a:pt x="4224" y="4761"/>
                  </a:lnTo>
                  <a:lnTo>
                    <a:pt x="4128" y="4787"/>
                  </a:lnTo>
                  <a:lnTo>
                    <a:pt x="4030" y="4801"/>
                  </a:lnTo>
                  <a:lnTo>
                    <a:pt x="3931" y="4806"/>
                  </a:lnTo>
                  <a:lnTo>
                    <a:pt x="3832" y="4801"/>
                  </a:lnTo>
                  <a:lnTo>
                    <a:pt x="3734" y="4787"/>
                  </a:lnTo>
                  <a:lnTo>
                    <a:pt x="3638" y="4763"/>
                  </a:lnTo>
                  <a:lnTo>
                    <a:pt x="3547" y="4729"/>
                  </a:lnTo>
                  <a:lnTo>
                    <a:pt x="3458" y="4688"/>
                  </a:lnTo>
                  <a:lnTo>
                    <a:pt x="3370" y="4638"/>
                  </a:lnTo>
                  <a:lnTo>
                    <a:pt x="3286" y="4580"/>
                  </a:lnTo>
                  <a:lnTo>
                    <a:pt x="3206" y="4516"/>
                  </a:lnTo>
                  <a:lnTo>
                    <a:pt x="3130" y="4443"/>
                  </a:lnTo>
                  <a:lnTo>
                    <a:pt x="3058" y="4364"/>
                  </a:lnTo>
                  <a:lnTo>
                    <a:pt x="2989" y="4278"/>
                  </a:lnTo>
                  <a:lnTo>
                    <a:pt x="2925" y="4187"/>
                  </a:lnTo>
                  <a:lnTo>
                    <a:pt x="2866" y="4089"/>
                  </a:lnTo>
                  <a:lnTo>
                    <a:pt x="2813" y="3985"/>
                  </a:lnTo>
                  <a:lnTo>
                    <a:pt x="2763" y="3878"/>
                  </a:lnTo>
                  <a:lnTo>
                    <a:pt x="2720" y="3764"/>
                  </a:lnTo>
                  <a:lnTo>
                    <a:pt x="2683" y="3646"/>
                  </a:lnTo>
                  <a:lnTo>
                    <a:pt x="2651" y="3524"/>
                  </a:lnTo>
                  <a:lnTo>
                    <a:pt x="2626" y="3400"/>
                  </a:lnTo>
                  <a:lnTo>
                    <a:pt x="954" y="3400"/>
                  </a:lnTo>
                  <a:lnTo>
                    <a:pt x="856" y="3395"/>
                  </a:lnTo>
                  <a:lnTo>
                    <a:pt x="762" y="3380"/>
                  </a:lnTo>
                  <a:lnTo>
                    <a:pt x="670" y="3356"/>
                  </a:lnTo>
                  <a:lnTo>
                    <a:pt x="582" y="3324"/>
                  </a:lnTo>
                  <a:lnTo>
                    <a:pt x="499" y="3284"/>
                  </a:lnTo>
                  <a:lnTo>
                    <a:pt x="421" y="3236"/>
                  </a:lnTo>
                  <a:lnTo>
                    <a:pt x="347" y="3182"/>
                  </a:lnTo>
                  <a:lnTo>
                    <a:pt x="280" y="3120"/>
                  </a:lnTo>
                  <a:lnTo>
                    <a:pt x="218" y="3052"/>
                  </a:lnTo>
                  <a:lnTo>
                    <a:pt x="163" y="2979"/>
                  </a:lnTo>
                  <a:lnTo>
                    <a:pt x="115" y="2900"/>
                  </a:lnTo>
                  <a:lnTo>
                    <a:pt x="75" y="2817"/>
                  </a:lnTo>
                  <a:lnTo>
                    <a:pt x="43" y="2729"/>
                  </a:lnTo>
                  <a:lnTo>
                    <a:pt x="19" y="2638"/>
                  </a:lnTo>
                  <a:lnTo>
                    <a:pt x="5" y="2544"/>
                  </a:lnTo>
                  <a:lnTo>
                    <a:pt x="0" y="2446"/>
                  </a:lnTo>
                  <a:lnTo>
                    <a:pt x="5" y="2348"/>
                  </a:lnTo>
                  <a:lnTo>
                    <a:pt x="19" y="2254"/>
                  </a:lnTo>
                  <a:lnTo>
                    <a:pt x="43" y="2164"/>
                  </a:lnTo>
                  <a:lnTo>
                    <a:pt x="74" y="2076"/>
                  </a:lnTo>
                  <a:lnTo>
                    <a:pt x="114" y="1993"/>
                  </a:lnTo>
                  <a:lnTo>
                    <a:pt x="162" y="1915"/>
                  </a:lnTo>
                  <a:lnTo>
                    <a:pt x="216" y="1843"/>
                  </a:lnTo>
                  <a:lnTo>
                    <a:pt x="277" y="1774"/>
                  </a:lnTo>
                  <a:lnTo>
                    <a:pt x="344" y="1713"/>
                  </a:lnTo>
                  <a:lnTo>
                    <a:pt x="416" y="1657"/>
                  </a:lnTo>
                  <a:lnTo>
                    <a:pt x="494" y="1609"/>
                  </a:lnTo>
                  <a:lnTo>
                    <a:pt x="576" y="1569"/>
                  </a:lnTo>
                  <a:lnTo>
                    <a:pt x="664" y="1537"/>
                  </a:lnTo>
                  <a:lnTo>
                    <a:pt x="754" y="1513"/>
                  </a:lnTo>
                  <a:lnTo>
                    <a:pt x="848" y="1497"/>
                  </a:lnTo>
                  <a:lnTo>
                    <a:pt x="843" y="1430"/>
                  </a:lnTo>
                  <a:lnTo>
                    <a:pt x="842" y="1361"/>
                  </a:lnTo>
                  <a:lnTo>
                    <a:pt x="846" y="1243"/>
                  </a:lnTo>
                  <a:lnTo>
                    <a:pt x="861" y="1129"/>
                  </a:lnTo>
                  <a:lnTo>
                    <a:pt x="885" y="1017"/>
                  </a:lnTo>
                  <a:lnTo>
                    <a:pt x="918" y="910"/>
                  </a:lnTo>
                  <a:lnTo>
                    <a:pt x="958" y="806"/>
                  </a:lnTo>
                  <a:lnTo>
                    <a:pt x="1008" y="707"/>
                  </a:lnTo>
                  <a:lnTo>
                    <a:pt x="1066" y="612"/>
                  </a:lnTo>
                  <a:lnTo>
                    <a:pt x="1131" y="523"/>
                  </a:lnTo>
                  <a:lnTo>
                    <a:pt x="1202" y="438"/>
                  </a:lnTo>
                  <a:lnTo>
                    <a:pt x="1280" y="361"/>
                  </a:lnTo>
                  <a:lnTo>
                    <a:pt x="1363" y="289"/>
                  </a:lnTo>
                  <a:lnTo>
                    <a:pt x="1453" y="225"/>
                  </a:lnTo>
                  <a:lnTo>
                    <a:pt x="1547" y="168"/>
                  </a:lnTo>
                  <a:lnTo>
                    <a:pt x="1646" y="118"/>
                  </a:lnTo>
                  <a:lnTo>
                    <a:pt x="1750" y="76"/>
                  </a:lnTo>
                  <a:lnTo>
                    <a:pt x="1859" y="44"/>
                  </a:lnTo>
                  <a:lnTo>
                    <a:pt x="1970" y="20"/>
                  </a:lnTo>
                  <a:lnTo>
                    <a:pt x="2085" y="4"/>
                  </a:lnTo>
                  <a:lnTo>
                    <a:pt x="2202" y="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a:ln>
                  <a:noFill/>
                </a:ln>
                <a:solidFill>
                  <a:srgbClr val="FEFFFF"/>
                </a:solidFill>
                <a:effectLst/>
                <a:uLnTx/>
                <a:uFillTx/>
                <a:latin typeface="Corbel" panose="020B0503020204020204"/>
                <a:ea typeface="+mn-ea"/>
                <a:cs typeface="+mn-cs"/>
              </a:endParaRPr>
            </a:p>
          </p:txBody>
        </p:sp>
        <p:sp>
          <p:nvSpPr>
            <p:cNvPr id="42" name="Freeform 19">
              <a:extLst>
                <a:ext uri="{FF2B5EF4-FFF2-40B4-BE49-F238E27FC236}">
                  <a16:creationId xmlns:a16="http://schemas.microsoft.com/office/drawing/2014/main" id="{7DA2FE75-9234-6318-8F01-50F30468D63C}"/>
                </a:ext>
              </a:extLst>
            </p:cNvPr>
            <p:cNvSpPr>
              <a:spLocks noEditPoints="1"/>
            </p:cNvSpPr>
            <p:nvPr/>
          </p:nvSpPr>
          <p:spPr bwMode="auto">
            <a:xfrm>
              <a:off x="2269" y="2914"/>
              <a:ext cx="917" cy="1066"/>
            </a:xfrm>
            <a:custGeom>
              <a:avLst/>
              <a:gdLst>
                <a:gd name="T0" fmla="*/ 835 w 1835"/>
                <a:gd name="T1" fmla="*/ 325 h 2133"/>
                <a:gd name="T2" fmla="*/ 690 w 1835"/>
                <a:gd name="T3" fmla="*/ 438 h 2133"/>
                <a:gd name="T4" fmla="*/ 520 w 1835"/>
                <a:gd name="T5" fmla="*/ 526 h 2133"/>
                <a:gd name="T6" fmla="*/ 355 w 1835"/>
                <a:gd name="T7" fmla="*/ 587 h 2133"/>
                <a:gd name="T8" fmla="*/ 226 w 1835"/>
                <a:gd name="T9" fmla="*/ 624 h 2133"/>
                <a:gd name="T10" fmla="*/ 200 w 1835"/>
                <a:gd name="T11" fmla="*/ 898 h 2133"/>
                <a:gd name="T12" fmla="*/ 232 w 1835"/>
                <a:gd name="T13" fmla="*/ 1205 h 2133"/>
                <a:gd name="T14" fmla="*/ 323 w 1835"/>
                <a:gd name="T15" fmla="*/ 1477 h 2133"/>
                <a:gd name="T16" fmla="*/ 461 w 1835"/>
                <a:gd name="T17" fmla="*/ 1698 h 2133"/>
                <a:gd name="T18" fmla="*/ 639 w 1835"/>
                <a:gd name="T19" fmla="*/ 1853 h 2133"/>
                <a:gd name="T20" fmla="*/ 845 w 1835"/>
                <a:gd name="T21" fmla="*/ 1930 h 2133"/>
                <a:gd name="T22" fmla="*/ 1063 w 1835"/>
                <a:gd name="T23" fmla="*/ 1914 h 2133"/>
                <a:gd name="T24" fmla="*/ 1261 w 1835"/>
                <a:gd name="T25" fmla="*/ 1810 h 2133"/>
                <a:gd name="T26" fmla="*/ 1426 w 1835"/>
                <a:gd name="T27" fmla="*/ 1630 h 2133"/>
                <a:gd name="T28" fmla="*/ 1549 w 1835"/>
                <a:gd name="T29" fmla="*/ 1390 h 2133"/>
                <a:gd name="T30" fmla="*/ 1623 w 1835"/>
                <a:gd name="T31" fmla="*/ 1106 h 2133"/>
                <a:gd name="T32" fmla="*/ 1634 w 1835"/>
                <a:gd name="T33" fmla="*/ 805 h 2133"/>
                <a:gd name="T34" fmla="*/ 1573 w 1835"/>
                <a:gd name="T35" fmla="*/ 611 h 2133"/>
                <a:gd name="T36" fmla="*/ 1429 w 1835"/>
                <a:gd name="T37" fmla="*/ 566 h 2133"/>
                <a:gd name="T38" fmla="*/ 1266 w 1835"/>
                <a:gd name="T39" fmla="*/ 506 h 2133"/>
                <a:gd name="T40" fmla="*/ 1101 w 1835"/>
                <a:gd name="T41" fmla="*/ 421 h 2133"/>
                <a:gd name="T42" fmla="*/ 946 w 1835"/>
                <a:gd name="T43" fmla="*/ 294 h 2133"/>
                <a:gd name="T44" fmla="*/ 909 w 1835"/>
                <a:gd name="T45" fmla="*/ 0 h 2133"/>
                <a:gd name="T46" fmla="*/ 975 w 1835"/>
                <a:gd name="T47" fmla="*/ 26 h 2133"/>
                <a:gd name="T48" fmla="*/ 1000 w 1835"/>
                <a:gd name="T49" fmla="*/ 54 h 2133"/>
                <a:gd name="T50" fmla="*/ 1043 w 1835"/>
                <a:gd name="T51" fmla="*/ 107 h 2133"/>
                <a:gd name="T52" fmla="*/ 1119 w 1835"/>
                <a:gd name="T53" fmla="*/ 182 h 2133"/>
                <a:gd name="T54" fmla="*/ 1219 w 1835"/>
                <a:gd name="T55" fmla="*/ 259 h 2133"/>
                <a:gd name="T56" fmla="*/ 1343 w 1835"/>
                <a:gd name="T57" fmla="*/ 322 h 2133"/>
                <a:gd name="T58" fmla="*/ 1482 w 1835"/>
                <a:gd name="T59" fmla="*/ 374 h 2133"/>
                <a:gd name="T60" fmla="*/ 1611 w 1835"/>
                <a:gd name="T61" fmla="*/ 414 h 2133"/>
                <a:gd name="T62" fmla="*/ 1698 w 1835"/>
                <a:gd name="T63" fmla="*/ 438 h 2133"/>
                <a:gd name="T64" fmla="*/ 1744 w 1835"/>
                <a:gd name="T65" fmla="*/ 454 h 2133"/>
                <a:gd name="T66" fmla="*/ 1792 w 1835"/>
                <a:gd name="T67" fmla="*/ 518 h 2133"/>
                <a:gd name="T68" fmla="*/ 1832 w 1835"/>
                <a:gd name="T69" fmla="*/ 800 h 2133"/>
                <a:gd name="T70" fmla="*/ 1821 w 1835"/>
                <a:gd name="T71" fmla="*/ 1118 h 2133"/>
                <a:gd name="T72" fmla="*/ 1747 w 1835"/>
                <a:gd name="T73" fmla="*/ 1427 h 2133"/>
                <a:gd name="T74" fmla="*/ 1619 w 1835"/>
                <a:gd name="T75" fmla="*/ 1693 h 2133"/>
                <a:gd name="T76" fmla="*/ 1447 w 1835"/>
                <a:gd name="T77" fmla="*/ 1907 h 2133"/>
                <a:gd name="T78" fmla="*/ 1239 w 1835"/>
                <a:gd name="T79" fmla="*/ 2056 h 2133"/>
                <a:gd name="T80" fmla="*/ 1002 w 1835"/>
                <a:gd name="T81" fmla="*/ 2128 h 2133"/>
                <a:gd name="T82" fmla="*/ 754 w 1835"/>
                <a:gd name="T83" fmla="*/ 2114 h 2133"/>
                <a:gd name="T84" fmla="*/ 525 w 1835"/>
                <a:gd name="T85" fmla="*/ 2014 h 2133"/>
                <a:gd name="T86" fmla="*/ 327 w 1835"/>
                <a:gd name="T87" fmla="*/ 1842 h 2133"/>
                <a:gd name="T88" fmla="*/ 168 w 1835"/>
                <a:gd name="T89" fmla="*/ 1610 h 2133"/>
                <a:gd name="T90" fmla="*/ 58 w 1835"/>
                <a:gd name="T91" fmla="*/ 1328 h 2133"/>
                <a:gd name="T92" fmla="*/ 5 w 1835"/>
                <a:gd name="T93" fmla="*/ 1010 h 2133"/>
                <a:gd name="T94" fmla="*/ 11 w 1835"/>
                <a:gd name="T95" fmla="*/ 706 h 2133"/>
                <a:gd name="T96" fmla="*/ 55 w 1835"/>
                <a:gd name="T97" fmla="*/ 491 h 2133"/>
                <a:gd name="T98" fmla="*/ 123 w 1835"/>
                <a:gd name="T99" fmla="*/ 443 h 2133"/>
                <a:gd name="T100" fmla="*/ 163 w 1835"/>
                <a:gd name="T101" fmla="*/ 434 h 2133"/>
                <a:gd name="T102" fmla="*/ 263 w 1835"/>
                <a:gd name="T103" fmla="*/ 408 h 2133"/>
                <a:gd name="T104" fmla="*/ 395 w 1835"/>
                <a:gd name="T105" fmla="*/ 363 h 2133"/>
                <a:gd name="T106" fmla="*/ 536 w 1835"/>
                <a:gd name="T107" fmla="*/ 298 h 2133"/>
                <a:gd name="T108" fmla="*/ 655 w 1835"/>
                <a:gd name="T109" fmla="*/ 218 h 2133"/>
                <a:gd name="T110" fmla="*/ 747 w 1835"/>
                <a:gd name="T111" fmla="*/ 134 h 2133"/>
                <a:gd name="T112" fmla="*/ 807 w 1835"/>
                <a:gd name="T113" fmla="*/ 69 h 2133"/>
                <a:gd name="T114" fmla="*/ 827 w 1835"/>
                <a:gd name="T115" fmla="*/ 42 h 2133"/>
                <a:gd name="T116" fmla="*/ 885 w 1835"/>
                <a:gd name="T117" fmla="*/ 3 h 2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35" h="2133">
                  <a:moveTo>
                    <a:pt x="907" y="254"/>
                  </a:moveTo>
                  <a:lnTo>
                    <a:pt x="874" y="290"/>
                  </a:lnTo>
                  <a:lnTo>
                    <a:pt x="835" y="325"/>
                  </a:lnTo>
                  <a:lnTo>
                    <a:pt x="791" y="363"/>
                  </a:lnTo>
                  <a:lnTo>
                    <a:pt x="743" y="402"/>
                  </a:lnTo>
                  <a:lnTo>
                    <a:pt x="690" y="438"/>
                  </a:lnTo>
                  <a:lnTo>
                    <a:pt x="632" y="472"/>
                  </a:lnTo>
                  <a:lnTo>
                    <a:pt x="576" y="501"/>
                  </a:lnTo>
                  <a:lnTo>
                    <a:pt x="520" y="526"/>
                  </a:lnTo>
                  <a:lnTo>
                    <a:pt x="463" y="550"/>
                  </a:lnTo>
                  <a:lnTo>
                    <a:pt x="408" y="570"/>
                  </a:lnTo>
                  <a:lnTo>
                    <a:pt x="355" y="587"/>
                  </a:lnTo>
                  <a:lnTo>
                    <a:pt x="307" y="603"/>
                  </a:lnTo>
                  <a:lnTo>
                    <a:pt x="263" y="614"/>
                  </a:lnTo>
                  <a:lnTo>
                    <a:pt x="226" y="624"/>
                  </a:lnTo>
                  <a:lnTo>
                    <a:pt x="211" y="714"/>
                  </a:lnTo>
                  <a:lnTo>
                    <a:pt x="203" y="805"/>
                  </a:lnTo>
                  <a:lnTo>
                    <a:pt x="200" y="898"/>
                  </a:lnTo>
                  <a:lnTo>
                    <a:pt x="203" y="1003"/>
                  </a:lnTo>
                  <a:lnTo>
                    <a:pt x="215" y="1106"/>
                  </a:lnTo>
                  <a:lnTo>
                    <a:pt x="232" y="1205"/>
                  </a:lnTo>
                  <a:lnTo>
                    <a:pt x="256" y="1301"/>
                  </a:lnTo>
                  <a:lnTo>
                    <a:pt x="287" y="1390"/>
                  </a:lnTo>
                  <a:lnTo>
                    <a:pt x="323" y="1477"/>
                  </a:lnTo>
                  <a:lnTo>
                    <a:pt x="363" y="1557"/>
                  </a:lnTo>
                  <a:lnTo>
                    <a:pt x="410" y="1630"/>
                  </a:lnTo>
                  <a:lnTo>
                    <a:pt x="461" y="1698"/>
                  </a:lnTo>
                  <a:lnTo>
                    <a:pt x="517" y="1757"/>
                  </a:lnTo>
                  <a:lnTo>
                    <a:pt x="576" y="1810"/>
                  </a:lnTo>
                  <a:lnTo>
                    <a:pt x="639" y="1853"/>
                  </a:lnTo>
                  <a:lnTo>
                    <a:pt x="704" y="1888"/>
                  </a:lnTo>
                  <a:lnTo>
                    <a:pt x="773" y="1914"/>
                  </a:lnTo>
                  <a:lnTo>
                    <a:pt x="845" y="1930"/>
                  </a:lnTo>
                  <a:lnTo>
                    <a:pt x="919" y="1934"/>
                  </a:lnTo>
                  <a:lnTo>
                    <a:pt x="992" y="1930"/>
                  </a:lnTo>
                  <a:lnTo>
                    <a:pt x="1063" y="1914"/>
                  </a:lnTo>
                  <a:lnTo>
                    <a:pt x="1131" y="1888"/>
                  </a:lnTo>
                  <a:lnTo>
                    <a:pt x="1197" y="1853"/>
                  </a:lnTo>
                  <a:lnTo>
                    <a:pt x="1261" y="1810"/>
                  </a:lnTo>
                  <a:lnTo>
                    <a:pt x="1320" y="1757"/>
                  </a:lnTo>
                  <a:lnTo>
                    <a:pt x="1375" y="1698"/>
                  </a:lnTo>
                  <a:lnTo>
                    <a:pt x="1426" y="1630"/>
                  </a:lnTo>
                  <a:lnTo>
                    <a:pt x="1472" y="1557"/>
                  </a:lnTo>
                  <a:lnTo>
                    <a:pt x="1514" y="1477"/>
                  </a:lnTo>
                  <a:lnTo>
                    <a:pt x="1549" y="1390"/>
                  </a:lnTo>
                  <a:lnTo>
                    <a:pt x="1579" y="1301"/>
                  </a:lnTo>
                  <a:lnTo>
                    <a:pt x="1605" y="1205"/>
                  </a:lnTo>
                  <a:lnTo>
                    <a:pt x="1623" y="1106"/>
                  </a:lnTo>
                  <a:lnTo>
                    <a:pt x="1632" y="1003"/>
                  </a:lnTo>
                  <a:lnTo>
                    <a:pt x="1637" y="898"/>
                  </a:lnTo>
                  <a:lnTo>
                    <a:pt x="1634" y="805"/>
                  </a:lnTo>
                  <a:lnTo>
                    <a:pt x="1624" y="712"/>
                  </a:lnTo>
                  <a:lnTo>
                    <a:pt x="1610" y="622"/>
                  </a:lnTo>
                  <a:lnTo>
                    <a:pt x="1573" y="611"/>
                  </a:lnTo>
                  <a:lnTo>
                    <a:pt x="1530" y="598"/>
                  </a:lnTo>
                  <a:lnTo>
                    <a:pt x="1480" y="584"/>
                  </a:lnTo>
                  <a:lnTo>
                    <a:pt x="1429" y="566"/>
                  </a:lnTo>
                  <a:lnTo>
                    <a:pt x="1375" y="547"/>
                  </a:lnTo>
                  <a:lnTo>
                    <a:pt x="1320" y="528"/>
                  </a:lnTo>
                  <a:lnTo>
                    <a:pt x="1266" y="506"/>
                  </a:lnTo>
                  <a:lnTo>
                    <a:pt x="1213" y="482"/>
                  </a:lnTo>
                  <a:lnTo>
                    <a:pt x="1163" y="458"/>
                  </a:lnTo>
                  <a:lnTo>
                    <a:pt x="1101" y="421"/>
                  </a:lnTo>
                  <a:lnTo>
                    <a:pt x="1043" y="379"/>
                  </a:lnTo>
                  <a:lnTo>
                    <a:pt x="992" y="336"/>
                  </a:lnTo>
                  <a:lnTo>
                    <a:pt x="946" y="294"/>
                  </a:lnTo>
                  <a:lnTo>
                    <a:pt x="907" y="254"/>
                  </a:lnTo>
                  <a:close/>
                  <a:moveTo>
                    <a:pt x="909" y="0"/>
                  </a:moveTo>
                  <a:lnTo>
                    <a:pt x="909" y="0"/>
                  </a:lnTo>
                  <a:lnTo>
                    <a:pt x="933" y="3"/>
                  </a:lnTo>
                  <a:lnTo>
                    <a:pt x="955" y="11"/>
                  </a:lnTo>
                  <a:lnTo>
                    <a:pt x="975" y="26"/>
                  </a:lnTo>
                  <a:lnTo>
                    <a:pt x="991" y="43"/>
                  </a:lnTo>
                  <a:lnTo>
                    <a:pt x="992" y="46"/>
                  </a:lnTo>
                  <a:lnTo>
                    <a:pt x="1000" y="54"/>
                  </a:lnTo>
                  <a:lnTo>
                    <a:pt x="1010" y="69"/>
                  </a:lnTo>
                  <a:lnTo>
                    <a:pt x="1026" y="86"/>
                  </a:lnTo>
                  <a:lnTo>
                    <a:pt x="1043" y="107"/>
                  </a:lnTo>
                  <a:lnTo>
                    <a:pt x="1066" y="131"/>
                  </a:lnTo>
                  <a:lnTo>
                    <a:pt x="1090" y="157"/>
                  </a:lnTo>
                  <a:lnTo>
                    <a:pt x="1119" y="182"/>
                  </a:lnTo>
                  <a:lnTo>
                    <a:pt x="1149" y="210"/>
                  </a:lnTo>
                  <a:lnTo>
                    <a:pt x="1183" y="235"/>
                  </a:lnTo>
                  <a:lnTo>
                    <a:pt x="1219" y="259"/>
                  </a:lnTo>
                  <a:lnTo>
                    <a:pt x="1258" y="282"/>
                  </a:lnTo>
                  <a:lnTo>
                    <a:pt x="1298" y="302"/>
                  </a:lnTo>
                  <a:lnTo>
                    <a:pt x="1343" y="322"/>
                  </a:lnTo>
                  <a:lnTo>
                    <a:pt x="1387" y="341"/>
                  </a:lnTo>
                  <a:lnTo>
                    <a:pt x="1435" y="358"/>
                  </a:lnTo>
                  <a:lnTo>
                    <a:pt x="1482" y="374"/>
                  </a:lnTo>
                  <a:lnTo>
                    <a:pt x="1528" y="389"/>
                  </a:lnTo>
                  <a:lnTo>
                    <a:pt x="1571" y="403"/>
                  </a:lnTo>
                  <a:lnTo>
                    <a:pt x="1611" y="414"/>
                  </a:lnTo>
                  <a:lnTo>
                    <a:pt x="1647" y="424"/>
                  </a:lnTo>
                  <a:lnTo>
                    <a:pt x="1675" y="434"/>
                  </a:lnTo>
                  <a:lnTo>
                    <a:pt x="1698" y="438"/>
                  </a:lnTo>
                  <a:lnTo>
                    <a:pt x="1714" y="443"/>
                  </a:lnTo>
                  <a:lnTo>
                    <a:pt x="1719" y="445"/>
                  </a:lnTo>
                  <a:lnTo>
                    <a:pt x="1744" y="454"/>
                  </a:lnTo>
                  <a:lnTo>
                    <a:pt x="1765" y="470"/>
                  </a:lnTo>
                  <a:lnTo>
                    <a:pt x="1781" y="493"/>
                  </a:lnTo>
                  <a:lnTo>
                    <a:pt x="1792" y="518"/>
                  </a:lnTo>
                  <a:lnTo>
                    <a:pt x="1811" y="611"/>
                  </a:lnTo>
                  <a:lnTo>
                    <a:pt x="1824" y="706"/>
                  </a:lnTo>
                  <a:lnTo>
                    <a:pt x="1832" y="800"/>
                  </a:lnTo>
                  <a:lnTo>
                    <a:pt x="1835" y="898"/>
                  </a:lnTo>
                  <a:lnTo>
                    <a:pt x="1832" y="1010"/>
                  </a:lnTo>
                  <a:lnTo>
                    <a:pt x="1821" y="1118"/>
                  </a:lnTo>
                  <a:lnTo>
                    <a:pt x="1803" y="1226"/>
                  </a:lnTo>
                  <a:lnTo>
                    <a:pt x="1778" y="1328"/>
                  </a:lnTo>
                  <a:lnTo>
                    <a:pt x="1747" y="1427"/>
                  </a:lnTo>
                  <a:lnTo>
                    <a:pt x="1711" y="1520"/>
                  </a:lnTo>
                  <a:lnTo>
                    <a:pt x="1667" y="1610"/>
                  </a:lnTo>
                  <a:lnTo>
                    <a:pt x="1619" y="1693"/>
                  </a:lnTo>
                  <a:lnTo>
                    <a:pt x="1567" y="1771"/>
                  </a:lnTo>
                  <a:lnTo>
                    <a:pt x="1509" y="1842"/>
                  </a:lnTo>
                  <a:lnTo>
                    <a:pt x="1447" y="1907"/>
                  </a:lnTo>
                  <a:lnTo>
                    <a:pt x="1381" y="1965"/>
                  </a:lnTo>
                  <a:lnTo>
                    <a:pt x="1311" y="2014"/>
                  </a:lnTo>
                  <a:lnTo>
                    <a:pt x="1239" y="2056"/>
                  </a:lnTo>
                  <a:lnTo>
                    <a:pt x="1162" y="2090"/>
                  </a:lnTo>
                  <a:lnTo>
                    <a:pt x="1083" y="2114"/>
                  </a:lnTo>
                  <a:lnTo>
                    <a:pt x="1002" y="2128"/>
                  </a:lnTo>
                  <a:lnTo>
                    <a:pt x="919" y="2133"/>
                  </a:lnTo>
                  <a:lnTo>
                    <a:pt x="835" y="2128"/>
                  </a:lnTo>
                  <a:lnTo>
                    <a:pt x="754" y="2114"/>
                  </a:lnTo>
                  <a:lnTo>
                    <a:pt x="674" y="2090"/>
                  </a:lnTo>
                  <a:lnTo>
                    <a:pt x="599" y="2056"/>
                  </a:lnTo>
                  <a:lnTo>
                    <a:pt x="525" y="2014"/>
                  </a:lnTo>
                  <a:lnTo>
                    <a:pt x="456" y="1965"/>
                  </a:lnTo>
                  <a:lnTo>
                    <a:pt x="389" y="1907"/>
                  </a:lnTo>
                  <a:lnTo>
                    <a:pt x="327" y="1842"/>
                  </a:lnTo>
                  <a:lnTo>
                    <a:pt x="269" y="1771"/>
                  </a:lnTo>
                  <a:lnTo>
                    <a:pt x="216" y="1693"/>
                  </a:lnTo>
                  <a:lnTo>
                    <a:pt x="168" y="1610"/>
                  </a:lnTo>
                  <a:lnTo>
                    <a:pt x="127" y="1520"/>
                  </a:lnTo>
                  <a:lnTo>
                    <a:pt x="90" y="1427"/>
                  </a:lnTo>
                  <a:lnTo>
                    <a:pt x="58" y="1328"/>
                  </a:lnTo>
                  <a:lnTo>
                    <a:pt x="34" y="1226"/>
                  </a:lnTo>
                  <a:lnTo>
                    <a:pt x="16" y="1118"/>
                  </a:lnTo>
                  <a:lnTo>
                    <a:pt x="5" y="1010"/>
                  </a:lnTo>
                  <a:lnTo>
                    <a:pt x="0" y="898"/>
                  </a:lnTo>
                  <a:lnTo>
                    <a:pt x="3" y="800"/>
                  </a:lnTo>
                  <a:lnTo>
                    <a:pt x="11" y="706"/>
                  </a:lnTo>
                  <a:lnTo>
                    <a:pt x="26" y="611"/>
                  </a:lnTo>
                  <a:lnTo>
                    <a:pt x="45" y="518"/>
                  </a:lnTo>
                  <a:lnTo>
                    <a:pt x="55" y="491"/>
                  </a:lnTo>
                  <a:lnTo>
                    <a:pt x="72" y="469"/>
                  </a:lnTo>
                  <a:lnTo>
                    <a:pt x="96" y="453"/>
                  </a:lnTo>
                  <a:lnTo>
                    <a:pt x="123" y="443"/>
                  </a:lnTo>
                  <a:lnTo>
                    <a:pt x="128" y="442"/>
                  </a:lnTo>
                  <a:lnTo>
                    <a:pt x="141" y="438"/>
                  </a:lnTo>
                  <a:lnTo>
                    <a:pt x="163" y="434"/>
                  </a:lnTo>
                  <a:lnTo>
                    <a:pt x="191" y="427"/>
                  </a:lnTo>
                  <a:lnTo>
                    <a:pt x="224" y="419"/>
                  </a:lnTo>
                  <a:lnTo>
                    <a:pt x="263" y="408"/>
                  </a:lnTo>
                  <a:lnTo>
                    <a:pt x="306" y="395"/>
                  </a:lnTo>
                  <a:lnTo>
                    <a:pt x="349" y="379"/>
                  </a:lnTo>
                  <a:lnTo>
                    <a:pt x="395" y="363"/>
                  </a:lnTo>
                  <a:lnTo>
                    <a:pt x="443" y="344"/>
                  </a:lnTo>
                  <a:lnTo>
                    <a:pt x="490" y="322"/>
                  </a:lnTo>
                  <a:lnTo>
                    <a:pt x="536" y="298"/>
                  </a:lnTo>
                  <a:lnTo>
                    <a:pt x="578" y="272"/>
                  </a:lnTo>
                  <a:lnTo>
                    <a:pt x="618" y="245"/>
                  </a:lnTo>
                  <a:lnTo>
                    <a:pt x="655" y="218"/>
                  </a:lnTo>
                  <a:lnTo>
                    <a:pt x="690" y="189"/>
                  </a:lnTo>
                  <a:lnTo>
                    <a:pt x="720" y="162"/>
                  </a:lnTo>
                  <a:lnTo>
                    <a:pt x="747" y="134"/>
                  </a:lnTo>
                  <a:lnTo>
                    <a:pt x="771" y="109"/>
                  </a:lnTo>
                  <a:lnTo>
                    <a:pt x="791" y="86"/>
                  </a:lnTo>
                  <a:lnTo>
                    <a:pt x="807" y="69"/>
                  </a:lnTo>
                  <a:lnTo>
                    <a:pt x="818" y="54"/>
                  </a:lnTo>
                  <a:lnTo>
                    <a:pt x="826" y="45"/>
                  </a:lnTo>
                  <a:lnTo>
                    <a:pt x="827" y="42"/>
                  </a:lnTo>
                  <a:lnTo>
                    <a:pt x="843" y="24"/>
                  </a:lnTo>
                  <a:lnTo>
                    <a:pt x="863" y="11"/>
                  </a:lnTo>
                  <a:lnTo>
                    <a:pt x="885" y="3"/>
                  </a:lnTo>
                  <a:lnTo>
                    <a:pt x="909" y="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a:ln>
                  <a:noFill/>
                </a:ln>
                <a:solidFill>
                  <a:srgbClr val="FEFFFF"/>
                </a:solidFill>
                <a:effectLst/>
                <a:uLnTx/>
                <a:uFillTx/>
                <a:latin typeface="Corbel" panose="020B0503020204020204"/>
                <a:ea typeface="+mn-ea"/>
                <a:cs typeface="+mn-cs"/>
              </a:endParaRPr>
            </a:p>
          </p:txBody>
        </p:sp>
      </p:grpSp>
      <p:pic>
        <p:nvPicPr>
          <p:cNvPr id="1026" name="Picture 2" descr="Insourcing Images – Browse 239 Stock Photos, Vectors, and ...">
            <a:extLst>
              <a:ext uri="{FF2B5EF4-FFF2-40B4-BE49-F238E27FC236}">
                <a16:creationId xmlns:a16="http://schemas.microsoft.com/office/drawing/2014/main" id="{F07172BC-8C4D-2305-D153-A8FFB9FF17B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15320" y="5335434"/>
            <a:ext cx="550533" cy="550533"/>
          </a:xfrm>
          <a:prstGeom prst="ellipse">
            <a:avLst/>
          </a:prstGeom>
          <a:noFill/>
          <a:ln w="22225" cap="rnd">
            <a:noFill/>
          </a:ln>
          <a:effectLst>
            <a:outerShdw blurRad="7747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21788084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Object 28" hidden="1">
            <a:extLst>
              <a:ext uri="{FF2B5EF4-FFF2-40B4-BE49-F238E27FC236}">
                <a16:creationId xmlns:a16="http://schemas.microsoft.com/office/drawing/2014/main" id="{1E2F17F9-DC90-4AB2-A135-073C534D6769}"/>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4" imgW="473" imgH="476" progId="TCLayout.ActiveDocument.1">
                  <p:embed/>
                </p:oleObj>
              </mc:Choice>
              <mc:Fallback>
                <p:oleObj name="think-cell Slide" r:id="rId14" imgW="473" imgH="476" progId="TCLayout.ActiveDocument.1">
                  <p:embed/>
                  <p:pic>
                    <p:nvPicPr>
                      <p:cNvPr id="29" name="Object 28" hidden="1">
                        <a:extLst>
                          <a:ext uri="{FF2B5EF4-FFF2-40B4-BE49-F238E27FC236}">
                            <a16:creationId xmlns:a16="http://schemas.microsoft.com/office/drawing/2014/main" id="{1E2F17F9-DC90-4AB2-A135-073C534D6769}"/>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159" name="Rectangle 158">
            <a:extLst>
              <a:ext uri="{FF2B5EF4-FFF2-40B4-BE49-F238E27FC236}">
                <a16:creationId xmlns:a16="http://schemas.microsoft.com/office/drawing/2014/main" id="{10BBD164-971C-8983-E2C1-ADCA57827208}"/>
              </a:ext>
            </a:extLst>
          </p:cNvPr>
          <p:cNvSpPr/>
          <p:nvPr/>
        </p:nvSpPr>
        <p:spPr>
          <a:xfrm>
            <a:off x="7886344" y="2147723"/>
            <a:ext cx="3890467" cy="3481130"/>
          </a:xfrm>
          <a:prstGeom prst="rect">
            <a:avLst/>
          </a:prstGeom>
          <a:solidFill>
            <a:schemeClr val="accent3"/>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t"/>
          <a:lstStyle/>
          <a:p>
            <a:pPr marL="0" marR="0" lvl="0" indent="0" algn="l" defTabSz="914400" rtl="0" eaLnBrk="1" fontAlgn="base" latinLnBrk="0" hangingPunct="1">
              <a:lnSpc>
                <a:spcPct val="100000"/>
              </a:lnSpc>
              <a:spcBef>
                <a:spcPts val="400"/>
              </a:spcBef>
              <a:spcAft>
                <a:spcPct val="0"/>
              </a:spcAft>
              <a:buClrTx/>
              <a:buSzPct val="100000"/>
              <a:buFontTx/>
              <a:buNone/>
              <a:tabLst/>
              <a:defRPr/>
            </a:pPr>
            <a:endParaRPr kumimoji="0" lang="en-US" sz="1200" b="0" i="0" u="none" strike="noStrike" kern="1200" cap="none" spc="0" normalizeH="0" baseline="0" noProof="0" err="1">
              <a:ln>
                <a:noFill/>
              </a:ln>
              <a:solidFill>
                <a:srgbClr val="000000"/>
              </a:solidFill>
              <a:effectLst/>
              <a:uLnTx/>
              <a:uFillTx/>
              <a:latin typeface="Corbel" panose="020B0503020204020204"/>
              <a:ea typeface="+mn-ea"/>
              <a:cs typeface="+mn-cs"/>
              <a:sym typeface="+mn-lt"/>
            </a:endParaRPr>
          </a:p>
        </p:txBody>
      </p:sp>
      <p:sp>
        <p:nvSpPr>
          <p:cNvPr id="2" name="Title 1">
            <a:extLst>
              <a:ext uri="{FF2B5EF4-FFF2-40B4-BE49-F238E27FC236}">
                <a16:creationId xmlns:a16="http://schemas.microsoft.com/office/drawing/2014/main" id="{646461A2-8316-46EE-B9CB-AA4B75A36577}"/>
              </a:ext>
            </a:extLst>
          </p:cNvPr>
          <p:cNvSpPr>
            <a:spLocks noGrp="1"/>
          </p:cNvSpPr>
          <p:nvPr>
            <p:ph type="title"/>
          </p:nvPr>
        </p:nvSpPr>
        <p:spPr/>
        <p:txBody>
          <a:bodyPr vert="horz"/>
          <a:lstStyle/>
          <a:p>
            <a:r>
              <a:rPr lang="en-US" dirty="0"/>
              <a:t>The automotive software ecosystem is early in the maturity cycle – True commercial software sales represent only ~10% of automotive SW value</a:t>
            </a:r>
          </a:p>
        </p:txBody>
      </p:sp>
      <p:sp>
        <p:nvSpPr>
          <p:cNvPr id="42" name="Subtitle">
            <a:extLst>
              <a:ext uri="{FF2B5EF4-FFF2-40B4-BE49-F238E27FC236}">
                <a16:creationId xmlns:a16="http://schemas.microsoft.com/office/drawing/2014/main" id="{480E4D21-B847-4465-B2F8-DE7FF5A73F51}"/>
              </a:ext>
            </a:extLst>
          </p:cNvPr>
          <p:cNvSpPr txBox="1">
            <a:spLocks/>
          </p:cNvSpPr>
          <p:nvPr/>
        </p:nvSpPr>
        <p:spPr>
          <a:xfrm>
            <a:off x="406800" y="1522802"/>
            <a:ext cx="11377214" cy="249299"/>
          </a:xfrm>
          <a:prstGeom prst="rect">
            <a:avLst/>
          </a:prstGeom>
        </p:spPr>
        <p:txBody>
          <a:bodyPr vert="horz" wrap="square" lIns="0" tIns="0" rIns="0" bIns="0" rtlCol="0" anchor="t" anchorCtr="0">
            <a:spAutoFit/>
          </a:bodyPr>
          <a:lstStyle>
            <a:defPPr>
              <a:defRPr lang="en-EN"/>
            </a:defPPr>
            <a:lvl1pPr marL="0" lvl="0" indent="0" defTabSz="914400" eaLnBrk="1" latinLnBrk="0" hangingPunct="1">
              <a:lnSpc>
                <a:spcPct val="100000"/>
              </a:lnSpc>
              <a:spcBef>
                <a:spcPts val="0"/>
              </a:spcBef>
              <a:spcAft>
                <a:spcPts val="0"/>
              </a:spcAft>
              <a:buClr>
                <a:schemeClr val="tx1"/>
              </a:buClr>
              <a:buSzPct val="100000"/>
              <a:buFont typeface="+mn-lt" pitchFamily="34" charset="0"/>
              <a:buNone/>
              <a:defRPr sz="1600" b="0" i="0" baseline="0">
                <a:solidFill>
                  <a:schemeClr val="tx2"/>
                </a:solidFill>
                <a:latin typeface="+mn-lt"/>
              </a:defRPr>
            </a:lvl1pPr>
            <a:lvl2pPr marL="230400" indent="-230400" defTabSz="914400" eaLnBrk="1" latinLnBrk="0" hangingPunct="1">
              <a:lnSpc>
                <a:spcPct val="90000"/>
              </a:lnSpc>
              <a:spcBef>
                <a:spcPts val="1200"/>
              </a:spcBef>
              <a:buClrTx/>
              <a:buFont typeface="+mn-lt" panose="020B0604020202020204" pitchFamily="34" charset="0"/>
              <a:buChar char="•"/>
              <a:defRPr sz="1800" b="0">
                <a:latin typeface="+mn-lt"/>
              </a:defRPr>
            </a:lvl2pPr>
            <a:lvl3pPr marL="482400" indent="-234000" defTabSz="914400" eaLnBrk="1" latinLnBrk="0" hangingPunct="1">
              <a:lnSpc>
                <a:spcPct val="90000"/>
              </a:lnSpc>
              <a:spcBef>
                <a:spcPts val="400"/>
              </a:spcBef>
              <a:buClrTx/>
              <a:buFont typeface="+mn-lt" pitchFamily="34" charset="0"/>
              <a:buChar char="–"/>
              <a:defRPr sz="1800" b="0">
                <a:latin typeface="+mn-lt"/>
              </a:defRPr>
            </a:lvl3pPr>
            <a:lvl4pPr marL="698400" indent="-201600" defTabSz="914400" eaLnBrk="1" latinLnBrk="0" hangingPunct="1">
              <a:lnSpc>
                <a:spcPct val="90000"/>
              </a:lnSpc>
              <a:spcBef>
                <a:spcPts val="200"/>
              </a:spcBef>
              <a:buClrTx/>
              <a:buFont typeface="+mn-lt" pitchFamily="34" charset="0"/>
              <a:buChar char="-"/>
              <a:defRPr sz="1800" b="0">
                <a:latin typeface="+mn-lt"/>
              </a:defRPr>
            </a:lvl4pPr>
            <a:lvl5pPr marL="698400" indent="0" defTabSz="914400" eaLnBrk="1" latinLnBrk="0" hangingPunct="1">
              <a:lnSpc>
                <a:spcPct val="93000"/>
              </a:lnSpc>
              <a:spcBef>
                <a:spcPts val="0"/>
              </a:spcBef>
              <a:buFont typeface="+mn-lt" pitchFamily="34" charset="0"/>
              <a:buNone/>
              <a:defRPr sz="1700">
                <a:latin typeface="+mn-lt" pitchFamily="34" charset="0"/>
              </a:defRPr>
            </a:lvl5pPr>
            <a:lvl6pPr marL="2514600" indent="-228600">
              <a:spcBef>
                <a:spcPct val="20000"/>
              </a:spcBef>
              <a:buFont typeface="+mn-lt" pitchFamily="34" charset="0"/>
              <a:buChar char="•"/>
              <a:defRPr sz="2000">
                <a:latin typeface="+mn-lt"/>
              </a:defRPr>
            </a:lvl6pPr>
            <a:lvl7pPr marL="2971800" indent="-228600">
              <a:spcBef>
                <a:spcPct val="20000"/>
              </a:spcBef>
              <a:buFont typeface="+mn-lt" pitchFamily="34" charset="0"/>
              <a:buChar char="•"/>
              <a:defRPr sz="2000">
                <a:latin typeface="+mn-lt"/>
              </a:defRPr>
            </a:lvl7pPr>
            <a:lvl8pPr marL="3429000" indent="-228600">
              <a:spcBef>
                <a:spcPct val="20000"/>
              </a:spcBef>
              <a:buFont typeface="+mn-lt" pitchFamily="34" charset="0"/>
              <a:buChar char="•"/>
              <a:defRPr sz="2000">
                <a:latin typeface="+mn-lt"/>
              </a:defRPr>
            </a:lvl8pPr>
            <a:lvl9pPr marL="3886200" indent="-228600">
              <a:spcBef>
                <a:spcPct val="20000"/>
              </a:spcBef>
              <a:buFont typeface="+mn-lt" pitchFamily="34" charset="0"/>
              <a:buChar char="•"/>
              <a:defRPr sz="2000">
                <a:latin typeface="+mn-lt"/>
              </a:defRPr>
            </a:lvl9pPr>
          </a:lstStyle>
          <a:p>
            <a:pPr marL="0" marR="0" lvl="0" indent="0" algn="l" defTabSz="914400" rtl="0" eaLnBrk="1" fontAlgn="base" latinLnBrk="0" hangingPunct="1">
              <a:lnSpc>
                <a:spcPct val="100000"/>
              </a:lnSpc>
              <a:spcBef>
                <a:spcPts val="0"/>
              </a:spcBef>
              <a:spcAft>
                <a:spcPts val="0"/>
              </a:spcAft>
              <a:buClr>
                <a:srgbClr val="000000"/>
              </a:buClr>
              <a:buSzPct val="100000"/>
              <a:buFont typeface="+mn-lt" pitchFamily="34" charset="0"/>
              <a:buNone/>
              <a:tabLst/>
              <a:defRPr/>
            </a:pPr>
            <a:r>
              <a:rPr kumimoji="0" lang="en-US" sz="1600" b="0" i="0" u="none" strike="noStrike" kern="1200" cap="none" spc="0" normalizeH="0" baseline="0" noProof="0">
                <a:ln>
                  <a:noFill/>
                </a:ln>
                <a:solidFill>
                  <a:srgbClr val="000000"/>
                </a:solidFill>
                <a:effectLst/>
                <a:uLnTx/>
                <a:uFillTx/>
                <a:latin typeface="Corbel" panose="020B0503020204020204"/>
                <a:ea typeface="+mn-ea"/>
                <a:cs typeface="+mn-cs"/>
                <a:sym typeface="+mn-lt"/>
              </a:rPr>
              <a:t>Illustrative cost of software in a well-equipped vehicle </a:t>
            </a:r>
            <a:r>
              <a:rPr kumimoji="0" lang="fr-FR" sz="1600" b="0" i="0" u="none" strike="noStrike" kern="1200" cap="none" spc="0" normalizeH="0" baseline="0" noProof="0">
                <a:ln>
                  <a:noFill/>
                </a:ln>
                <a:solidFill>
                  <a:srgbClr val="000000"/>
                </a:solidFill>
                <a:effectLst/>
                <a:uLnTx/>
                <a:uFillTx/>
                <a:latin typeface="Corbel" panose="020B0503020204020204"/>
                <a:ea typeface="+mn-ea"/>
                <a:cs typeface="+mn-cs"/>
                <a:sym typeface="+mn-lt"/>
              </a:rPr>
              <a:t>[USD]</a:t>
            </a:r>
            <a:endParaRPr kumimoji="0" lang="en-US" sz="1600" b="0" i="0" u="none" strike="noStrike" kern="1200" cap="none" spc="0" normalizeH="0" baseline="0" noProof="0">
              <a:ln>
                <a:noFill/>
              </a:ln>
              <a:solidFill>
                <a:srgbClr val="000000"/>
              </a:solidFill>
              <a:effectLst/>
              <a:uLnTx/>
              <a:uFillTx/>
              <a:latin typeface="Corbel" panose="020B0503020204020204"/>
              <a:ea typeface="+mn-ea"/>
              <a:cs typeface="+mn-cs"/>
              <a:sym typeface="+mn-lt"/>
            </a:endParaRPr>
          </a:p>
        </p:txBody>
      </p:sp>
      <p:sp>
        <p:nvSpPr>
          <p:cNvPr id="9" name="Source">
            <a:extLst>
              <a:ext uri="{FF2B5EF4-FFF2-40B4-BE49-F238E27FC236}">
                <a16:creationId xmlns:a16="http://schemas.microsoft.com/office/drawing/2014/main" id="{A11BC573-E6FC-9D6E-FC21-22B65237D609}"/>
              </a:ext>
            </a:extLst>
          </p:cNvPr>
          <p:cNvSpPr txBox="1"/>
          <p:nvPr/>
        </p:nvSpPr>
        <p:spPr>
          <a:xfrm>
            <a:off x="413997" y="6605162"/>
            <a:ext cx="2438895" cy="128112"/>
          </a:xfrm>
          <a:prstGeom prst="rect">
            <a:avLst/>
          </a:prstGeom>
          <a:noFill/>
          <a:ln w="9525">
            <a:noFill/>
          </a:ln>
        </p:spPr>
        <p:txBody>
          <a:bodyPr vert="horz" wrap="square" lIns="0" tIns="0" rIns="0" bIns="0" rtlCol="0" anchor="b" anchorCtr="0">
            <a:spAutoFit/>
          </a:bodyPr>
          <a:lstStyle>
            <a:defPPr>
              <a:defRPr lang="en-EN"/>
            </a:defPPr>
            <a:lvl1pPr lvl="0" eaLnBrk="0" hangingPunct="0">
              <a:lnSpc>
                <a:spcPct val="90000"/>
              </a:lnSpc>
              <a:spcBef>
                <a:spcPts val="0"/>
              </a:spcBef>
              <a:spcAft>
                <a:spcPts val="0"/>
              </a:spcAft>
              <a:buSzPct val="100000"/>
              <a:tabLst>
                <a:tab pos="4857750" algn="l"/>
              </a:tabLst>
              <a:defRPr kumimoji="1" sz="900" b="0">
                <a:solidFill>
                  <a:schemeClr val="tx2"/>
                </a:solidFill>
                <a:latin typeface="+mn-lt"/>
              </a:defRPr>
            </a:lvl1pPr>
          </a:lstStyle>
          <a:p>
            <a:pPr marL="0" marR="0" lvl="0" indent="0" algn="l" defTabSz="914400" rtl="0" eaLnBrk="1" fontAlgn="base" latinLnBrk="0" hangingPunct="1">
              <a:lnSpc>
                <a:spcPct val="90000"/>
              </a:lnSpc>
              <a:spcBef>
                <a:spcPts val="0"/>
              </a:spcBef>
              <a:spcAft>
                <a:spcPct val="0"/>
              </a:spcAft>
              <a:buClrTx/>
              <a:buSzPct val="100000"/>
              <a:buFontTx/>
              <a:buNone/>
              <a:tabLst>
                <a:tab pos="4857750" algn="l"/>
              </a:tabLst>
              <a:defRPr/>
            </a:pPr>
            <a:r>
              <a:rPr kumimoji="1" lang="en-US" sz="9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Source: Expert Interviews, Roland Berger</a:t>
            </a:r>
          </a:p>
        </p:txBody>
      </p:sp>
      <p:sp>
        <p:nvSpPr>
          <p:cNvPr id="47" name="Freeform: Shape 86">
            <a:extLst>
              <a:ext uri="{FF2B5EF4-FFF2-40B4-BE49-F238E27FC236}">
                <a16:creationId xmlns:a16="http://schemas.microsoft.com/office/drawing/2014/main" id="{EBCDC645-D376-2CF0-2E96-1BDC14EF1E4A}"/>
              </a:ext>
            </a:extLst>
          </p:cNvPr>
          <p:cNvSpPr>
            <a:spLocks noChangeAspect="1"/>
          </p:cNvSpPr>
          <p:nvPr/>
        </p:nvSpPr>
        <p:spPr>
          <a:xfrm>
            <a:off x="11004047" y="2215985"/>
            <a:ext cx="543089" cy="542925"/>
          </a:xfrm>
          <a:custGeom>
            <a:avLst/>
            <a:gdLst>
              <a:gd name="connsiteX0" fmla="*/ 846782 w 1943056"/>
              <a:gd name="connsiteY0" fmla="*/ 1781273 h 1942479"/>
              <a:gd name="connsiteX1" fmla="*/ 846782 w 1943056"/>
              <a:gd name="connsiteY1" fmla="*/ 1813514 h 1942479"/>
              <a:gd name="connsiteX2" fmla="*/ 911265 w 1943056"/>
              <a:gd name="connsiteY2" fmla="*/ 1877996 h 1942479"/>
              <a:gd name="connsiteX3" fmla="*/ 1040229 w 1943056"/>
              <a:gd name="connsiteY3" fmla="*/ 1877996 h 1942479"/>
              <a:gd name="connsiteX4" fmla="*/ 1104712 w 1943056"/>
              <a:gd name="connsiteY4" fmla="*/ 1813514 h 1942479"/>
              <a:gd name="connsiteX5" fmla="*/ 1104712 w 1943056"/>
              <a:gd name="connsiteY5" fmla="*/ 1781273 h 1942479"/>
              <a:gd name="connsiteX6" fmla="*/ 846782 w 1943056"/>
              <a:gd name="connsiteY6" fmla="*/ 1652308 h 1942479"/>
              <a:gd name="connsiteX7" fmla="*/ 846782 w 1943056"/>
              <a:gd name="connsiteY7" fmla="*/ 1716790 h 1942479"/>
              <a:gd name="connsiteX8" fmla="*/ 1104712 w 1943056"/>
              <a:gd name="connsiteY8" fmla="*/ 1716790 h 1942479"/>
              <a:gd name="connsiteX9" fmla="*/ 1104712 w 1943056"/>
              <a:gd name="connsiteY9" fmla="*/ 1652308 h 1942479"/>
              <a:gd name="connsiteX10" fmla="*/ 1394883 w 1943056"/>
              <a:gd name="connsiteY10" fmla="*/ 1458861 h 1942479"/>
              <a:gd name="connsiteX11" fmla="*/ 1459365 w 1943056"/>
              <a:gd name="connsiteY11" fmla="*/ 1458861 h 1942479"/>
              <a:gd name="connsiteX12" fmla="*/ 1459365 w 1943056"/>
              <a:gd name="connsiteY12" fmla="*/ 1684549 h 1942479"/>
              <a:gd name="connsiteX13" fmla="*/ 1394883 w 1943056"/>
              <a:gd name="connsiteY13" fmla="*/ 1684549 h 1942479"/>
              <a:gd name="connsiteX14" fmla="*/ 943506 w 1943056"/>
              <a:gd name="connsiteY14" fmla="*/ 1426621 h 1942479"/>
              <a:gd name="connsiteX15" fmla="*/ 1007988 w 1943056"/>
              <a:gd name="connsiteY15" fmla="*/ 1426621 h 1942479"/>
              <a:gd name="connsiteX16" fmla="*/ 1007988 w 1943056"/>
              <a:gd name="connsiteY16" fmla="*/ 1523344 h 1942479"/>
              <a:gd name="connsiteX17" fmla="*/ 943506 w 1943056"/>
              <a:gd name="connsiteY17" fmla="*/ 1523344 h 1942479"/>
              <a:gd name="connsiteX18" fmla="*/ 1576733 w 1943056"/>
              <a:gd name="connsiteY18" fmla="*/ 1369626 h 1942479"/>
              <a:gd name="connsiteX19" fmla="*/ 1770189 w 1943056"/>
              <a:gd name="connsiteY19" fmla="*/ 1530808 h 1942479"/>
              <a:gd name="connsiteX20" fmla="*/ 1728914 w 1943056"/>
              <a:gd name="connsiteY20" fmla="*/ 1580349 h 1942479"/>
              <a:gd name="connsiteX21" fmla="*/ 1535457 w 1943056"/>
              <a:gd name="connsiteY21" fmla="*/ 1419167 h 1942479"/>
              <a:gd name="connsiteX22" fmla="*/ 1588330 w 1943056"/>
              <a:gd name="connsiteY22" fmla="*/ 1200932 h 1942479"/>
              <a:gd name="connsiteX23" fmla="*/ 1814018 w 1943056"/>
              <a:gd name="connsiteY23" fmla="*/ 1200932 h 1942479"/>
              <a:gd name="connsiteX24" fmla="*/ 1814018 w 1943056"/>
              <a:gd name="connsiteY24" fmla="*/ 1265414 h 1942479"/>
              <a:gd name="connsiteX25" fmla="*/ 1588330 w 1943056"/>
              <a:gd name="connsiteY25" fmla="*/ 1265414 h 1942479"/>
              <a:gd name="connsiteX26" fmla="*/ 419135 w 1943056"/>
              <a:gd name="connsiteY26" fmla="*/ 1007484 h 1942479"/>
              <a:gd name="connsiteX27" fmla="*/ 297702 w 1943056"/>
              <a:gd name="connsiteY27" fmla="*/ 1092666 h 1942479"/>
              <a:gd name="connsiteX28" fmla="*/ 375281 w 1943056"/>
              <a:gd name="connsiteY28" fmla="*/ 1257425 h 1942479"/>
              <a:gd name="connsiteX29" fmla="*/ 540040 w 1943056"/>
              <a:gd name="connsiteY29" fmla="*/ 1179846 h 1942479"/>
              <a:gd name="connsiteX30" fmla="*/ 420360 w 1943056"/>
              <a:gd name="connsiteY30" fmla="*/ 1007484 h 1942479"/>
              <a:gd name="connsiteX31" fmla="*/ 419135 w 1943056"/>
              <a:gd name="connsiteY31" fmla="*/ 1007484 h 1942479"/>
              <a:gd name="connsiteX32" fmla="*/ 369580 w 1943056"/>
              <a:gd name="connsiteY32" fmla="*/ 835445 h 1942479"/>
              <a:gd name="connsiteX33" fmla="*/ 363938 w 1943056"/>
              <a:gd name="connsiteY33" fmla="*/ 862270 h 1942479"/>
              <a:gd name="connsiteX34" fmla="*/ 353956 w 1943056"/>
              <a:gd name="connsiteY34" fmla="*/ 885555 h 1942479"/>
              <a:gd name="connsiteX35" fmla="*/ 264281 w 1943056"/>
              <a:gd name="connsiteY35" fmla="*/ 902120 h 1942479"/>
              <a:gd name="connsiteX36" fmla="*/ 197251 w 1943056"/>
              <a:gd name="connsiteY36" fmla="*/ 855951 h 1942479"/>
              <a:gd name="connsiteX37" fmla="*/ 138508 w 1943056"/>
              <a:gd name="connsiteY37" fmla="*/ 914565 h 1942479"/>
              <a:gd name="connsiteX38" fmla="*/ 184677 w 1943056"/>
              <a:gd name="connsiteY38" fmla="*/ 981691 h 1942479"/>
              <a:gd name="connsiteX39" fmla="*/ 194564 w 1943056"/>
              <a:gd name="connsiteY39" fmla="*/ 1004766 h 1942479"/>
              <a:gd name="connsiteX40" fmla="*/ 144859 w 1943056"/>
              <a:gd name="connsiteY40" fmla="*/ 1081220 h 1942479"/>
              <a:gd name="connsiteX41" fmla="*/ 64482 w 1943056"/>
              <a:gd name="connsiteY41" fmla="*/ 1098147 h 1942479"/>
              <a:gd name="connsiteX42" fmla="*/ 64482 w 1943056"/>
              <a:gd name="connsiteY42" fmla="*/ 1174752 h 1942479"/>
              <a:gd name="connsiteX43" fmla="*/ 144859 w 1943056"/>
              <a:gd name="connsiteY43" fmla="*/ 1191678 h 1942479"/>
              <a:gd name="connsiteX44" fmla="*/ 168196 w 1943056"/>
              <a:gd name="connsiteY44" fmla="*/ 1201705 h 1942479"/>
              <a:gd name="connsiteX45" fmla="*/ 184645 w 1943056"/>
              <a:gd name="connsiteY45" fmla="*/ 1291400 h 1942479"/>
              <a:gd name="connsiteX46" fmla="*/ 138508 w 1943056"/>
              <a:gd name="connsiteY46" fmla="*/ 1358333 h 1942479"/>
              <a:gd name="connsiteX47" fmla="*/ 197251 w 1943056"/>
              <a:gd name="connsiteY47" fmla="*/ 1416947 h 1942479"/>
              <a:gd name="connsiteX48" fmla="*/ 264248 w 1943056"/>
              <a:gd name="connsiteY48" fmla="*/ 1370907 h 1942479"/>
              <a:gd name="connsiteX49" fmla="*/ 287559 w 1943056"/>
              <a:gd name="connsiteY49" fmla="*/ 1360903 h 1942479"/>
              <a:gd name="connsiteX50" fmla="*/ 363938 w 1943056"/>
              <a:gd name="connsiteY50" fmla="*/ 1410725 h 1942479"/>
              <a:gd name="connsiteX51" fmla="*/ 380833 w 1943056"/>
              <a:gd name="connsiteY51" fmla="*/ 1491102 h 1942479"/>
              <a:gd name="connsiteX52" fmla="*/ 457470 w 1943056"/>
              <a:gd name="connsiteY52" fmla="*/ 1491102 h 1942479"/>
              <a:gd name="connsiteX53" fmla="*/ 474364 w 1943056"/>
              <a:gd name="connsiteY53" fmla="*/ 1410596 h 1942479"/>
              <a:gd name="connsiteX54" fmla="*/ 484369 w 1943056"/>
              <a:gd name="connsiteY54" fmla="*/ 1387286 h 1942479"/>
              <a:gd name="connsiteX55" fmla="*/ 574054 w 1943056"/>
              <a:gd name="connsiteY55" fmla="*/ 1370778 h 1942479"/>
              <a:gd name="connsiteX56" fmla="*/ 641019 w 1943056"/>
              <a:gd name="connsiteY56" fmla="*/ 1416947 h 1942479"/>
              <a:gd name="connsiteX57" fmla="*/ 710176 w 1943056"/>
              <a:gd name="connsiteY57" fmla="*/ 1347919 h 1942479"/>
              <a:gd name="connsiteX58" fmla="*/ 645210 w 1943056"/>
              <a:gd name="connsiteY58" fmla="*/ 1265414 h 1942479"/>
              <a:gd name="connsiteX59" fmla="*/ 590110 w 1943056"/>
              <a:gd name="connsiteY59" fmla="*/ 1225274 h 1942479"/>
              <a:gd name="connsiteX60" fmla="*/ 440949 w 1943056"/>
              <a:gd name="connsiteY60" fmla="*/ 1328948 h 1942479"/>
              <a:gd name="connsiteX61" fmla="*/ 225962 w 1943056"/>
              <a:gd name="connsiteY61" fmla="*/ 1159763 h 1942479"/>
              <a:gd name="connsiteX62" fmla="*/ 395148 w 1943056"/>
              <a:gd name="connsiteY62" fmla="*/ 944775 h 1942479"/>
              <a:gd name="connsiteX63" fmla="*/ 369580 w 1943056"/>
              <a:gd name="connsiteY63" fmla="*/ 835445 h 1942479"/>
              <a:gd name="connsiteX64" fmla="*/ 290864 w 1943056"/>
              <a:gd name="connsiteY64" fmla="*/ 492589 h 1942479"/>
              <a:gd name="connsiteX65" fmla="*/ 306496 w 1943056"/>
              <a:gd name="connsiteY65" fmla="*/ 555116 h 1942479"/>
              <a:gd name="connsiteX66" fmla="*/ 48571 w 1943056"/>
              <a:gd name="connsiteY66" fmla="*/ 619596 h 1942479"/>
              <a:gd name="connsiteX67" fmla="*/ 32940 w 1943056"/>
              <a:gd name="connsiteY67" fmla="*/ 557070 h 1942479"/>
              <a:gd name="connsiteX68" fmla="*/ 1386372 w 1943056"/>
              <a:gd name="connsiteY68" fmla="*/ 371172 h 1942479"/>
              <a:gd name="connsiteX69" fmla="*/ 1192924 w 1943056"/>
              <a:gd name="connsiteY69" fmla="*/ 564620 h 1942479"/>
              <a:gd name="connsiteX70" fmla="*/ 1386372 w 1943056"/>
              <a:gd name="connsiteY70" fmla="*/ 758067 h 1942479"/>
              <a:gd name="connsiteX71" fmla="*/ 1579819 w 1943056"/>
              <a:gd name="connsiteY71" fmla="*/ 564620 h 1942479"/>
              <a:gd name="connsiteX72" fmla="*/ 1386372 w 1943056"/>
              <a:gd name="connsiteY72" fmla="*/ 371172 h 1942479"/>
              <a:gd name="connsiteX73" fmla="*/ 734939 w 1943056"/>
              <a:gd name="connsiteY73" fmla="*/ 367626 h 1942479"/>
              <a:gd name="connsiteX74" fmla="*/ 769404 w 1943056"/>
              <a:gd name="connsiteY74" fmla="*/ 422178 h 1942479"/>
              <a:gd name="connsiteX75" fmla="*/ 615134 w 1943056"/>
              <a:gd name="connsiteY75" fmla="*/ 608828 h 1942479"/>
              <a:gd name="connsiteX76" fmla="*/ 834725 w 1943056"/>
              <a:gd name="connsiteY76" fmla="*/ 1109980 h 1942479"/>
              <a:gd name="connsiteX77" fmla="*/ 1007989 w 1943056"/>
              <a:gd name="connsiteY77" fmla="*/ 1362138 h 1942479"/>
              <a:gd name="connsiteX78" fmla="*/ 943507 w 1943056"/>
              <a:gd name="connsiteY78" fmla="*/ 1362138 h 1942479"/>
              <a:gd name="connsiteX79" fmla="*/ 811318 w 1943056"/>
              <a:gd name="connsiteY79" fmla="*/ 1169981 h 1942479"/>
              <a:gd name="connsiteX80" fmla="*/ 593625 w 1943056"/>
              <a:gd name="connsiteY80" fmla="*/ 990130 h 1942479"/>
              <a:gd name="connsiteX81" fmla="*/ 734939 w 1943056"/>
              <a:gd name="connsiteY81" fmla="*/ 367626 h 1942479"/>
              <a:gd name="connsiteX82" fmla="*/ 1386372 w 1943056"/>
              <a:gd name="connsiteY82" fmla="*/ 306690 h 1942479"/>
              <a:gd name="connsiteX83" fmla="*/ 1644302 w 1943056"/>
              <a:gd name="connsiteY83" fmla="*/ 564620 h 1942479"/>
              <a:gd name="connsiteX84" fmla="*/ 1386372 w 1943056"/>
              <a:gd name="connsiteY84" fmla="*/ 822550 h 1942479"/>
              <a:gd name="connsiteX85" fmla="*/ 1128442 w 1943056"/>
              <a:gd name="connsiteY85" fmla="*/ 564620 h 1942479"/>
              <a:gd name="connsiteX86" fmla="*/ 1386372 w 1943056"/>
              <a:gd name="connsiteY86" fmla="*/ 306690 h 1942479"/>
              <a:gd name="connsiteX87" fmla="*/ 123953 w 1943056"/>
              <a:gd name="connsiteY87" fmla="*/ 175258 h 1942479"/>
              <a:gd name="connsiteX88" fmla="*/ 349632 w 1943056"/>
              <a:gd name="connsiteY88" fmla="*/ 336460 h 1942479"/>
              <a:gd name="connsiteX89" fmla="*/ 312171 w 1943056"/>
              <a:gd name="connsiteY89" fmla="*/ 388905 h 1942479"/>
              <a:gd name="connsiteX90" fmla="*/ 86491 w 1943056"/>
              <a:gd name="connsiteY90" fmla="*/ 227703 h 1942479"/>
              <a:gd name="connsiteX91" fmla="*/ 1390981 w 1943056"/>
              <a:gd name="connsiteY91" fmla="*/ 76746 h 1942479"/>
              <a:gd name="connsiteX92" fmla="*/ 1377633 w 1943056"/>
              <a:gd name="connsiteY92" fmla="*/ 170245 h 1942479"/>
              <a:gd name="connsiteX93" fmla="*/ 1339908 w 1943056"/>
              <a:gd name="connsiteY93" fmla="*/ 233938 h 1942479"/>
              <a:gd name="connsiteX94" fmla="*/ 1204498 w 1943056"/>
              <a:gd name="connsiteY94" fmla="*/ 214577 h 1942479"/>
              <a:gd name="connsiteX95" fmla="*/ 1147818 w 1943056"/>
              <a:gd name="connsiteY95" fmla="*/ 139036 h 1942479"/>
              <a:gd name="connsiteX96" fmla="*/ 1044646 w 1943056"/>
              <a:gd name="connsiteY96" fmla="*/ 216415 h 1942479"/>
              <a:gd name="connsiteX97" fmla="*/ 1101488 w 1943056"/>
              <a:gd name="connsiteY97" fmla="*/ 292020 h 1942479"/>
              <a:gd name="connsiteX98" fmla="*/ 1119862 w 1943056"/>
              <a:gd name="connsiteY98" fmla="*/ 363773 h 1942479"/>
              <a:gd name="connsiteX99" fmla="*/ 1010406 w 1943056"/>
              <a:gd name="connsiteY99" fmla="*/ 445811 h 1942479"/>
              <a:gd name="connsiteX100" fmla="*/ 916907 w 1943056"/>
              <a:gd name="connsiteY100" fmla="*/ 432463 h 1942479"/>
              <a:gd name="connsiteX101" fmla="*/ 898658 w 1943056"/>
              <a:gd name="connsiteY101" fmla="*/ 560106 h 1942479"/>
              <a:gd name="connsiteX102" fmla="*/ 992158 w 1943056"/>
              <a:gd name="connsiteY102" fmla="*/ 573453 h 1942479"/>
              <a:gd name="connsiteX103" fmla="*/ 1055850 w 1943056"/>
              <a:gd name="connsiteY103" fmla="*/ 611179 h 1942479"/>
              <a:gd name="connsiteX104" fmla="*/ 1036489 w 1943056"/>
              <a:gd name="connsiteY104" fmla="*/ 746589 h 1942479"/>
              <a:gd name="connsiteX105" fmla="*/ 960980 w 1943056"/>
              <a:gd name="connsiteY105" fmla="*/ 803269 h 1942479"/>
              <a:gd name="connsiteX106" fmla="*/ 1038359 w 1943056"/>
              <a:gd name="connsiteY106" fmla="*/ 906440 h 1942479"/>
              <a:gd name="connsiteX107" fmla="*/ 1113900 w 1943056"/>
              <a:gd name="connsiteY107" fmla="*/ 849793 h 1942479"/>
              <a:gd name="connsiteX108" fmla="*/ 1185653 w 1943056"/>
              <a:gd name="connsiteY108" fmla="*/ 831418 h 1942479"/>
              <a:gd name="connsiteX109" fmla="*/ 1267691 w 1943056"/>
              <a:gd name="connsiteY109" fmla="*/ 940874 h 1942479"/>
              <a:gd name="connsiteX110" fmla="*/ 1254343 w 1943056"/>
              <a:gd name="connsiteY110" fmla="*/ 1034373 h 1942479"/>
              <a:gd name="connsiteX111" fmla="*/ 1381986 w 1943056"/>
              <a:gd name="connsiteY111" fmla="*/ 1052622 h 1942479"/>
              <a:gd name="connsiteX112" fmla="*/ 1395044 w 1943056"/>
              <a:gd name="connsiteY112" fmla="*/ 958994 h 1942479"/>
              <a:gd name="connsiteX113" fmla="*/ 1432769 w 1943056"/>
              <a:gd name="connsiteY113" fmla="*/ 895301 h 1942479"/>
              <a:gd name="connsiteX114" fmla="*/ 1568179 w 1943056"/>
              <a:gd name="connsiteY114" fmla="*/ 914662 h 1942479"/>
              <a:gd name="connsiteX115" fmla="*/ 1624859 w 1943056"/>
              <a:gd name="connsiteY115" fmla="*/ 990171 h 1942479"/>
              <a:gd name="connsiteX116" fmla="*/ 1728031 w 1943056"/>
              <a:gd name="connsiteY116" fmla="*/ 912792 h 1942479"/>
              <a:gd name="connsiteX117" fmla="*/ 1671383 w 1943056"/>
              <a:gd name="connsiteY117" fmla="*/ 837251 h 1942479"/>
              <a:gd name="connsiteX118" fmla="*/ 1653005 w 1943056"/>
              <a:gd name="connsiteY118" fmla="*/ 765540 h 1942479"/>
              <a:gd name="connsiteX119" fmla="*/ 1762432 w 1943056"/>
              <a:gd name="connsiteY119" fmla="*/ 683460 h 1942479"/>
              <a:gd name="connsiteX120" fmla="*/ 1855931 w 1943056"/>
              <a:gd name="connsiteY120" fmla="*/ 696808 h 1942479"/>
              <a:gd name="connsiteX121" fmla="*/ 1874277 w 1943056"/>
              <a:gd name="connsiteY121" fmla="*/ 569198 h 1942479"/>
              <a:gd name="connsiteX122" fmla="*/ 1780777 w 1943056"/>
              <a:gd name="connsiteY122" fmla="*/ 555850 h 1942479"/>
              <a:gd name="connsiteX123" fmla="*/ 1717085 w 1943056"/>
              <a:gd name="connsiteY123" fmla="*/ 518124 h 1942479"/>
              <a:gd name="connsiteX124" fmla="*/ 1736446 w 1943056"/>
              <a:gd name="connsiteY124" fmla="*/ 382715 h 1942479"/>
              <a:gd name="connsiteX125" fmla="*/ 1811987 w 1943056"/>
              <a:gd name="connsiteY125" fmla="*/ 326035 h 1942479"/>
              <a:gd name="connsiteX126" fmla="*/ 1734608 w 1943056"/>
              <a:gd name="connsiteY126" fmla="*/ 222863 h 1942479"/>
              <a:gd name="connsiteX127" fmla="*/ 1659067 w 1943056"/>
              <a:gd name="connsiteY127" fmla="*/ 279511 h 1942479"/>
              <a:gd name="connsiteX128" fmla="*/ 1587356 w 1943056"/>
              <a:gd name="connsiteY128" fmla="*/ 297888 h 1942479"/>
              <a:gd name="connsiteX129" fmla="*/ 1505276 w 1943056"/>
              <a:gd name="connsiteY129" fmla="*/ 188461 h 1942479"/>
              <a:gd name="connsiteX130" fmla="*/ 1518624 w 1943056"/>
              <a:gd name="connsiteY130" fmla="*/ 94962 h 1942479"/>
              <a:gd name="connsiteX131" fmla="*/ 1368154 w 1943056"/>
              <a:gd name="connsiteY131" fmla="*/ 8330 h 1942479"/>
              <a:gd name="connsiteX132" fmla="*/ 1559538 w 1943056"/>
              <a:gd name="connsiteY132" fmla="*/ 35670 h 1942479"/>
              <a:gd name="connsiteX133" fmla="*/ 1559574 w 1943056"/>
              <a:gd name="connsiteY133" fmla="*/ 35676 h 1942479"/>
              <a:gd name="connsiteX134" fmla="*/ 1586911 w 1943056"/>
              <a:gd name="connsiteY134" fmla="*/ 72167 h 1942479"/>
              <a:gd name="connsiteX135" fmla="*/ 1568985 w 1943056"/>
              <a:gd name="connsiteY135" fmla="*/ 197586 h 1942479"/>
              <a:gd name="connsiteX136" fmla="*/ 1575204 w 1943056"/>
              <a:gd name="connsiteY136" fmla="*/ 221729 h 1942479"/>
              <a:gd name="connsiteX137" fmla="*/ 1620377 w 1943056"/>
              <a:gd name="connsiteY137" fmla="*/ 227925 h 1942479"/>
              <a:gd name="connsiteX138" fmla="*/ 1721711 w 1943056"/>
              <a:gd name="connsiteY138" fmla="*/ 151900 h 1942479"/>
              <a:gd name="connsiteX139" fmla="*/ 1766849 w 1943056"/>
              <a:gd name="connsiteY139" fmla="*/ 158348 h 1942479"/>
              <a:gd name="connsiteX140" fmla="*/ 1882917 w 1943056"/>
              <a:gd name="connsiteY140" fmla="*/ 313106 h 1942479"/>
              <a:gd name="connsiteX141" fmla="*/ 1876469 w 1943056"/>
              <a:gd name="connsiteY141" fmla="*/ 358244 h 1942479"/>
              <a:gd name="connsiteX142" fmla="*/ 1775103 w 1943056"/>
              <a:gd name="connsiteY142" fmla="*/ 434268 h 1942479"/>
              <a:gd name="connsiteX143" fmla="*/ 1762529 w 1943056"/>
              <a:gd name="connsiteY143" fmla="*/ 455515 h 1942479"/>
              <a:gd name="connsiteX144" fmla="*/ 1789901 w 1943056"/>
              <a:gd name="connsiteY144" fmla="*/ 491980 h 1942479"/>
              <a:gd name="connsiteX145" fmla="*/ 1915320 w 1943056"/>
              <a:gd name="connsiteY145" fmla="*/ 509874 h 1942479"/>
              <a:gd name="connsiteX146" fmla="*/ 1915384 w 1943056"/>
              <a:gd name="connsiteY146" fmla="*/ 509938 h 1942479"/>
              <a:gd name="connsiteX147" fmla="*/ 1915394 w 1943056"/>
              <a:gd name="connsiteY147" fmla="*/ 509938 h 1942479"/>
              <a:gd name="connsiteX148" fmla="*/ 1942725 w 1943056"/>
              <a:gd name="connsiteY148" fmla="*/ 546435 h 1942479"/>
              <a:gd name="connsiteX149" fmla="*/ 1915384 w 1943056"/>
              <a:gd name="connsiteY149" fmla="*/ 737948 h 1942479"/>
              <a:gd name="connsiteX150" fmla="*/ 1915384 w 1943056"/>
              <a:gd name="connsiteY150" fmla="*/ 737958 h 1942479"/>
              <a:gd name="connsiteX151" fmla="*/ 1878887 w 1943056"/>
              <a:gd name="connsiteY151" fmla="*/ 765289 h 1942479"/>
              <a:gd name="connsiteX152" fmla="*/ 1753469 w 1943056"/>
              <a:gd name="connsiteY152" fmla="*/ 747395 h 1942479"/>
              <a:gd name="connsiteX153" fmla="*/ 1721228 w 1943056"/>
              <a:gd name="connsiteY153" fmla="*/ 762870 h 1942479"/>
              <a:gd name="connsiteX154" fmla="*/ 1723162 w 1943056"/>
              <a:gd name="connsiteY154" fmla="*/ 798658 h 1942479"/>
              <a:gd name="connsiteX155" fmla="*/ 1799155 w 1943056"/>
              <a:gd name="connsiteY155" fmla="*/ 899992 h 1942479"/>
              <a:gd name="connsiteX156" fmla="*/ 1792706 w 1943056"/>
              <a:gd name="connsiteY156" fmla="*/ 945130 h 1942479"/>
              <a:gd name="connsiteX157" fmla="*/ 1637949 w 1943056"/>
              <a:gd name="connsiteY157" fmla="*/ 1061198 h 1942479"/>
              <a:gd name="connsiteX158" fmla="*/ 1592811 w 1943056"/>
              <a:gd name="connsiteY158" fmla="*/ 1054750 h 1942479"/>
              <a:gd name="connsiteX159" fmla="*/ 1516786 w 1943056"/>
              <a:gd name="connsiteY159" fmla="*/ 953416 h 1942479"/>
              <a:gd name="connsiteX160" fmla="*/ 1495539 w 1943056"/>
              <a:gd name="connsiteY160" fmla="*/ 940842 h 1942479"/>
              <a:gd name="connsiteX161" fmla="*/ 1459075 w 1943056"/>
              <a:gd name="connsiteY161" fmla="*/ 968215 h 1942479"/>
              <a:gd name="connsiteX162" fmla="*/ 1441181 w 1943056"/>
              <a:gd name="connsiteY162" fmla="*/ 1093633 h 1942479"/>
              <a:gd name="connsiteX163" fmla="*/ 1409230 w 1943056"/>
              <a:gd name="connsiteY163" fmla="*/ 1121296 h 1942479"/>
              <a:gd name="connsiteX164" fmla="*/ 1404684 w 1943056"/>
              <a:gd name="connsiteY164" fmla="*/ 1121006 h 1942479"/>
              <a:gd name="connsiteX165" fmla="*/ 1213171 w 1943056"/>
              <a:gd name="connsiteY165" fmla="*/ 1093633 h 1942479"/>
              <a:gd name="connsiteX166" fmla="*/ 1213161 w 1943056"/>
              <a:gd name="connsiteY166" fmla="*/ 1093633 h 1942479"/>
              <a:gd name="connsiteX167" fmla="*/ 1185830 w 1943056"/>
              <a:gd name="connsiteY167" fmla="*/ 1057136 h 1942479"/>
              <a:gd name="connsiteX168" fmla="*/ 1203724 w 1943056"/>
              <a:gd name="connsiteY168" fmla="*/ 931718 h 1942479"/>
              <a:gd name="connsiteX169" fmla="*/ 1197621 w 1943056"/>
              <a:gd name="connsiteY169" fmla="*/ 907891 h 1942479"/>
              <a:gd name="connsiteX170" fmla="*/ 1152493 w 1943056"/>
              <a:gd name="connsiteY170" fmla="*/ 901379 h 1942479"/>
              <a:gd name="connsiteX171" fmla="*/ 1051127 w 1943056"/>
              <a:gd name="connsiteY171" fmla="*/ 977371 h 1942479"/>
              <a:gd name="connsiteX172" fmla="*/ 1005989 w 1943056"/>
              <a:gd name="connsiteY172" fmla="*/ 970923 h 1942479"/>
              <a:gd name="connsiteX173" fmla="*/ 889921 w 1943056"/>
              <a:gd name="connsiteY173" fmla="*/ 816165 h 1942479"/>
              <a:gd name="connsiteX174" fmla="*/ 896369 w 1943056"/>
              <a:gd name="connsiteY174" fmla="*/ 771027 h 1942479"/>
              <a:gd name="connsiteX175" fmla="*/ 997703 w 1943056"/>
              <a:gd name="connsiteY175" fmla="*/ 695035 h 1942479"/>
              <a:gd name="connsiteX176" fmla="*/ 1010277 w 1943056"/>
              <a:gd name="connsiteY176" fmla="*/ 673788 h 1942479"/>
              <a:gd name="connsiteX177" fmla="*/ 982904 w 1943056"/>
              <a:gd name="connsiteY177" fmla="*/ 637323 h 1942479"/>
              <a:gd name="connsiteX178" fmla="*/ 857486 w 1943056"/>
              <a:gd name="connsiteY178" fmla="*/ 619397 h 1942479"/>
              <a:gd name="connsiteX179" fmla="*/ 857451 w 1943056"/>
              <a:gd name="connsiteY179" fmla="*/ 619391 h 1942479"/>
              <a:gd name="connsiteX180" fmla="*/ 830113 w 1943056"/>
              <a:gd name="connsiteY180" fmla="*/ 582900 h 1942479"/>
              <a:gd name="connsiteX181" fmla="*/ 857486 w 1943056"/>
              <a:gd name="connsiteY181" fmla="*/ 391420 h 1942479"/>
              <a:gd name="connsiteX182" fmla="*/ 857493 w 1943056"/>
              <a:gd name="connsiteY182" fmla="*/ 391384 h 1942479"/>
              <a:gd name="connsiteX183" fmla="*/ 893983 w 1943056"/>
              <a:gd name="connsiteY183" fmla="*/ 364047 h 1942479"/>
              <a:gd name="connsiteX184" fmla="*/ 1019402 w 1943056"/>
              <a:gd name="connsiteY184" fmla="*/ 381973 h 1942479"/>
              <a:gd name="connsiteX185" fmla="*/ 1051643 w 1943056"/>
              <a:gd name="connsiteY185" fmla="*/ 366465 h 1942479"/>
              <a:gd name="connsiteX186" fmla="*/ 1049708 w 1943056"/>
              <a:gd name="connsiteY186" fmla="*/ 330677 h 1942479"/>
              <a:gd name="connsiteX187" fmla="*/ 973716 w 1943056"/>
              <a:gd name="connsiteY187" fmla="*/ 229343 h 1942479"/>
              <a:gd name="connsiteX188" fmla="*/ 967558 w 1943056"/>
              <a:gd name="connsiteY188" fmla="*/ 205453 h 1942479"/>
              <a:gd name="connsiteX189" fmla="*/ 968815 w 1943056"/>
              <a:gd name="connsiteY189" fmla="*/ 201938 h 1942479"/>
              <a:gd name="connsiteX190" fmla="*/ 508066 w 1943056"/>
              <a:gd name="connsiteY190" fmla="*/ 457656 h 1942479"/>
              <a:gd name="connsiteX191" fmla="*/ 680031 w 1943056"/>
              <a:gd name="connsiteY191" fmla="*/ 1211087 h 1942479"/>
              <a:gd name="connsiteX192" fmla="*/ 782300 w 1943056"/>
              <a:gd name="connsiteY192" fmla="*/ 1393057 h 1942479"/>
              <a:gd name="connsiteX193" fmla="*/ 782300 w 1943056"/>
              <a:gd name="connsiteY193" fmla="*/ 1523343 h 1942479"/>
              <a:gd name="connsiteX194" fmla="*/ 846782 w 1943056"/>
              <a:gd name="connsiteY194" fmla="*/ 1587826 h 1942479"/>
              <a:gd name="connsiteX195" fmla="*/ 1104712 w 1943056"/>
              <a:gd name="connsiteY195" fmla="*/ 1587826 h 1942479"/>
              <a:gd name="connsiteX196" fmla="*/ 1169194 w 1943056"/>
              <a:gd name="connsiteY196" fmla="*/ 1523343 h 1942479"/>
              <a:gd name="connsiteX197" fmla="*/ 1169194 w 1943056"/>
              <a:gd name="connsiteY197" fmla="*/ 1395733 h 1942479"/>
              <a:gd name="connsiteX198" fmla="*/ 1273204 w 1943056"/>
              <a:gd name="connsiteY198" fmla="*/ 1209991 h 1942479"/>
              <a:gd name="connsiteX199" fmla="*/ 1341136 w 1943056"/>
              <a:gd name="connsiteY199" fmla="*/ 1158051 h 1942479"/>
              <a:gd name="connsiteX200" fmla="*/ 1384146 w 1943056"/>
              <a:gd name="connsiteY200" fmla="*/ 1206090 h 1942479"/>
              <a:gd name="connsiteX201" fmla="*/ 1308250 w 1943056"/>
              <a:gd name="connsiteY201" fmla="*/ 1264124 h 1942479"/>
              <a:gd name="connsiteX202" fmla="*/ 1233676 w 1943056"/>
              <a:gd name="connsiteY202" fmla="*/ 1395733 h 1942479"/>
              <a:gd name="connsiteX203" fmla="*/ 1233676 w 1943056"/>
              <a:gd name="connsiteY203" fmla="*/ 1523343 h 1942479"/>
              <a:gd name="connsiteX204" fmla="*/ 1169194 w 1943056"/>
              <a:gd name="connsiteY204" fmla="*/ 1634382 h 1942479"/>
              <a:gd name="connsiteX205" fmla="*/ 1169194 w 1943056"/>
              <a:gd name="connsiteY205" fmla="*/ 1813514 h 1942479"/>
              <a:gd name="connsiteX206" fmla="*/ 1040229 w 1943056"/>
              <a:gd name="connsiteY206" fmla="*/ 1942479 h 1942479"/>
              <a:gd name="connsiteX207" fmla="*/ 911265 w 1943056"/>
              <a:gd name="connsiteY207" fmla="*/ 1942479 h 1942479"/>
              <a:gd name="connsiteX208" fmla="*/ 782300 w 1943056"/>
              <a:gd name="connsiteY208" fmla="*/ 1813514 h 1942479"/>
              <a:gd name="connsiteX209" fmla="*/ 782300 w 1943056"/>
              <a:gd name="connsiteY209" fmla="*/ 1634382 h 1942479"/>
              <a:gd name="connsiteX210" fmla="*/ 717817 w 1943056"/>
              <a:gd name="connsiteY210" fmla="*/ 1523343 h 1942479"/>
              <a:gd name="connsiteX211" fmla="*/ 717817 w 1943056"/>
              <a:gd name="connsiteY211" fmla="*/ 1431456 h 1942479"/>
              <a:gd name="connsiteX212" fmla="*/ 667747 w 1943056"/>
              <a:gd name="connsiteY212" fmla="*/ 1481688 h 1942479"/>
              <a:gd name="connsiteX213" fmla="*/ 626672 w 1943056"/>
              <a:gd name="connsiteY213" fmla="*/ 1485428 h 1942479"/>
              <a:gd name="connsiteX214" fmla="*/ 537589 w 1943056"/>
              <a:gd name="connsiteY214" fmla="*/ 1424169 h 1942479"/>
              <a:gd name="connsiteX215" fmla="*/ 515311 w 1943056"/>
              <a:gd name="connsiteY215" fmla="*/ 1530146 h 1942479"/>
              <a:gd name="connsiteX216" fmla="*/ 483746 w 1943056"/>
              <a:gd name="connsiteY216" fmla="*/ 1555746 h 1942479"/>
              <a:gd name="connsiteX217" fmla="*/ 354782 w 1943056"/>
              <a:gd name="connsiteY217" fmla="*/ 1555746 h 1942479"/>
              <a:gd name="connsiteX218" fmla="*/ 323250 w 1943056"/>
              <a:gd name="connsiteY218" fmla="*/ 1529953 h 1942479"/>
              <a:gd name="connsiteX219" fmla="*/ 300971 w 1943056"/>
              <a:gd name="connsiteY219" fmla="*/ 1423976 h 1942479"/>
              <a:gd name="connsiteX220" fmla="*/ 211889 w 1943056"/>
              <a:gd name="connsiteY220" fmla="*/ 1485396 h 1942479"/>
              <a:gd name="connsiteX221" fmla="*/ 170781 w 1943056"/>
              <a:gd name="connsiteY221" fmla="*/ 1481656 h 1942479"/>
              <a:gd name="connsiteX222" fmla="*/ 74058 w 1943056"/>
              <a:gd name="connsiteY222" fmla="*/ 1384932 h 1942479"/>
              <a:gd name="connsiteX223" fmla="*/ 70318 w 1943056"/>
              <a:gd name="connsiteY223" fmla="*/ 1343857 h 1942479"/>
              <a:gd name="connsiteX224" fmla="*/ 131576 w 1943056"/>
              <a:gd name="connsiteY224" fmla="*/ 1254774 h 1942479"/>
              <a:gd name="connsiteX225" fmla="*/ 25599 w 1943056"/>
              <a:gd name="connsiteY225" fmla="*/ 1232496 h 1942479"/>
              <a:gd name="connsiteX226" fmla="*/ 0 w 1943056"/>
              <a:gd name="connsiteY226" fmla="*/ 1200931 h 1942479"/>
              <a:gd name="connsiteX227" fmla="*/ 0 w 1943056"/>
              <a:gd name="connsiteY227" fmla="*/ 1071967 h 1942479"/>
              <a:gd name="connsiteX228" fmla="*/ 25341 w 1943056"/>
              <a:gd name="connsiteY228" fmla="*/ 1040403 h 1942479"/>
              <a:gd name="connsiteX229" fmla="*/ 131318 w 1943056"/>
              <a:gd name="connsiteY229" fmla="*/ 1018124 h 1942479"/>
              <a:gd name="connsiteX230" fmla="*/ 70060 w 1943056"/>
              <a:gd name="connsiteY230" fmla="*/ 929042 h 1942479"/>
              <a:gd name="connsiteX231" fmla="*/ 73800 w 1943056"/>
              <a:gd name="connsiteY231" fmla="*/ 887966 h 1942479"/>
              <a:gd name="connsiteX232" fmla="*/ 170523 w 1943056"/>
              <a:gd name="connsiteY232" fmla="*/ 791243 h 1942479"/>
              <a:gd name="connsiteX233" fmla="*/ 211631 w 1943056"/>
              <a:gd name="connsiteY233" fmla="*/ 787503 h 1942479"/>
              <a:gd name="connsiteX234" fmla="*/ 300874 w 1943056"/>
              <a:gd name="connsiteY234" fmla="*/ 849051 h 1942479"/>
              <a:gd name="connsiteX235" fmla="*/ 323153 w 1943056"/>
              <a:gd name="connsiteY235" fmla="*/ 743107 h 1942479"/>
              <a:gd name="connsiteX236" fmla="*/ 354685 w 1943056"/>
              <a:gd name="connsiteY236" fmla="*/ 717314 h 1942479"/>
              <a:gd name="connsiteX237" fmla="*/ 364357 w 1943056"/>
              <a:gd name="connsiteY237" fmla="*/ 717314 h 1942479"/>
              <a:gd name="connsiteX238" fmla="*/ 366002 w 1943056"/>
              <a:gd name="connsiteY238" fmla="*/ 690070 h 1942479"/>
              <a:gd name="connsiteX239" fmla="*/ 906138 w 1943056"/>
              <a:gd name="connsiteY239" fmla="*/ 140777 h 1942479"/>
              <a:gd name="connsiteX240" fmla="*/ 1038005 w 1943056"/>
              <a:gd name="connsiteY240" fmla="*/ 140777 h 1942479"/>
              <a:gd name="connsiteX241" fmla="*/ 1134889 w 1943056"/>
              <a:gd name="connsiteY241" fmla="*/ 68073 h 1942479"/>
              <a:gd name="connsiteX242" fmla="*/ 1180027 w 1943056"/>
              <a:gd name="connsiteY242" fmla="*/ 74521 h 1942479"/>
              <a:gd name="connsiteX243" fmla="*/ 1256020 w 1943056"/>
              <a:gd name="connsiteY243" fmla="*/ 175887 h 1942479"/>
              <a:gd name="connsiteX244" fmla="*/ 1277267 w 1943056"/>
              <a:gd name="connsiteY244" fmla="*/ 188461 h 1942479"/>
              <a:gd name="connsiteX245" fmla="*/ 1313731 w 1943056"/>
              <a:gd name="connsiteY245" fmla="*/ 161089 h 1942479"/>
              <a:gd name="connsiteX246" fmla="*/ 1331657 w 1943056"/>
              <a:gd name="connsiteY246" fmla="*/ 35670 h 1942479"/>
              <a:gd name="connsiteX247" fmla="*/ 1331657 w 1943056"/>
              <a:gd name="connsiteY247" fmla="*/ 35662 h 1942479"/>
              <a:gd name="connsiteX248" fmla="*/ 1368154 w 1943056"/>
              <a:gd name="connsiteY248" fmla="*/ 8330 h 1942479"/>
              <a:gd name="connsiteX249" fmla="*/ 425217 w 1943056"/>
              <a:gd name="connsiteY249" fmla="*/ 0 h 1942479"/>
              <a:gd name="connsiteX250" fmla="*/ 491148 w 1943056"/>
              <a:gd name="connsiteY250" fmla="*/ 257923 h 1942479"/>
              <a:gd name="connsiteX251" fmla="*/ 428674 w 1943056"/>
              <a:gd name="connsiteY251" fmla="*/ 273892 h 1942479"/>
              <a:gd name="connsiteX252" fmla="*/ 362744 w 1943056"/>
              <a:gd name="connsiteY252" fmla="*/ 15969 h 1942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Lst>
            <a:rect l="l" t="t" r="r" b="b"/>
            <a:pathLst>
              <a:path w="1943056" h="1942479">
                <a:moveTo>
                  <a:pt x="846782" y="1781273"/>
                </a:moveTo>
                <a:lnTo>
                  <a:pt x="846782" y="1813514"/>
                </a:lnTo>
                <a:cubicBezTo>
                  <a:pt x="846782" y="1849128"/>
                  <a:pt x="875651" y="1877996"/>
                  <a:pt x="911265" y="1877996"/>
                </a:cubicBezTo>
                <a:lnTo>
                  <a:pt x="1040229" y="1877996"/>
                </a:lnTo>
                <a:cubicBezTo>
                  <a:pt x="1075843" y="1877996"/>
                  <a:pt x="1104712" y="1849128"/>
                  <a:pt x="1104712" y="1813514"/>
                </a:cubicBezTo>
                <a:lnTo>
                  <a:pt x="1104712" y="1781273"/>
                </a:lnTo>
                <a:close/>
                <a:moveTo>
                  <a:pt x="846782" y="1652308"/>
                </a:moveTo>
                <a:lnTo>
                  <a:pt x="846782" y="1716790"/>
                </a:lnTo>
                <a:lnTo>
                  <a:pt x="1104712" y="1716790"/>
                </a:lnTo>
                <a:lnTo>
                  <a:pt x="1104712" y="1652308"/>
                </a:lnTo>
                <a:close/>
                <a:moveTo>
                  <a:pt x="1394883" y="1458861"/>
                </a:moveTo>
                <a:lnTo>
                  <a:pt x="1459365" y="1458861"/>
                </a:lnTo>
                <a:lnTo>
                  <a:pt x="1459365" y="1684549"/>
                </a:lnTo>
                <a:lnTo>
                  <a:pt x="1394883" y="1684549"/>
                </a:lnTo>
                <a:close/>
                <a:moveTo>
                  <a:pt x="943506" y="1426621"/>
                </a:moveTo>
                <a:lnTo>
                  <a:pt x="1007988" y="1426621"/>
                </a:lnTo>
                <a:lnTo>
                  <a:pt x="1007988" y="1523344"/>
                </a:lnTo>
                <a:lnTo>
                  <a:pt x="943506" y="1523344"/>
                </a:lnTo>
                <a:close/>
                <a:moveTo>
                  <a:pt x="1576733" y="1369626"/>
                </a:moveTo>
                <a:lnTo>
                  <a:pt x="1770189" y="1530808"/>
                </a:lnTo>
                <a:lnTo>
                  <a:pt x="1728914" y="1580349"/>
                </a:lnTo>
                <a:lnTo>
                  <a:pt x="1535457" y="1419167"/>
                </a:lnTo>
                <a:close/>
                <a:moveTo>
                  <a:pt x="1588330" y="1200932"/>
                </a:moveTo>
                <a:lnTo>
                  <a:pt x="1814018" y="1200932"/>
                </a:lnTo>
                <a:lnTo>
                  <a:pt x="1814018" y="1265414"/>
                </a:lnTo>
                <a:lnTo>
                  <a:pt x="1588330" y="1265414"/>
                </a:lnTo>
                <a:close/>
                <a:moveTo>
                  <a:pt x="419135" y="1007484"/>
                </a:moveTo>
                <a:cubicBezTo>
                  <a:pt x="364728" y="1007371"/>
                  <a:pt x="316118" y="1041470"/>
                  <a:pt x="297702" y="1092666"/>
                </a:cubicBezTo>
                <a:cubicBezTo>
                  <a:pt x="273627" y="1159585"/>
                  <a:pt x="308361" y="1233350"/>
                  <a:pt x="375281" y="1257425"/>
                </a:cubicBezTo>
                <a:cubicBezTo>
                  <a:pt x="442200" y="1281499"/>
                  <a:pt x="515965" y="1246766"/>
                  <a:pt x="540040" y="1179846"/>
                </a:cubicBezTo>
                <a:cubicBezTo>
                  <a:pt x="490498" y="1129730"/>
                  <a:pt x="450006" y="1071415"/>
                  <a:pt x="420360" y="1007484"/>
                </a:cubicBezTo>
                <a:cubicBezTo>
                  <a:pt x="419941" y="1007484"/>
                  <a:pt x="419554" y="1007484"/>
                  <a:pt x="419135" y="1007484"/>
                </a:cubicBezTo>
                <a:close/>
                <a:moveTo>
                  <a:pt x="369580" y="835445"/>
                </a:moveTo>
                <a:lnTo>
                  <a:pt x="363938" y="862270"/>
                </a:lnTo>
                <a:cubicBezTo>
                  <a:pt x="362184" y="870617"/>
                  <a:pt x="358789" y="878529"/>
                  <a:pt x="353956" y="885555"/>
                </a:cubicBezTo>
                <a:cubicBezTo>
                  <a:pt x="333767" y="914894"/>
                  <a:pt x="293617" y="922310"/>
                  <a:pt x="264281" y="902120"/>
                </a:cubicBezTo>
                <a:lnTo>
                  <a:pt x="197251" y="855951"/>
                </a:lnTo>
                <a:lnTo>
                  <a:pt x="138508" y="914565"/>
                </a:lnTo>
                <a:lnTo>
                  <a:pt x="184677" y="981691"/>
                </a:lnTo>
                <a:cubicBezTo>
                  <a:pt x="189453" y="988662"/>
                  <a:pt x="192812" y="996500"/>
                  <a:pt x="194564" y="1004766"/>
                </a:cubicBezTo>
                <a:cubicBezTo>
                  <a:pt x="201951" y="1039603"/>
                  <a:pt x="179697" y="1073833"/>
                  <a:pt x="144859" y="1081220"/>
                </a:cubicBezTo>
                <a:lnTo>
                  <a:pt x="64482" y="1098147"/>
                </a:lnTo>
                <a:lnTo>
                  <a:pt x="64482" y="1174752"/>
                </a:lnTo>
                <a:lnTo>
                  <a:pt x="144859" y="1191678"/>
                </a:lnTo>
                <a:cubicBezTo>
                  <a:pt x="153226" y="1193439"/>
                  <a:pt x="161158" y="1196850"/>
                  <a:pt x="168196" y="1201705"/>
                </a:cubicBezTo>
                <a:cubicBezTo>
                  <a:pt x="197507" y="1221930"/>
                  <a:pt x="204871" y="1262090"/>
                  <a:pt x="184645" y="1291400"/>
                </a:cubicBezTo>
                <a:lnTo>
                  <a:pt x="138508" y="1358333"/>
                </a:lnTo>
                <a:lnTo>
                  <a:pt x="197251" y="1416947"/>
                </a:lnTo>
                <a:lnTo>
                  <a:pt x="264248" y="1370907"/>
                </a:lnTo>
                <a:cubicBezTo>
                  <a:pt x="271280" y="1366061"/>
                  <a:pt x="279202" y="1362660"/>
                  <a:pt x="287559" y="1360903"/>
                </a:cubicBezTo>
                <a:cubicBezTo>
                  <a:pt x="322408" y="1353568"/>
                  <a:pt x="356603" y="1375875"/>
                  <a:pt x="363938" y="1410725"/>
                </a:cubicBezTo>
                <a:lnTo>
                  <a:pt x="380833" y="1491102"/>
                </a:lnTo>
                <a:lnTo>
                  <a:pt x="457470" y="1491102"/>
                </a:lnTo>
                <a:lnTo>
                  <a:pt x="474364" y="1410596"/>
                </a:lnTo>
                <a:cubicBezTo>
                  <a:pt x="476121" y="1402239"/>
                  <a:pt x="479523" y="1394317"/>
                  <a:pt x="484369" y="1387286"/>
                </a:cubicBezTo>
                <a:cubicBezTo>
                  <a:pt x="504577" y="1357962"/>
                  <a:pt x="544731" y="1350569"/>
                  <a:pt x="574054" y="1370778"/>
                </a:cubicBezTo>
                <a:lnTo>
                  <a:pt x="641019" y="1416947"/>
                </a:lnTo>
                <a:lnTo>
                  <a:pt x="710176" y="1347919"/>
                </a:lnTo>
                <a:cubicBezTo>
                  <a:pt x="698605" y="1313789"/>
                  <a:pt x="675675" y="1284665"/>
                  <a:pt x="645210" y="1265414"/>
                </a:cubicBezTo>
                <a:cubicBezTo>
                  <a:pt x="626111" y="1253072"/>
                  <a:pt x="607714" y="1239672"/>
                  <a:pt x="590110" y="1225274"/>
                </a:cubicBezTo>
                <a:cubicBezTo>
                  <a:pt x="560716" y="1282479"/>
                  <a:pt x="504813" y="1321336"/>
                  <a:pt x="440949" y="1328948"/>
                </a:cubicBezTo>
                <a:cubicBezTo>
                  <a:pt x="334863" y="1341597"/>
                  <a:pt x="238610" y="1265849"/>
                  <a:pt x="225962" y="1159763"/>
                </a:cubicBezTo>
                <a:cubicBezTo>
                  <a:pt x="213314" y="1053676"/>
                  <a:pt x="289061" y="957423"/>
                  <a:pt x="395148" y="944775"/>
                </a:cubicBezTo>
                <a:cubicBezTo>
                  <a:pt x="383302" y="909191"/>
                  <a:pt x="374745" y="872594"/>
                  <a:pt x="369580" y="835445"/>
                </a:cubicBezTo>
                <a:close/>
                <a:moveTo>
                  <a:pt x="290864" y="492589"/>
                </a:moveTo>
                <a:lnTo>
                  <a:pt x="306496" y="555116"/>
                </a:lnTo>
                <a:lnTo>
                  <a:pt x="48571" y="619596"/>
                </a:lnTo>
                <a:lnTo>
                  <a:pt x="32940" y="557070"/>
                </a:lnTo>
                <a:close/>
                <a:moveTo>
                  <a:pt x="1386372" y="371172"/>
                </a:moveTo>
                <a:cubicBezTo>
                  <a:pt x="1279534" y="371172"/>
                  <a:pt x="1192924" y="457781"/>
                  <a:pt x="1192924" y="564620"/>
                </a:cubicBezTo>
                <a:cubicBezTo>
                  <a:pt x="1192924" y="671458"/>
                  <a:pt x="1279534" y="758067"/>
                  <a:pt x="1386372" y="758067"/>
                </a:cubicBezTo>
                <a:cubicBezTo>
                  <a:pt x="1493158" y="757941"/>
                  <a:pt x="1579693" y="671406"/>
                  <a:pt x="1579819" y="564620"/>
                </a:cubicBezTo>
                <a:cubicBezTo>
                  <a:pt x="1579819" y="457781"/>
                  <a:pt x="1493210" y="371172"/>
                  <a:pt x="1386372" y="371172"/>
                </a:cubicBezTo>
                <a:close/>
                <a:moveTo>
                  <a:pt x="734939" y="367626"/>
                </a:moveTo>
                <a:lnTo>
                  <a:pt x="769404" y="422178"/>
                </a:lnTo>
                <a:cubicBezTo>
                  <a:pt x="699335" y="466284"/>
                  <a:pt x="645260" y="531707"/>
                  <a:pt x="615134" y="608828"/>
                </a:cubicBezTo>
                <a:cubicBezTo>
                  <a:pt x="537380" y="807857"/>
                  <a:pt x="635697" y="1032230"/>
                  <a:pt x="834725" y="1109980"/>
                </a:cubicBezTo>
                <a:cubicBezTo>
                  <a:pt x="939167" y="1149988"/>
                  <a:pt x="1008092" y="1250293"/>
                  <a:pt x="1007989" y="1362138"/>
                </a:cubicBezTo>
                <a:lnTo>
                  <a:pt x="943507" y="1362138"/>
                </a:lnTo>
                <a:cubicBezTo>
                  <a:pt x="943487" y="1276892"/>
                  <a:pt x="890921" y="1200478"/>
                  <a:pt x="811318" y="1169981"/>
                </a:cubicBezTo>
                <a:cubicBezTo>
                  <a:pt x="721388" y="1134857"/>
                  <a:pt x="645086" y="1071819"/>
                  <a:pt x="593625" y="990130"/>
                </a:cubicBezTo>
                <a:cubicBezTo>
                  <a:pt x="460746" y="779208"/>
                  <a:pt x="524016" y="500504"/>
                  <a:pt x="734939" y="367626"/>
                </a:cubicBezTo>
                <a:close/>
                <a:moveTo>
                  <a:pt x="1386372" y="306690"/>
                </a:moveTo>
                <a:cubicBezTo>
                  <a:pt x="1528756" y="306851"/>
                  <a:pt x="1644140" y="422235"/>
                  <a:pt x="1644302" y="564620"/>
                </a:cubicBezTo>
                <a:cubicBezTo>
                  <a:pt x="1644302" y="707071"/>
                  <a:pt x="1528823" y="822550"/>
                  <a:pt x="1386372" y="822550"/>
                </a:cubicBezTo>
                <a:cubicBezTo>
                  <a:pt x="1243921" y="822550"/>
                  <a:pt x="1128442" y="707071"/>
                  <a:pt x="1128442" y="564620"/>
                </a:cubicBezTo>
                <a:cubicBezTo>
                  <a:pt x="1128442" y="422168"/>
                  <a:pt x="1243921" y="306690"/>
                  <a:pt x="1386372" y="306690"/>
                </a:cubicBezTo>
                <a:close/>
                <a:moveTo>
                  <a:pt x="123953" y="175258"/>
                </a:moveTo>
                <a:lnTo>
                  <a:pt x="349632" y="336460"/>
                </a:lnTo>
                <a:lnTo>
                  <a:pt x="312171" y="388905"/>
                </a:lnTo>
                <a:lnTo>
                  <a:pt x="86491" y="227703"/>
                </a:lnTo>
                <a:close/>
                <a:moveTo>
                  <a:pt x="1390981" y="76746"/>
                </a:moveTo>
                <a:lnTo>
                  <a:pt x="1377633" y="170245"/>
                </a:lnTo>
                <a:cubicBezTo>
                  <a:pt x="1374003" y="195638"/>
                  <a:pt x="1360433" y="218549"/>
                  <a:pt x="1339908" y="233938"/>
                </a:cubicBezTo>
                <a:cubicBezTo>
                  <a:pt x="1297169" y="265985"/>
                  <a:pt x="1236546" y="257316"/>
                  <a:pt x="1204498" y="214577"/>
                </a:cubicBezTo>
                <a:lnTo>
                  <a:pt x="1147818" y="139036"/>
                </a:lnTo>
                <a:lnTo>
                  <a:pt x="1044646" y="216415"/>
                </a:lnTo>
                <a:lnTo>
                  <a:pt x="1101488" y="292020"/>
                </a:lnTo>
                <a:cubicBezTo>
                  <a:pt x="1116889" y="312551"/>
                  <a:pt x="1123502" y="338364"/>
                  <a:pt x="1119862" y="363773"/>
                </a:cubicBezTo>
                <a:cubicBezTo>
                  <a:pt x="1112292" y="416652"/>
                  <a:pt x="1063285" y="453381"/>
                  <a:pt x="1010406" y="445811"/>
                </a:cubicBezTo>
                <a:lnTo>
                  <a:pt x="916907" y="432463"/>
                </a:lnTo>
                <a:lnTo>
                  <a:pt x="898658" y="560106"/>
                </a:lnTo>
                <a:lnTo>
                  <a:pt x="992158" y="573453"/>
                </a:lnTo>
                <a:cubicBezTo>
                  <a:pt x="1017551" y="577084"/>
                  <a:pt x="1040461" y="590654"/>
                  <a:pt x="1055850" y="611179"/>
                </a:cubicBezTo>
                <a:cubicBezTo>
                  <a:pt x="1087898" y="653918"/>
                  <a:pt x="1079228" y="714541"/>
                  <a:pt x="1036489" y="746589"/>
                </a:cubicBezTo>
                <a:lnTo>
                  <a:pt x="960980" y="803269"/>
                </a:lnTo>
                <a:lnTo>
                  <a:pt x="1038359" y="906440"/>
                </a:lnTo>
                <a:lnTo>
                  <a:pt x="1113900" y="849793"/>
                </a:lnTo>
                <a:cubicBezTo>
                  <a:pt x="1134432" y="834391"/>
                  <a:pt x="1160244" y="827778"/>
                  <a:pt x="1185653" y="831418"/>
                </a:cubicBezTo>
                <a:cubicBezTo>
                  <a:pt x="1238532" y="838989"/>
                  <a:pt x="1275261" y="887995"/>
                  <a:pt x="1267691" y="940874"/>
                </a:cubicBezTo>
                <a:lnTo>
                  <a:pt x="1254343" y="1034373"/>
                </a:lnTo>
                <a:lnTo>
                  <a:pt x="1381986" y="1052622"/>
                </a:lnTo>
                <a:lnTo>
                  <a:pt x="1395044" y="958994"/>
                </a:lnTo>
                <a:cubicBezTo>
                  <a:pt x="1398674" y="933600"/>
                  <a:pt x="1412244" y="910690"/>
                  <a:pt x="1432769" y="895301"/>
                </a:cubicBezTo>
                <a:cubicBezTo>
                  <a:pt x="1475508" y="863253"/>
                  <a:pt x="1536131" y="871923"/>
                  <a:pt x="1568179" y="914662"/>
                </a:cubicBezTo>
                <a:lnTo>
                  <a:pt x="1624859" y="990171"/>
                </a:lnTo>
                <a:lnTo>
                  <a:pt x="1728031" y="912792"/>
                </a:lnTo>
                <a:lnTo>
                  <a:pt x="1671383" y="837251"/>
                </a:lnTo>
                <a:cubicBezTo>
                  <a:pt x="1655991" y="816729"/>
                  <a:pt x="1649381" y="790933"/>
                  <a:pt x="1653005" y="765540"/>
                </a:cubicBezTo>
                <a:cubicBezTo>
                  <a:pt x="1660559" y="712658"/>
                  <a:pt x="1709550" y="675909"/>
                  <a:pt x="1762432" y="683460"/>
                </a:cubicBezTo>
                <a:lnTo>
                  <a:pt x="1855931" y="696808"/>
                </a:lnTo>
                <a:lnTo>
                  <a:pt x="1874277" y="569198"/>
                </a:lnTo>
                <a:lnTo>
                  <a:pt x="1780777" y="555850"/>
                </a:lnTo>
                <a:cubicBezTo>
                  <a:pt x="1755384" y="552219"/>
                  <a:pt x="1732473" y="538649"/>
                  <a:pt x="1717085" y="518124"/>
                </a:cubicBezTo>
                <a:cubicBezTo>
                  <a:pt x="1685037" y="475385"/>
                  <a:pt x="1693707" y="414762"/>
                  <a:pt x="1736446" y="382715"/>
                </a:cubicBezTo>
                <a:lnTo>
                  <a:pt x="1811987" y="326035"/>
                </a:lnTo>
                <a:lnTo>
                  <a:pt x="1734608" y="222863"/>
                </a:lnTo>
                <a:lnTo>
                  <a:pt x="1659067" y="279511"/>
                </a:lnTo>
                <a:cubicBezTo>
                  <a:pt x="1638545" y="294902"/>
                  <a:pt x="1612749" y="301512"/>
                  <a:pt x="1587356" y="297888"/>
                </a:cubicBezTo>
                <a:cubicBezTo>
                  <a:pt x="1534474" y="290334"/>
                  <a:pt x="1497725" y="241344"/>
                  <a:pt x="1505276" y="188461"/>
                </a:cubicBezTo>
                <a:lnTo>
                  <a:pt x="1518624" y="94962"/>
                </a:lnTo>
                <a:close/>
                <a:moveTo>
                  <a:pt x="1368154" y="8330"/>
                </a:moveTo>
                <a:lnTo>
                  <a:pt x="1559538" y="35670"/>
                </a:lnTo>
                <a:cubicBezTo>
                  <a:pt x="1559551" y="35672"/>
                  <a:pt x="1559561" y="35674"/>
                  <a:pt x="1559574" y="35676"/>
                </a:cubicBezTo>
                <a:cubicBezTo>
                  <a:pt x="1577200" y="38204"/>
                  <a:pt x="1589439" y="54542"/>
                  <a:pt x="1586911" y="72167"/>
                </a:cubicBezTo>
                <a:lnTo>
                  <a:pt x="1568985" y="197586"/>
                </a:lnTo>
                <a:cubicBezTo>
                  <a:pt x="1567737" y="206142"/>
                  <a:pt x="1569978" y="214841"/>
                  <a:pt x="1575204" y="221729"/>
                </a:cubicBezTo>
                <a:cubicBezTo>
                  <a:pt x="1585966" y="235915"/>
                  <a:pt x="1606191" y="238688"/>
                  <a:pt x="1620377" y="227925"/>
                </a:cubicBezTo>
                <a:lnTo>
                  <a:pt x="1721711" y="151900"/>
                </a:lnTo>
                <a:cubicBezTo>
                  <a:pt x="1735955" y="141216"/>
                  <a:pt x="1756164" y="144103"/>
                  <a:pt x="1766849" y="158348"/>
                </a:cubicBezTo>
                <a:lnTo>
                  <a:pt x="1882917" y="313106"/>
                </a:lnTo>
                <a:cubicBezTo>
                  <a:pt x="1893602" y="327350"/>
                  <a:pt x="1890713" y="347559"/>
                  <a:pt x="1876469" y="358244"/>
                </a:cubicBezTo>
                <a:lnTo>
                  <a:pt x="1775103" y="434268"/>
                </a:lnTo>
                <a:cubicBezTo>
                  <a:pt x="1768258" y="439401"/>
                  <a:pt x="1763734" y="447045"/>
                  <a:pt x="1762529" y="455515"/>
                </a:cubicBezTo>
                <a:cubicBezTo>
                  <a:pt x="1760017" y="473141"/>
                  <a:pt x="1772272" y="489468"/>
                  <a:pt x="1789901" y="491980"/>
                </a:cubicBezTo>
                <a:lnTo>
                  <a:pt x="1915320" y="509874"/>
                </a:lnTo>
                <a:lnTo>
                  <a:pt x="1915384" y="509938"/>
                </a:lnTo>
                <a:cubicBezTo>
                  <a:pt x="1915387" y="509938"/>
                  <a:pt x="1915391" y="509938"/>
                  <a:pt x="1915394" y="509938"/>
                </a:cubicBezTo>
                <a:cubicBezTo>
                  <a:pt x="1933017" y="512469"/>
                  <a:pt x="1945256" y="528809"/>
                  <a:pt x="1942725" y="546435"/>
                </a:cubicBezTo>
                <a:lnTo>
                  <a:pt x="1915384" y="737948"/>
                </a:lnTo>
                <a:cubicBezTo>
                  <a:pt x="1915384" y="737951"/>
                  <a:pt x="1915384" y="737954"/>
                  <a:pt x="1915384" y="737958"/>
                </a:cubicBezTo>
                <a:cubicBezTo>
                  <a:pt x="1912853" y="755581"/>
                  <a:pt x="1896513" y="767819"/>
                  <a:pt x="1878887" y="765289"/>
                </a:cubicBezTo>
                <a:lnTo>
                  <a:pt x="1753469" y="747395"/>
                </a:lnTo>
                <a:cubicBezTo>
                  <a:pt x="1740543" y="745302"/>
                  <a:pt x="1727679" y="751476"/>
                  <a:pt x="1721228" y="762870"/>
                </a:cubicBezTo>
                <a:cubicBezTo>
                  <a:pt x="1714418" y="774055"/>
                  <a:pt x="1715186" y="788273"/>
                  <a:pt x="1723162" y="798658"/>
                </a:cubicBezTo>
                <a:lnTo>
                  <a:pt x="1799155" y="899992"/>
                </a:lnTo>
                <a:cubicBezTo>
                  <a:pt x="1809839" y="914236"/>
                  <a:pt x="1806951" y="934445"/>
                  <a:pt x="1792706" y="945130"/>
                </a:cubicBezTo>
                <a:lnTo>
                  <a:pt x="1637949" y="1061198"/>
                </a:lnTo>
                <a:cubicBezTo>
                  <a:pt x="1623704" y="1071883"/>
                  <a:pt x="1603496" y="1068994"/>
                  <a:pt x="1592811" y="1054750"/>
                </a:cubicBezTo>
                <a:lnTo>
                  <a:pt x="1516786" y="953416"/>
                </a:lnTo>
                <a:cubicBezTo>
                  <a:pt x="1511653" y="946571"/>
                  <a:pt x="1504009" y="942048"/>
                  <a:pt x="1495539" y="940842"/>
                </a:cubicBezTo>
                <a:cubicBezTo>
                  <a:pt x="1477913" y="938330"/>
                  <a:pt x="1461586" y="950585"/>
                  <a:pt x="1459075" y="968215"/>
                </a:cubicBezTo>
                <a:lnTo>
                  <a:pt x="1441181" y="1093633"/>
                </a:lnTo>
                <a:cubicBezTo>
                  <a:pt x="1438901" y="1109521"/>
                  <a:pt x="1425283" y="1121315"/>
                  <a:pt x="1409230" y="1121296"/>
                </a:cubicBezTo>
                <a:cubicBezTo>
                  <a:pt x="1407711" y="1121296"/>
                  <a:pt x="1406193" y="1121199"/>
                  <a:pt x="1404684" y="1121006"/>
                </a:cubicBezTo>
                <a:lnTo>
                  <a:pt x="1213171" y="1093633"/>
                </a:lnTo>
                <a:cubicBezTo>
                  <a:pt x="1213168" y="1093633"/>
                  <a:pt x="1213165" y="1093633"/>
                  <a:pt x="1213161" y="1093633"/>
                </a:cubicBezTo>
                <a:cubicBezTo>
                  <a:pt x="1195538" y="1091102"/>
                  <a:pt x="1183300" y="1074762"/>
                  <a:pt x="1185830" y="1057136"/>
                </a:cubicBezTo>
                <a:lnTo>
                  <a:pt x="1203724" y="931718"/>
                </a:lnTo>
                <a:cubicBezTo>
                  <a:pt x="1204917" y="923280"/>
                  <a:pt x="1202725" y="914714"/>
                  <a:pt x="1197621" y="907891"/>
                </a:cubicBezTo>
                <a:cubicBezTo>
                  <a:pt x="1186959" y="893631"/>
                  <a:pt x="1166753" y="890716"/>
                  <a:pt x="1152493" y="901379"/>
                </a:cubicBezTo>
                <a:lnTo>
                  <a:pt x="1051127" y="977371"/>
                </a:lnTo>
                <a:cubicBezTo>
                  <a:pt x="1036883" y="988056"/>
                  <a:pt x="1016674" y="985167"/>
                  <a:pt x="1005989" y="970923"/>
                </a:cubicBezTo>
                <a:lnTo>
                  <a:pt x="889921" y="816165"/>
                </a:lnTo>
                <a:cubicBezTo>
                  <a:pt x="879236" y="801921"/>
                  <a:pt x="882125" y="781712"/>
                  <a:pt x="896369" y="771027"/>
                </a:cubicBezTo>
                <a:lnTo>
                  <a:pt x="997703" y="695035"/>
                </a:lnTo>
                <a:cubicBezTo>
                  <a:pt x="1004548" y="689902"/>
                  <a:pt x="1009071" y="682258"/>
                  <a:pt x="1010277" y="673788"/>
                </a:cubicBezTo>
                <a:cubicBezTo>
                  <a:pt x="1012789" y="656162"/>
                  <a:pt x="1000534" y="639835"/>
                  <a:pt x="982904" y="637323"/>
                </a:cubicBezTo>
                <a:lnTo>
                  <a:pt x="857486" y="619397"/>
                </a:lnTo>
                <a:cubicBezTo>
                  <a:pt x="857473" y="619394"/>
                  <a:pt x="857464" y="619394"/>
                  <a:pt x="857451" y="619391"/>
                </a:cubicBezTo>
                <a:cubicBezTo>
                  <a:pt x="839825" y="616863"/>
                  <a:pt x="827586" y="600526"/>
                  <a:pt x="830113" y="582900"/>
                </a:cubicBezTo>
                <a:lnTo>
                  <a:pt x="857486" y="391420"/>
                </a:lnTo>
                <a:cubicBezTo>
                  <a:pt x="857489" y="391407"/>
                  <a:pt x="857489" y="391397"/>
                  <a:pt x="857493" y="391384"/>
                </a:cubicBezTo>
                <a:cubicBezTo>
                  <a:pt x="860020" y="373758"/>
                  <a:pt x="876357" y="361519"/>
                  <a:pt x="893983" y="364047"/>
                </a:cubicBezTo>
                <a:lnTo>
                  <a:pt x="1019402" y="381973"/>
                </a:lnTo>
                <a:cubicBezTo>
                  <a:pt x="1032301" y="383843"/>
                  <a:pt x="1045049" y="377711"/>
                  <a:pt x="1051643" y="366465"/>
                </a:cubicBezTo>
                <a:cubicBezTo>
                  <a:pt x="1058491" y="355290"/>
                  <a:pt x="1057720" y="341049"/>
                  <a:pt x="1049708" y="330677"/>
                </a:cubicBezTo>
                <a:lnTo>
                  <a:pt x="973716" y="229343"/>
                </a:lnTo>
                <a:cubicBezTo>
                  <a:pt x="968576" y="222511"/>
                  <a:pt x="966362" y="213917"/>
                  <a:pt x="967558" y="205453"/>
                </a:cubicBezTo>
                <a:cubicBezTo>
                  <a:pt x="967916" y="204260"/>
                  <a:pt x="968335" y="203087"/>
                  <a:pt x="968815" y="201938"/>
                </a:cubicBezTo>
                <a:cubicBezTo>
                  <a:pt x="781561" y="202606"/>
                  <a:pt x="607691" y="299107"/>
                  <a:pt x="508066" y="457656"/>
                </a:cubicBezTo>
                <a:cubicBezTo>
                  <a:pt x="347498" y="713196"/>
                  <a:pt x="424490" y="1050520"/>
                  <a:pt x="680031" y="1211087"/>
                </a:cubicBezTo>
                <a:cubicBezTo>
                  <a:pt x="742982" y="1250277"/>
                  <a:pt x="781555" y="1318908"/>
                  <a:pt x="782300" y="1393057"/>
                </a:cubicBezTo>
                <a:lnTo>
                  <a:pt x="782300" y="1523343"/>
                </a:lnTo>
                <a:cubicBezTo>
                  <a:pt x="782300" y="1558957"/>
                  <a:pt x="811169" y="1587826"/>
                  <a:pt x="846782" y="1587826"/>
                </a:cubicBezTo>
                <a:lnTo>
                  <a:pt x="1104712" y="1587826"/>
                </a:lnTo>
                <a:cubicBezTo>
                  <a:pt x="1140325" y="1587826"/>
                  <a:pt x="1169194" y="1558957"/>
                  <a:pt x="1169194" y="1523343"/>
                </a:cubicBezTo>
                <a:lnTo>
                  <a:pt x="1169194" y="1395733"/>
                </a:lnTo>
                <a:cubicBezTo>
                  <a:pt x="1169997" y="1320153"/>
                  <a:pt x="1209186" y="1250170"/>
                  <a:pt x="1273204" y="1209991"/>
                </a:cubicBezTo>
                <a:cubicBezTo>
                  <a:pt x="1297166" y="1194470"/>
                  <a:pt x="1319876" y="1177105"/>
                  <a:pt x="1341136" y="1158051"/>
                </a:cubicBezTo>
                <a:lnTo>
                  <a:pt x="1384146" y="1206090"/>
                </a:lnTo>
                <a:cubicBezTo>
                  <a:pt x="1360381" y="1227363"/>
                  <a:pt x="1335007" y="1246766"/>
                  <a:pt x="1308250" y="1264124"/>
                </a:cubicBezTo>
                <a:cubicBezTo>
                  <a:pt x="1262639" y="1292467"/>
                  <a:pt x="1234550" y="1342042"/>
                  <a:pt x="1233676" y="1395733"/>
                </a:cubicBezTo>
                <a:lnTo>
                  <a:pt x="1233676" y="1523343"/>
                </a:lnTo>
                <a:cubicBezTo>
                  <a:pt x="1233531" y="1569210"/>
                  <a:pt x="1208960" y="1611523"/>
                  <a:pt x="1169194" y="1634382"/>
                </a:cubicBezTo>
                <a:lnTo>
                  <a:pt x="1169194" y="1813514"/>
                </a:lnTo>
                <a:cubicBezTo>
                  <a:pt x="1169194" y="1884738"/>
                  <a:pt x="1111453" y="1942479"/>
                  <a:pt x="1040229" y="1942479"/>
                </a:cubicBezTo>
                <a:lnTo>
                  <a:pt x="911265" y="1942479"/>
                </a:lnTo>
                <a:cubicBezTo>
                  <a:pt x="840041" y="1942479"/>
                  <a:pt x="782300" y="1884738"/>
                  <a:pt x="782300" y="1813514"/>
                </a:cubicBezTo>
                <a:lnTo>
                  <a:pt x="782300" y="1634382"/>
                </a:lnTo>
                <a:cubicBezTo>
                  <a:pt x="742533" y="1611523"/>
                  <a:pt x="717962" y="1569210"/>
                  <a:pt x="717817" y="1523343"/>
                </a:cubicBezTo>
                <a:lnTo>
                  <a:pt x="717817" y="1431456"/>
                </a:lnTo>
                <a:lnTo>
                  <a:pt x="667747" y="1481688"/>
                </a:lnTo>
                <a:cubicBezTo>
                  <a:pt x="656746" y="1492676"/>
                  <a:pt x="639475" y="1494246"/>
                  <a:pt x="626672" y="1485428"/>
                </a:cubicBezTo>
                <a:lnTo>
                  <a:pt x="537589" y="1424169"/>
                </a:lnTo>
                <a:lnTo>
                  <a:pt x="515311" y="1530146"/>
                </a:lnTo>
                <a:cubicBezTo>
                  <a:pt x="512167" y="1545071"/>
                  <a:pt x="499000" y="1555752"/>
                  <a:pt x="483746" y="1555746"/>
                </a:cubicBezTo>
                <a:lnTo>
                  <a:pt x="354782" y="1555746"/>
                </a:lnTo>
                <a:cubicBezTo>
                  <a:pt x="339483" y="1555720"/>
                  <a:pt x="326309" y="1544942"/>
                  <a:pt x="323250" y="1529953"/>
                </a:cubicBezTo>
                <a:lnTo>
                  <a:pt x="300971" y="1423976"/>
                </a:lnTo>
                <a:lnTo>
                  <a:pt x="211889" y="1485396"/>
                </a:lnTo>
                <a:cubicBezTo>
                  <a:pt x="199079" y="1494233"/>
                  <a:pt x="181785" y="1492659"/>
                  <a:pt x="170781" y="1481656"/>
                </a:cubicBezTo>
                <a:lnTo>
                  <a:pt x="74058" y="1384932"/>
                </a:lnTo>
                <a:cubicBezTo>
                  <a:pt x="63071" y="1373931"/>
                  <a:pt x="61498" y="1356660"/>
                  <a:pt x="70318" y="1343857"/>
                </a:cubicBezTo>
                <a:lnTo>
                  <a:pt x="131576" y="1254774"/>
                </a:lnTo>
                <a:lnTo>
                  <a:pt x="25599" y="1232496"/>
                </a:lnTo>
                <a:cubicBezTo>
                  <a:pt x="10674" y="1229352"/>
                  <a:pt x="-7" y="1216185"/>
                  <a:pt x="0" y="1200931"/>
                </a:cubicBezTo>
                <a:lnTo>
                  <a:pt x="0" y="1071967"/>
                </a:lnTo>
                <a:cubicBezTo>
                  <a:pt x="-33" y="1056794"/>
                  <a:pt x="10519" y="1043649"/>
                  <a:pt x="25341" y="1040403"/>
                </a:cubicBezTo>
                <a:lnTo>
                  <a:pt x="131318" y="1018124"/>
                </a:lnTo>
                <a:lnTo>
                  <a:pt x="70060" y="929042"/>
                </a:lnTo>
                <a:cubicBezTo>
                  <a:pt x="61240" y="916239"/>
                  <a:pt x="62813" y="898967"/>
                  <a:pt x="73800" y="887966"/>
                </a:cubicBezTo>
                <a:lnTo>
                  <a:pt x="170523" y="791243"/>
                </a:lnTo>
                <a:cubicBezTo>
                  <a:pt x="181527" y="780239"/>
                  <a:pt x="198821" y="778665"/>
                  <a:pt x="211631" y="787503"/>
                </a:cubicBezTo>
                <a:lnTo>
                  <a:pt x="300874" y="849051"/>
                </a:lnTo>
                <a:lnTo>
                  <a:pt x="323153" y="743107"/>
                </a:lnTo>
                <a:cubicBezTo>
                  <a:pt x="326213" y="728118"/>
                  <a:pt x="339386" y="717343"/>
                  <a:pt x="354685" y="717314"/>
                </a:cubicBezTo>
                <a:lnTo>
                  <a:pt x="364357" y="717314"/>
                </a:lnTo>
                <a:cubicBezTo>
                  <a:pt x="364809" y="708254"/>
                  <a:pt x="365131" y="699194"/>
                  <a:pt x="366002" y="690070"/>
                </a:cubicBezTo>
                <a:cubicBezTo>
                  <a:pt x="393984" y="402507"/>
                  <a:pt x="619085" y="173587"/>
                  <a:pt x="906138" y="140777"/>
                </a:cubicBezTo>
                <a:cubicBezTo>
                  <a:pt x="949970" y="136118"/>
                  <a:pt x="994173" y="136118"/>
                  <a:pt x="1038005" y="140777"/>
                </a:cubicBezTo>
                <a:lnTo>
                  <a:pt x="1134889" y="68073"/>
                </a:lnTo>
                <a:cubicBezTo>
                  <a:pt x="1149134" y="57389"/>
                  <a:pt x="1169342" y="60276"/>
                  <a:pt x="1180027" y="74521"/>
                </a:cubicBezTo>
                <a:lnTo>
                  <a:pt x="1256020" y="175887"/>
                </a:lnTo>
                <a:cubicBezTo>
                  <a:pt x="1261152" y="182732"/>
                  <a:pt x="1268797" y="187255"/>
                  <a:pt x="1277267" y="188461"/>
                </a:cubicBezTo>
                <a:cubicBezTo>
                  <a:pt x="1294896" y="190972"/>
                  <a:pt x="1311220" y="178717"/>
                  <a:pt x="1313731" y="161089"/>
                </a:cubicBezTo>
                <a:lnTo>
                  <a:pt x="1331657" y="35670"/>
                </a:lnTo>
                <a:cubicBezTo>
                  <a:pt x="1331657" y="35668"/>
                  <a:pt x="1331657" y="35665"/>
                  <a:pt x="1331657" y="35662"/>
                </a:cubicBezTo>
                <a:cubicBezTo>
                  <a:pt x="1334188" y="18036"/>
                  <a:pt x="1350528" y="5799"/>
                  <a:pt x="1368154" y="8330"/>
                </a:cubicBezTo>
                <a:close/>
                <a:moveTo>
                  <a:pt x="425217" y="0"/>
                </a:moveTo>
                <a:lnTo>
                  <a:pt x="491148" y="257923"/>
                </a:lnTo>
                <a:lnTo>
                  <a:pt x="428674" y="273892"/>
                </a:lnTo>
                <a:lnTo>
                  <a:pt x="362744" y="15969"/>
                </a:lnTo>
                <a:close/>
              </a:path>
            </a:pathLst>
          </a:custGeom>
          <a:solidFill>
            <a:schemeClr val="accent5"/>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endParaRPr>
          </a:p>
        </p:txBody>
      </p:sp>
      <p:cxnSp>
        <p:nvCxnSpPr>
          <p:cNvPr id="99" name="Straight Connector 98">
            <a:extLst>
              <a:ext uri="{FF2B5EF4-FFF2-40B4-BE49-F238E27FC236}">
                <a16:creationId xmlns:a16="http://schemas.microsoft.com/office/drawing/2014/main" id="{6DDE1311-FEC1-E687-A8C8-49723A6CB459}"/>
              </a:ext>
            </a:extLst>
          </p:cNvPr>
          <p:cNvCxnSpPr/>
          <p:nvPr>
            <p:custDataLst>
              <p:tags r:id="rId2"/>
            </p:custDataLst>
          </p:nvPr>
        </p:nvCxnSpPr>
        <p:spPr bwMode="gray">
          <a:xfrm>
            <a:off x="1265238" y="2151063"/>
            <a:ext cx="444500" cy="0"/>
          </a:xfrm>
          <a:prstGeom prst="line">
            <a:avLst/>
          </a:prstGeom>
          <a:ln w="6350" cap="flat" cmpd="sng" algn="ctr">
            <a:solidFill>
              <a:schemeClr val="tx2"/>
            </a:solidFill>
            <a:prstDash val="dash"/>
            <a:round/>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01" name="Straight Connector 100">
            <a:extLst>
              <a:ext uri="{FF2B5EF4-FFF2-40B4-BE49-F238E27FC236}">
                <a16:creationId xmlns:a16="http://schemas.microsoft.com/office/drawing/2014/main" id="{65F04B16-B48E-482D-C626-86421C7D666D}"/>
              </a:ext>
            </a:extLst>
          </p:cNvPr>
          <p:cNvCxnSpPr/>
          <p:nvPr>
            <p:custDataLst>
              <p:tags r:id="rId3"/>
            </p:custDataLst>
          </p:nvPr>
        </p:nvCxnSpPr>
        <p:spPr bwMode="gray">
          <a:xfrm>
            <a:off x="2346324" y="2381250"/>
            <a:ext cx="444500" cy="0"/>
          </a:xfrm>
          <a:prstGeom prst="line">
            <a:avLst/>
          </a:prstGeom>
          <a:ln w="6350" cap="flat" cmpd="sng" algn="ctr">
            <a:solidFill>
              <a:schemeClr val="tx2"/>
            </a:solidFill>
            <a:prstDash val="dash"/>
            <a:round/>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02" name="Straight Connector 101">
            <a:extLst>
              <a:ext uri="{FF2B5EF4-FFF2-40B4-BE49-F238E27FC236}">
                <a16:creationId xmlns:a16="http://schemas.microsoft.com/office/drawing/2014/main" id="{7F7ABBAF-13D8-7D92-52CA-3D1C02893C96}"/>
              </a:ext>
            </a:extLst>
          </p:cNvPr>
          <p:cNvCxnSpPr/>
          <p:nvPr>
            <p:custDataLst>
              <p:tags r:id="rId4"/>
            </p:custDataLst>
          </p:nvPr>
        </p:nvCxnSpPr>
        <p:spPr bwMode="gray">
          <a:xfrm>
            <a:off x="3425825" y="2443163"/>
            <a:ext cx="444500" cy="0"/>
          </a:xfrm>
          <a:prstGeom prst="line">
            <a:avLst/>
          </a:prstGeom>
          <a:ln w="6350" cap="flat" cmpd="sng" algn="ctr">
            <a:solidFill>
              <a:schemeClr val="tx2"/>
            </a:solidFill>
            <a:prstDash val="dash"/>
            <a:round/>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83" name="Straight Connector 82">
            <a:extLst>
              <a:ext uri="{FF2B5EF4-FFF2-40B4-BE49-F238E27FC236}">
                <a16:creationId xmlns:a16="http://schemas.microsoft.com/office/drawing/2014/main" id="{5BD2FAA5-05E3-CDD5-7E7E-0D2094721F84}"/>
              </a:ext>
            </a:extLst>
          </p:cNvPr>
          <p:cNvCxnSpPr/>
          <p:nvPr>
            <p:custDataLst>
              <p:tags r:id="rId5"/>
            </p:custDataLst>
          </p:nvPr>
        </p:nvCxnSpPr>
        <p:spPr bwMode="gray">
          <a:xfrm>
            <a:off x="4506913" y="2459038"/>
            <a:ext cx="444500" cy="0"/>
          </a:xfrm>
          <a:prstGeom prst="line">
            <a:avLst/>
          </a:prstGeom>
          <a:ln w="6350" cap="flat" cmpd="sng" algn="ctr">
            <a:solidFill>
              <a:schemeClr val="tx2"/>
            </a:solidFill>
            <a:prstDash val="dash"/>
            <a:round/>
            <a:headEnd type="none" w="med" len="med"/>
            <a:tailEnd type="none" w="med" len="med"/>
          </a:ln>
          <a:effectLst/>
        </p:spPr>
        <p:style>
          <a:lnRef idx="1">
            <a:schemeClr val="dk1"/>
          </a:lnRef>
          <a:fillRef idx="0">
            <a:schemeClr val="dk1"/>
          </a:fillRef>
          <a:effectRef idx="0">
            <a:schemeClr val="dk1"/>
          </a:effectRef>
          <a:fontRef idx="minor">
            <a:schemeClr val="tx1"/>
          </a:fontRef>
        </p:style>
      </p:cxnSp>
      <p:graphicFrame>
        <p:nvGraphicFramePr>
          <p:cNvPr id="20" name="Chart 19">
            <a:extLst>
              <a:ext uri="{FF2B5EF4-FFF2-40B4-BE49-F238E27FC236}">
                <a16:creationId xmlns:a16="http://schemas.microsoft.com/office/drawing/2014/main" id="{2E7E537B-1657-F624-1B31-A454C12034E9}"/>
              </a:ext>
            </a:extLst>
          </p:cNvPr>
          <p:cNvGraphicFramePr/>
          <p:nvPr>
            <p:custDataLst>
              <p:tags r:id="rId6"/>
            </p:custDataLst>
          </p:nvPr>
        </p:nvGraphicFramePr>
        <p:xfrm>
          <a:off x="323850" y="1934980"/>
          <a:ext cx="5324524" cy="3513319"/>
        </p:xfrm>
        <a:graphic>
          <a:graphicData uri="http://schemas.openxmlformats.org/drawingml/2006/chart">
            <c:chart xmlns:c="http://schemas.openxmlformats.org/drawingml/2006/chart" xmlns:r="http://schemas.openxmlformats.org/officeDocument/2006/relationships" r:id="rId16"/>
          </a:graphicData>
        </a:graphic>
      </p:graphicFrame>
      <p:sp>
        <p:nvSpPr>
          <p:cNvPr id="106" name="Text Placeholder">
            <a:extLst>
              <a:ext uri="{FF2B5EF4-FFF2-40B4-BE49-F238E27FC236}">
                <a16:creationId xmlns:a16="http://schemas.microsoft.com/office/drawing/2014/main" id="{9A29E48B-A761-7C6C-C602-2F6C504E9DD1}"/>
              </a:ext>
            </a:extLst>
          </p:cNvPr>
          <p:cNvSpPr>
            <a:spLocks noGrp="1"/>
          </p:cNvSpPr>
          <p:nvPr>
            <p:custDataLst>
              <p:tags r:id="rId7"/>
            </p:custDataLst>
          </p:nvPr>
        </p:nvSpPr>
        <p:spPr bwMode="auto">
          <a:xfrm>
            <a:off x="453243" y="5283199"/>
            <a:ext cx="895350" cy="16510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1125444" rtl="0" eaLnBrk="1" latinLnBrk="0" hangingPunct="1">
              <a:lnSpc>
                <a:spcPct val="90000"/>
              </a:lnSpc>
              <a:spcBef>
                <a:spcPts val="0"/>
              </a:spcBef>
              <a:buFont typeface="Arial Narrow" pitchFamily="34" charset="0"/>
              <a:buNone/>
              <a:defRPr lang="en-US" sz="1200" b="0" i="0" kern="1200" baseline="0" dirty="0" smtClean="0">
                <a:solidFill>
                  <a:schemeClr val="tx1"/>
                </a:solidFill>
                <a:latin typeface="+mn-lt"/>
                <a:ea typeface="+mn-ea"/>
                <a:cs typeface="+mn-cs"/>
                <a:sym typeface="+mn-lt"/>
              </a:defRPr>
            </a:lvl1pPr>
            <a:lvl2pPr marL="283576" indent="-283576" algn="l" defTabSz="1125444" rtl="0" eaLnBrk="1" latinLnBrk="0" hangingPunct="1">
              <a:lnSpc>
                <a:spcPct val="90000"/>
              </a:lnSpc>
              <a:spcBef>
                <a:spcPts val="1477"/>
              </a:spcBef>
              <a:buFont typeface="Arial Narrow" pitchFamily="34" charset="0"/>
              <a:buChar char="&gt;"/>
              <a:defRPr lang="en-US" sz="1200" b="0" i="0" kern="1200" baseline="0" dirty="0" smtClean="0">
                <a:solidFill>
                  <a:schemeClr val="tx1"/>
                </a:solidFill>
                <a:latin typeface="+mn-lt"/>
                <a:ea typeface="+mn-ea"/>
                <a:cs typeface="+mn-cs"/>
                <a:sym typeface="+mn-lt"/>
              </a:defRPr>
            </a:lvl2pPr>
            <a:lvl3pPr marL="593738" indent="-288007" algn="l" defTabSz="1125444" rtl="0" eaLnBrk="1" latinLnBrk="0" hangingPunct="1">
              <a:lnSpc>
                <a:spcPct val="90000"/>
              </a:lnSpc>
              <a:spcBef>
                <a:spcPts val="492"/>
              </a:spcBef>
              <a:buFont typeface="Arial Narrow" pitchFamily="34" charset="0"/>
              <a:buChar char="–"/>
              <a:defRPr lang="en-US" sz="1200" b="0" i="0" kern="1200" baseline="0" dirty="0" smtClean="0">
                <a:solidFill>
                  <a:schemeClr val="tx1"/>
                </a:solidFill>
                <a:latin typeface="+mn-lt"/>
                <a:ea typeface="+mn-ea"/>
                <a:cs typeface="+mn-cs"/>
                <a:sym typeface="+mn-lt"/>
              </a:defRPr>
            </a:lvl3pPr>
            <a:lvl4pPr marL="859591" indent="-248129" algn="l" defTabSz="1125444" rtl="0" eaLnBrk="1" latinLnBrk="0" hangingPunct="1">
              <a:lnSpc>
                <a:spcPct val="90000"/>
              </a:lnSpc>
              <a:spcBef>
                <a:spcPts val="246"/>
              </a:spcBef>
              <a:buFont typeface="Arial Narrow" pitchFamily="34" charset="0"/>
              <a:buChar char="-"/>
              <a:defRPr lang="en-US" sz="1200" b="0" i="0" kern="1200" baseline="0" dirty="0">
                <a:solidFill>
                  <a:schemeClr val="tx1"/>
                </a:solidFill>
                <a:latin typeface="+mn-lt"/>
                <a:ea typeface="+mn-ea"/>
                <a:cs typeface="+mn-cs"/>
                <a:sym typeface="+mn-lt"/>
              </a:defRPr>
            </a:lvl4pPr>
            <a:lvl5pPr marL="859591" indent="0" algn="l" defTabSz="1125444" rtl="0" eaLnBrk="1" latinLnBrk="0" hangingPunct="1">
              <a:lnSpc>
                <a:spcPct val="93000"/>
              </a:lnSpc>
              <a:spcBef>
                <a:spcPts val="0"/>
              </a:spcBef>
              <a:buFont typeface="Arial Narrow" pitchFamily="34" charset="0"/>
              <a:buNone/>
              <a:defRPr sz="2092" kern="1200">
                <a:solidFill>
                  <a:schemeClr val="tx1"/>
                </a:solidFill>
                <a:latin typeface="Arial Narrow" pitchFamily="34" charset="0"/>
                <a:ea typeface="+mn-ea"/>
                <a:cs typeface="+mn-cs"/>
              </a:defRPr>
            </a:lvl5pPr>
            <a:lvl6pPr marL="3094970" indent="-281361" algn="l" defTabSz="1125444" rtl="0" eaLnBrk="1" latinLnBrk="0" hangingPunct="1">
              <a:spcBef>
                <a:spcPct val="20000"/>
              </a:spcBef>
              <a:buFont typeface="Arial Narrow" pitchFamily="34" charset="0"/>
              <a:buChar char="•"/>
              <a:defRPr sz="2462" kern="1200">
                <a:solidFill>
                  <a:schemeClr val="tx1"/>
                </a:solidFill>
                <a:latin typeface="+mn-lt"/>
                <a:ea typeface="+mn-ea"/>
                <a:cs typeface="+mn-cs"/>
              </a:defRPr>
            </a:lvl6pPr>
            <a:lvl7pPr marL="3657691" indent="-281361" algn="l" defTabSz="1125444" rtl="0" eaLnBrk="1" latinLnBrk="0" hangingPunct="1">
              <a:spcBef>
                <a:spcPct val="20000"/>
              </a:spcBef>
              <a:buFont typeface="Arial Narrow" pitchFamily="34" charset="0"/>
              <a:buChar char="•"/>
              <a:defRPr sz="2462" kern="1200">
                <a:solidFill>
                  <a:schemeClr val="tx1"/>
                </a:solidFill>
                <a:latin typeface="+mn-lt"/>
                <a:ea typeface="+mn-ea"/>
                <a:cs typeface="+mn-cs"/>
              </a:defRPr>
            </a:lvl7pPr>
            <a:lvl8pPr marL="4220413" indent="-281361" algn="l" defTabSz="1125444" rtl="0" eaLnBrk="1" latinLnBrk="0" hangingPunct="1">
              <a:spcBef>
                <a:spcPct val="20000"/>
              </a:spcBef>
              <a:buFont typeface="Arial Narrow" pitchFamily="34" charset="0"/>
              <a:buChar char="•"/>
              <a:defRPr sz="2462" kern="1200">
                <a:solidFill>
                  <a:schemeClr val="tx1"/>
                </a:solidFill>
                <a:latin typeface="+mn-lt"/>
                <a:ea typeface="+mn-ea"/>
                <a:cs typeface="+mn-cs"/>
              </a:defRPr>
            </a:lvl8pPr>
            <a:lvl9pPr marL="4783135" indent="-281361" algn="l" defTabSz="1125444" rtl="0" eaLnBrk="1" latinLnBrk="0" hangingPunct="1">
              <a:spcBef>
                <a:spcPct val="20000"/>
              </a:spcBef>
              <a:buFont typeface="Arial Narrow" pitchFamily="34" charset="0"/>
              <a:buChar char="•"/>
              <a:defRPr sz="2462" kern="1200">
                <a:solidFill>
                  <a:schemeClr val="tx1"/>
                </a:solidFill>
                <a:latin typeface="+mn-lt"/>
                <a:ea typeface="+mn-ea"/>
                <a:cs typeface="+mn-cs"/>
              </a:defRPr>
            </a:lvl9pPr>
          </a:lstStyle>
          <a:p>
            <a:pPr marL="0" marR="0" lvl="0" indent="0" algn="ctr" defTabSz="914400" rtl="0" eaLnBrk="1" fontAlgn="base" latinLnBrk="0" hangingPunct="1">
              <a:lnSpc>
                <a:spcPct val="90000"/>
              </a:lnSpc>
              <a:spcBef>
                <a:spcPct val="0"/>
              </a:spcBef>
              <a:spcAft>
                <a:spcPct val="0"/>
              </a:spcAft>
              <a:buClrTx/>
              <a:buSzPct val="100000"/>
              <a:buFont typeface="+mn-lt" pitchFamily="34" charset="0"/>
              <a:buNone/>
              <a:tabLst/>
              <a:defRPr/>
            </a:pPr>
            <a:fld id="{4E5AEAFD-E0F8-4701-8F08-16549C177789}" type="datetime'''T''''''''''''''''''''otal ''''''S''W'''''' ''''C''os''''t'''">
              <a:rPr kumimoji="0" lang="en-US" altLang="en-US" sz="1200" b="0" i="0" u="none" strike="noStrike" kern="1200" cap="none" spc="0" normalizeH="0" baseline="0" noProof="0" smtClean="0">
                <a:ln>
                  <a:noFill/>
                </a:ln>
                <a:solidFill>
                  <a:srgbClr val="000000"/>
                </a:solidFill>
                <a:effectLst/>
                <a:uLnTx/>
                <a:uFillTx/>
                <a:latin typeface="Corbel" panose="020B0503020204020204"/>
                <a:ea typeface="+mn-ea"/>
                <a:cs typeface="+mn-cs"/>
                <a:sym typeface="+mn-lt"/>
              </a:rPr>
              <a:pPr marL="0" marR="0" lvl="0" indent="0" algn="ctr" defTabSz="914400" rtl="0" eaLnBrk="1" fontAlgn="base" latinLnBrk="0" hangingPunct="1">
                <a:lnSpc>
                  <a:spcPct val="90000"/>
                </a:lnSpc>
                <a:spcBef>
                  <a:spcPct val="0"/>
                </a:spcBef>
                <a:spcAft>
                  <a:spcPct val="0"/>
                </a:spcAft>
                <a:buClrTx/>
                <a:buSzPct val="100000"/>
                <a:buFont typeface="+mn-lt" pitchFamily="34" charset="0"/>
                <a:buNone/>
                <a:tabLst/>
                <a:defRPr/>
              </a:pPr>
              <a:t>Total SW Cost</a:t>
            </a:fld>
            <a:endParaRPr kumimoji="0" lang="en-US" sz="1200" b="0" i="0" u="none" strike="noStrike" kern="1200" cap="none" spc="0" normalizeH="0" baseline="0" noProof="0" dirty="0">
              <a:ln>
                <a:noFill/>
              </a:ln>
              <a:solidFill>
                <a:srgbClr val="000000"/>
              </a:solidFill>
              <a:effectLst/>
              <a:uLnTx/>
              <a:uFillTx/>
              <a:latin typeface="Corbel" panose="020B0503020204020204"/>
              <a:ea typeface="+mn-ea"/>
              <a:cs typeface="+mn-cs"/>
              <a:sym typeface="+mn-lt"/>
            </a:endParaRPr>
          </a:p>
        </p:txBody>
      </p:sp>
      <p:sp>
        <p:nvSpPr>
          <p:cNvPr id="108" name="Text Placeholder">
            <a:extLst>
              <a:ext uri="{FF2B5EF4-FFF2-40B4-BE49-F238E27FC236}">
                <a16:creationId xmlns:a16="http://schemas.microsoft.com/office/drawing/2014/main" id="{790CB995-530F-F9E2-7659-D6C77E70A186}"/>
              </a:ext>
            </a:extLst>
          </p:cNvPr>
          <p:cNvSpPr>
            <a:spLocks noGrp="1"/>
          </p:cNvSpPr>
          <p:nvPr>
            <p:custDataLst>
              <p:tags r:id="rId8"/>
            </p:custDataLst>
          </p:nvPr>
        </p:nvSpPr>
        <p:spPr bwMode="auto">
          <a:xfrm>
            <a:off x="1499296" y="5276509"/>
            <a:ext cx="841375" cy="16510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1125444" rtl="0" eaLnBrk="1" latinLnBrk="0" hangingPunct="1">
              <a:lnSpc>
                <a:spcPct val="90000"/>
              </a:lnSpc>
              <a:spcBef>
                <a:spcPts val="0"/>
              </a:spcBef>
              <a:buFont typeface="Arial Narrow" pitchFamily="34" charset="0"/>
              <a:buNone/>
              <a:defRPr lang="en-US" sz="1200" b="0" i="0" kern="1200" baseline="0" dirty="0" smtClean="0">
                <a:solidFill>
                  <a:schemeClr val="tx1"/>
                </a:solidFill>
                <a:latin typeface="+mn-lt"/>
                <a:ea typeface="+mn-ea"/>
                <a:cs typeface="+mn-cs"/>
                <a:sym typeface="+mn-lt"/>
              </a:defRPr>
            </a:lvl1pPr>
            <a:lvl2pPr marL="283576" indent="-283576" algn="l" defTabSz="1125444" rtl="0" eaLnBrk="1" latinLnBrk="0" hangingPunct="1">
              <a:lnSpc>
                <a:spcPct val="90000"/>
              </a:lnSpc>
              <a:spcBef>
                <a:spcPts val="1477"/>
              </a:spcBef>
              <a:buFont typeface="Arial Narrow" pitchFamily="34" charset="0"/>
              <a:buChar char="&gt;"/>
              <a:defRPr lang="en-US" sz="1200" b="0" i="0" kern="1200" baseline="0" dirty="0" smtClean="0">
                <a:solidFill>
                  <a:schemeClr val="tx1"/>
                </a:solidFill>
                <a:latin typeface="+mn-lt"/>
                <a:ea typeface="+mn-ea"/>
                <a:cs typeface="+mn-cs"/>
                <a:sym typeface="+mn-lt"/>
              </a:defRPr>
            </a:lvl2pPr>
            <a:lvl3pPr marL="593738" indent="-288007" algn="l" defTabSz="1125444" rtl="0" eaLnBrk="1" latinLnBrk="0" hangingPunct="1">
              <a:lnSpc>
                <a:spcPct val="90000"/>
              </a:lnSpc>
              <a:spcBef>
                <a:spcPts val="492"/>
              </a:spcBef>
              <a:buFont typeface="Arial Narrow" pitchFamily="34" charset="0"/>
              <a:buChar char="–"/>
              <a:defRPr lang="en-US" sz="1200" b="0" i="0" kern="1200" baseline="0" dirty="0" smtClean="0">
                <a:solidFill>
                  <a:schemeClr val="tx1"/>
                </a:solidFill>
                <a:latin typeface="+mn-lt"/>
                <a:ea typeface="+mn-ea"/>
                <a:cs typeface="+mn-cs"/>
                <a:sym typeface="+mn-lt"/>
              </a:defRPr>
            </a:lvl3pPr>
            <a:lvl4pPr marL="859591" indent="-248129" algn="l" defTabSz="1125444" rtl="0" eaLnBrk="1" latinLnBrk="0" hangingPunct="1">
              <a:lnSpc>
                <a:spcPct val="90000"/>
              </a:lnSpc>
              <a:spcBef>
                <a:spcPts val="246"/>
              </a:spcBef>
              <a:buFont typeface="Arial Narrow" pitchFamily="34" charset="0"/>
              <a:buChar char="-"/>
              <a:defRPr lang="en-US" sz="1200" b="0" i="0" kern="1200" baseline="0" dirty="0">
                <a:solidFill>
                  <a:schemeClr val="tx1"/>
                </a:solidFill>
                <a:latin typeface="+mn-lt"/>
                <a:ea typeface="+mn-ea"/>
                <a:cs typeface="+mn-cs"/>
                <a:sym typeface="+mn-lt"/>
              </a:defRPr>
            </a:lvl4pPr>
            <a:lvl5pPr marL="859591" indent="0" algn="l" defTabSz="1125444" rtl="0" eaLnBrk="1" latinLnBrk="0" hangingPunct="1">
              <a:lnSpc>
                <a:spcPct val="93000"/>
              </a:lnSpc>
              <a:spcBef>
                <a:spcPts val="0"/>
              </a:spcBef>
              <a:buFont typeface="Arial Narrow" pitchFamily="34" charset="0"/>
              <a:buNone/>
              <a:defRPr sz="2092" kern="1200">
                <a:solidFill>
                  <a:schemeClr val="tx1"/>
                </a:solidFill>
                <a:latin typeface="Arial Narrow" pitchFamily="34" charset="0"/>
                <a:ea typeface="+mn-ea"/>
                <a:cs typeface="+mn-cs"/>
              </a:defRPr>
            </a:lvl5pPr>
            <a:lvl6pPr marL="3094970" indent="-281361" algn="l" defTabSz="1125444" rtl="0" eaLnBrk="1" latinLnBrk="0" hangingPunct="1">
              <a:spcBef>
                <a:spcPct val="20000"/>
              </a:spcBef>
              <a:buFont typeface="Arial Narrow" pitchFamily="34" charset="0"/>
              <a:buChar char="•"/>
              <a:defRPr sz="2462" kern="1200">
                <a:solidFill>
                  <a:schemeClr val="tx1"/>
                </a:solidFill>
                <a:latin typeface="+mn-lt"/>
                <a:ea typeface="+mn-ea"/>
                <a:cs typeface="+mn-cs"/>
              </a:defRPr>
            </a:lvl6pPr>
            <a:lvl7pPr marL="3657691" indent="-281361" algn="l" defTabSz="1125444" rtl="0" eaLnBrk="1" latinLnBrk="0" hangingPunct="1">
              <a:spcBef>
                <a:spcPct val="20000"/>
              </a:spcBef>
              <a:buFont typeface="Arial Narrow" pitchFamily="34" charset="0"/>
              <a:buChar char="•"/>
              <a:defRPr sz="2462" kern="1200">
                <a:solidFill>
                  <a:schemeClr val="tx1"/>
                </a:solidFill>
                <a:latin typeface="+mn-lt"/>
                <a:ea typeface="+mn-ea"/>
                <a:cs typeface="+mn-cs"/>
              </a:defRPr>
            </a:lvl7pPr>
            <a:lvl8pPr marL="4220413" indent="-281361" algn="l" defTabSz="1125444" rtl="0" eaLnBrk="1" latinLnBrk="0" hangingPunct="1">
              <a:spcBef>
                <a:spcPct val="20000"/>
              </a:spcBef>
              <a:buFont typeface="Arial Narrow" pitchFamily="34" charset="0"/>
              <a:buChar char="•"/>
              <a:defRPr sz="2462" kern="1200">
                <a:solidFill>
                  <a:schemeClr val="tx1"/>
                </a:solidFill>
                <a:latin typeface="+mn-lt"/>
                <a:ea typeface="+mn-ea"/>
                <a:cs typeface="+mn-cs"/>
              </a:defRPr>
            </a:lvl8pPr>
            <a:lvl9pPr marL="4783135" indent="-281361" algn="l" defTabSz="1125444" rtl="0" eaLnBrk="1" latinLnBrk="0" hangingPunct="1">
              <a:spcBef>
                <a:spcPct val="20000"/>
              </a:spcBef>
              <a:buFont typeface="Arial Narrow" pitchFamily="34" charset="0"/>
              <a:buChar char="•"/>
              <a:defRPr sz="2462" kern="1200">
                <a:solidFill>
                  <a:schemeClr val="tx1"/>
                </a:solidFill>
                <a:latin typeface="+mn-lt"/>
                <a:ea typeface="+mn-ea"/>
                <a:cs typeface="+mn-cs"/>
              </a:defRPr>
            </a:lvl9pPr>
          </a:lstStyle>
          <a:p>
            <a:pPr marL="0" marR="0" lvl="0" indent="0" algn="ctr" defTabSz="914400" rtl="0" eaLnBrk="1" fontAlgn="base" latinLnBrk="0" hangingPunct="1">
              <a:lnSpc>
                <a:spcPct val="90000"/>
              </a:lnSpc>
              <a:spcBef>
                <a:spcPct val="0"/>
              </a:spcBef>
              <a:spcAft>
                <a:spcPct val="0"/>
              </a:spcAft>
              <a:buClrTx/>
              <a:buSzPct val="100000"/>
              <a:buFont typeface="+mn-lt" pitchFamily="34" charset="0"/>
              <a:buNone/>
              <a:tabLst/>
              <a:defRPr/>
            </a:pPr>
            <a:fld id="{1F2CD4E0-A369-4EDA-A109-48CDB8413A71}" type="datetime'''''In''''''''fota''''''''i''''n''m''''''''''''''en''t'''''''">
              <a:rPr kumimoji="0" lang="en-US" altLang="en-US" sz="1200" b="0" i="0" u="none" strike="noStrike" kern="1200" cap="none" spc="0" normalizeH="0" baseline="0" noProof="0" smtClean="0">
                <a:ln>
                  <a:noFill/>
                </a:ln>
                <a:solidFill>
                  <a:srgbClr val="000000"/>
                </a:solidFill>
                <a:effectLst/>
                <a:uLnTx/>
                <a:uFillTx/>
                <a:latin typeface="Corbel" panose="020B0503020204020204"/>
                <a:ea typeface="+mn-ea"/>
                <a:cs typeface="+mn-cs"/>
                <a:sym typeface="+mn-lt"/>
              </a:rPr>
              <a:pPr marL="0" marR="0" lvl="0" indent="0" algn="ctr" defTabSz="914400" rtl="0" eaLnBrk="1" fontAlgn="base" latinLnBrk="0" hangingPunct="1">
                <a:lnSpc>
                  <a:spcPct val="90000"/>
                </a:lnSpc>
                <a:spcBef>
                  <a:spcPct val="0"/>
                </a:spcBef>
                <a:spcAft>
                  <a:spcPct val="0"/>
                </a:spcAft>
                <a:buClrTx/>
                <a:buSzPct val="100000"/>
                <a:buFont typeface="+mn-lt" pitchFamily="34" charset="0"/>
                <a:buNone/>
                <a:tabLst/>
                <a:defRPr/>
              </a:pPr>
              <a:t>Infotainment</a:t>
            </a:fld>
            <a:endParaRPr kumimoji="0" lang="en-US" sz="1200" b="0" i="0" u="none" strike="noStrike" kern="1200" cap="none" spc="0" normalizeH="0" baseline="0" noProof="0" dirty="0">
              <a:ln>
                <a:noFill/>
              </a:ln>
              <a:solidFill>
                <a:srgbClr val="000000"/>
              </a:solidFill>
              <a:effectLst/>
              <a:uLnTx/>
              <a:uFillTx/>
              <a:latin typeface="Corbel" panose="020B0503020204020204"/>
              <a:ea typeface="+mn-ea"/>
              <a:cs typeface="+mn-cs"/>
              <a:sym typeface="+mn-lt"/>
            </a:endParaRPr>
          </a:p>
        </p:txBody>
      </p:sp>
      <p:sp>
        <p:nvSpPr>
          <p:cNvPr id="109" name="Text Placeholder">
            <a:extLst>
              <a:ext uri="{FF2B5EF4-FFF2-40B4-BE49-F238E27FC236}">
                <a16:creationId xmlns:a16="http://schemas.microsoft.com/office/drawing/2014/main" id="{3FA8F811-162A-C654-AC4C-4BCB68479ADA}"/>
              </a:ext>
            </a:extLst>
          </p:cNvPr>
          <p:cNvSpPr>
            <a:spLocks noGrp="1"/>
          </p:cNvSpPr>
          <p:nvPr>
            <p:custDataLst>
              <p:tags r:id="rId9"/>
            </p:custDataLst>
          </p:nvPr>
        </p:nvSpPr>
        <p:spPr bwMode="auto">
          <a:xfrm>
            <a:off x="2722926" y="5278669"/>
            <a:ext cx="392113" cy="16510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1125444" rtl="0" eaLnBrk="1" latinLnBrk="0" hangingPunct="1">
              <a:lnSpc>
                <a:spcPct val="90000"/>
              </a:lnSpc>
              <a:spcBef>
                <a:spcPts val="0"/>
              </a:spcBef>
              <a:buFont typeface="Arial Narrow" pitchFamily="34" charset="0"/>
              <a:buNone/>
              <a:defRPr lang="en-US" sz="1200" b="0" i="0" kern="1200" baseline="0" dirty="0" smtClean="0">
                <a:solidFill>
                  <a:schemeClr val="tx1"/>
                </a:solidFill>
                <a:latin typeface="+mn-lt"/>
                <a:ea typeface="+mn-ea"/>
                <a:cs typeface="+mn-cs"/>
                <a:sym typeface="+mn-lt"/>
              </a:defRPr>
            </a:lvl1pPr>
            <a:lvl2pPr marL="283576" indent="-283576" algn="l" defTabSz="1125444" rtl="0" eaLnBrk="1" latinLnBrk="0" hangingPunct="1">
              <a:lnSpc>
                <a:spcPct val="90000"/>
              </a:lnSpc>
              <a:spcBef>
                <a:spcPts val="1477"/>
              </a:spcBef>
              <a:buFont typeface="Arial Narrow" pitchFamily="34" charset="0"/>
              <a:buChar char="&gt;"/>
              <a:defRPr lang="en-US" sz="1200" b="0" i="0" kern="1200" baseline="0" dirty="0" smtClean="0">
                <a:solidFill>
                  <a:schemeClr val="tx1"/>
                </a:solidFill>
                <a:latin typeface="+mn-lt"/>
                <a:ea typeface="+mn-ea"/>
                <a:cs typeface="+mn-cs"/>
                <a:sym typeface="+mn-lt"/>
              </a:defRPr>
            </a:lvl2pPr>
            <a:lvl3pPr marL="593738" indent="-288007" algn="l" defTabSz="1125444" rtl="0" eaLnBrk="1" latinLnBrk="0" hangingPunct="1">
              <a:lnSpc>
                <a:spcPct val="90000"/>
              </a:lnSpc>
              <a:spcBef>
                <a:spcPts val="492"/>
              </a:spcBef>
              <a:buFont typeface="Arial Narrow" pitchFamily="34" charset="0"/>
              <a:buChar char="–"/>
              <a:defRPr lang="en-US" sz="1200" b="0" i="0" kern="1200" baseline="0" dirty="0" smtClean="0">
                <a:solidFill>
                  <a:schemeClr val="tx1"/>
                </a:solidFill>
                <a:latin typeface="+mn-lt"/>
                <a:ea typeface="+mn-ea"/>
                <a:cs typeface="+mn-cs"/>
                <a:sym typeface="+mn-lt"/>
              </a:defRPr>
            </a:lvl3pPr>
            <a:lvl4pPr marL="859591" indent="-248129" algn="l" defTabSz="1125444" rtl="0" eaLnBrk="1" latinLnBrk="0" hangingPunct="1">
              <a:lnSpc>
                <a:spcPct val="90000"/>
              </a:lnSpc>
              <a:spcBef>
                <a:spcPts val="246"/>
              </a:spcBef>
              <a:buFont typeface="Arial Narrow" pitchFamily="34" charset="0"/>
              <a:buChar char="-"/>
              <a:defRPr lang="en-US" sz="1200" b="0" i="0" kern="1200" baseline="0" dirty="0">
                <a:solidFill>
                  <a:schemeClr val="tx1"/>
                </a:solidFill>
                <a:latin typeface="+mn-lt"/>
                <a:ea typeface="+mn-ea"/>
                <a:cs typeface="+mn-cs"/>
                <a:sym typeface="+mn-lt"/>
              </a:defRPr>
            </a:lvl4pPr>
            <a:lvl5pPr marL="859591" indent="0" algn="l" defTabSz="1125444" rtl="0" eaLnBrk="1" latinLnBrk="0" hangingPunct="1">
              <a:lnSpc>
                <a:spcPct val="93000"/>
              </a:lnSpc>
              <a:spcBef>
                <a:spcPts val="0"/>
              </a:spcBef>
              <a:buFont typeface="Arial Narrow" pitchFamily="34" charset="0"/>
              <a:buNone/>
              <a:defRPr sz="2092" kern="1200">
                <a:solidFill>
                  <a:schemeClr val="tx1"/>
                </a:solidFill>
                <a:latin typeface="Arial Narrow" pitchFamily="34" charset="0"/>
                <a:ea typeface="+mn-ea"/>
                <a:cs typeface="+mn-cs"/>
              </a:defRPr>
            </a:lvl5pPr>
            <a:lvl6pPr marL="3094970" indent="-281361" algn="l" defTabSz="1125444" rtl="0" eaLnBrk="1" latinLnBrk="0" hangingPunct="1">
              <a:spcBef>
                <a:spcPct val="20000"/>
              </a:spcBef>
              <a:buFont typeface="Arial Narrow" pitchFamily="34" charset="0"/>
              <a:buChar char="•"/>
              <a:defRPr sz="2462" kern="1200">
                <a:solidFill>
                  <a:schemeClr val="tx1"/>
                </a:solidFill>
                <a:latin typeface="+mn-lt"/>
                <a:ea typeface="+mn-ea"/>
                <a:cs typeface="+mn-cs"/>
              </a:defRPr>
            </a:lvl6pPr>
            <a:lvl7pPr marL="3657691" indent="-281361" algn="l" defTabSz="1125444" rtl="0" eaLnBrk="1" latinLnBrk="0" hangingPunct="1">
              <a:spcBef>
                <a:spcPct val="20000"/>
              </a:spcBef>
              <a:buFont typeface="Arial Narrow" pitchFamily="34" charset="0"/>
              <a:buChar char="•"/>
              <a:defRPr sz="2462" kern="1200">
                <a:solidFill>
                  <a:schemeClr val="tx1"/>
                </a:solidFill>
                <a:latin typeface="+mn-lt"/>
                <a:ea typeface="+mn-ea"/>
                <a:cs typeface="+mn-cs"/>
              </a:defRPr>
            </a:lvl7pPr>
            <a:lvl8pPr marL="4220413" indent="-281361" algn="l" defTabSz="1125444" rtl="0" eaLnBrk="1" latinLnBrk="0" hangingPunct="1">
              <a:spcBef>
                <a:spcPct val="20000"/>
              </a:spcBef>
              <a:buFont typeface="Arial Narrow" pitchFamily="34" charset="0"/>
              <a:buChar char="•"/>
              <a:defRPr sz="2462" kern="1200">
                <a:solidFill>
                  <a:schemeClr val="tx1"/>
                </a:solidFill>
                <a:latin typeface="+mn-lt"/>
                <a:ea typeface="+mn-ea"/>
                <a:cs typeface="+mn-cs"/>
              </a:defRPr>
            </a:lvl8pPr>
            <a:lvl9pPr marL="4783135" indent="-281361" algn="l" defTabSz="1125444" rtl="0" eaLnBrk="1" latinLnBrk="0" hangingPunct="1">
              <a:spcBef>
                <a:spcPct val="20000"/>
              </a:spcBef>
              <a:buFont typeface="Arial Narrow" pitchFamily="34" charset="0"/>
              <a:buChar char="•"/>
              <a:defRPr sz="2462" kern="1200">
                <a:solidFill>
                  <a:schemeClr val="tx1"/>
                </a:solidFill>
                <a:latin typeface="+mn-lt"/>
                <a:ea typeface="+mn-ea"/>
                <a:cs typeface="+mn-cs"/>
              </a:defRPr>
            </a:lvl9pPr>
          </a:lstStyle>
          <a:p>
            <a:pPr marL="0" marR="0" lvl="0" indent="0" algn="ctr" defTabSz="914400" rtl="0" eaLnBrk="1" fontAlgn="base" latinLnBrk="0" hangingPunct="1">
              <a:lnSpc>
                <a:spcPct val="90000"/>
              </a:lnSpc>
              <a:spcBef>
                <a:spcPct val="0"/>
              </a:spcBef>
              <a:spcAft>
                <a:spcPct val="0"/>
              </a:spcAft>
              <a:buClrTx/>
              <a:buSzPct val="100000"/>
              <a:buFont typeface="+mn-lt" pitchFamily="34" charset="0"/>
              <a:buNone/>
              <a:tabLst/>
              <a:defRPr/>
            </a:pPr>
            <a:fld id="{230EBD96-BA2D-4319-A3AF-5814E3EA20D6}" type="datetime'''''''A''''''''''''''''''''D''''''''''''''A''S'''''''''">
              <a:rPr kumimoji="0" lang="en-US" altLang="en-US" sz="1200" b="0" i="0" u="none" strike="noStrike" kern="1200" cap="none" spc="0" normalizeH="0" baseline="0" noProof="0" smtClean="0">
                <a:ln>
                  <a:noFill/>
                </a:ln>
                <a:solidFill>
                  <a:srgbClr val="000000"/>
                </a:solidFill>
                <a:effectLst/>
                <a:uLnTx/>
                <a:uFillTx/>
                <a:latin typeface="Corbel" panose="020B0503020204020204"/>
                <a:ea typeface="+mn-ea"/>
                <a:cs typeface="+mn-cs"/>
                <a:sym typeface="+mn-lt"/>
              </a:rPr>
              <a:pPr marL="0" marR="0" lvl="0" indent="0" algn="ctr" defTabSz="914400" rtl="0" eaLnBrk="1" fontAlgn="base" latinLnBrk="0" hangingPunct="1">
                <a:lnSpc>
                  <a:spcPct val="90000"/>
                </a:lnSpc>
                <a:spcBef>
                  <a:spcPct val="0"/>
                </a:spcBef>
                <a:spcAft>
                  <a:spcPct val="0"/>
                </a:spcAft>
                <a:buClrTx/>
                <a:buSzPct val="100000"/>
                <a:buFont typeface="+mn-lt" pitchFamily="34" charset="0"/>
                <a:buNone/>
                <a:tabLst/>
                <a:defRPr/>
              </a:pPr>
              <a:t>ADAS</a:t>
            </a:fld>
            <a:endParaRPr kumimoji="0" lang="en-US" sz="1200" b="0" i="0" u="none" strike="noStrike" kern="1200" cap="none" spc="0" normalizeH="0" baseline="0" noProof="0" dirty="0">
              <a:ln>
                <a:noFill/>
              </a:ln>
              <a:solidFill>
                <a:srgbClr val="000000"/>
              </a:solidFill>
              <a:effectLst/>
              <a:uLnTx/>
              <a:uFillTx/>
              <a:latin typeface="Corbel" panose="020B0503020204020204"/>
              <a:ea typeface="+mn-ea"/>
              <a:cs typeface="+mn-cs"/>
              <a:sym typeface="+mn-lt"/>
            </a:endParaRPr>
          </a:p>
        </p:txBody>
      </p:sp>
      <p:sp>
        <p:nvSpPr>
          <p:cNvPr id="110" name="Text Placeholder">
            <a:extLst>
              <a:ext uri="{FF2B5EF4-FFF2-40B4-BE49-F238E27FC236}">
                <a16:creationId xmlns:a16="http://schemas.microsoft.com/office/drawing/2014/main" id="{2E82B011-882D-EA77-41C3-F56665B5D85B}"/>
              </a:ext>
            </a:extLst>
          </p:cNvPr>
          <p:cNvSpPr>
            <a:spLocks noGrp="1"/>
          </p:cNvSpPr>
          <p:nvPr>
            <p:custDataLst>
              <p:tags r:id="rId10"/>
            </p:custDataLst>
          </p:nvPr>
        </p:nvSpPr>
        <p:spPr bwMode="auto">
          <a:xfrm>
            <a:off x="3497294" y="5276509"/>
            <a:ext cx="976313" cy="16510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0" tIns="0" rIns="0" bIns="0" numCol="1" spcCol="0" rtlCol="0" anchor="t" anchorCtr="0">
            <a:noAutofit/>
          </a:bodyPr>
          <a:lstStyle>
            <a:lvl1pPr marL="0" indent="0" algn="l" defTabSz="1125444" rtl="0" eaLnBrk="1" latinLnBrk="0" hangingPunct="1">
              <a:lnSpc>
                <a:spcPct val="90000"/>
              </a:lnSpc>
              <a:spcBef>
                <a:spcPts val="0"/>
              </a:spcBef>
              <a:buFont typeface="Arial Narrow" pitchFamily="34" charset="0"/>
              <a:buNone/>
              <a:defRPr lang="en-US" sz="1200" b="0" i="0" kern="1200" baseline="0" dirty="0" smtClean="0">
                <a:solidFill>
                  <a:schemeClr val="tx1"/>
                </a:solidFill>
                <a:latin typeface="+mn-lt"/>
                <a:ea typeface="+mn-ea"/>
                <a:cs typeface="+mn-cs"/>
                <a:sym typeface="+mn-lt"/>
              </a:defRPr>
            </a:lvl1pPr>
            <a:lvl2pPr marL="283576" indent="-283576" algn="l" defTabSz="1125444" rtl="0" eaLnBrk="1" latinLnBrk="0" hangingPunct="1">
              <a:lnSpc>
                <a:spcPct val="90000"/>
              </a:lnSpc>
              <a:spcBef>
                <a:spcPts val="1477"/>
              </a:spcBef>
              <a:buFont typeface="Arial Narrow" pitchFamily="34" charset="0"/>
              <a:buChar char="&gt;"/>
              <a:defRPr lang="en-US" sz="1200" b="0" i="0" kern="1200" baseline="0" dirty="0" smtClean="0">
                <a:solidFill>
                  <a:schemeClr val="tx1"/>
                </a:solidFill>
                <a:latin typeface="+mn-lt"/>
                <a:ea typeface="+mn-ea"/>
                <a:cs typeface="+mn-cs"/>
                <a:sym typeface="+mn-lt"/>
              </a:defRPr>
            </a:lvl2pPr>
            <a:lvl3pPr marL="593738" indent="-288007" algn="l" defTabSz="1125444" rtl="0" eaLnBrk="1" latinLnBrk="0" hangingPunct="1">
              <a:lnSpc>
                <a:spcPct val="90000"/>
              </a:lnSpc>
              <a:spcBef>
                <a:spcPts val="492"/>
              </a:spcBef>
              <a:buFont typeface="Arial Narrow" pitchFamily="34" charset="0"/>
              <a:buChar char="–"/>
              <a:defRPr lang="en-US" sz="1200" b="0" i="0" kern="1200" baseline="0" dirty="0" smtClean="0">
                <a:solidFill>
                  <a:schemeClr val="tx1"/>
                </a:solidFill>
                <a:latin typeface="+mn-lt"/>
                <a:ea typeface="+mn-ea"/>
                <a:cs typeface="+mn-cs"/>
                <a:sym typeface="+mn-lt"/>
              </a:defRPr>
            </a:lvl3pPr>
            <a:lvl4pPr marL="859591" indent="-248129" algn="l" defTabSz="1125444" rtl="0" eaLnBrk="1" latinLnBrk="0" hangingPunct="1">
              <a:lnSpc>
                <a:spcPct val="90000"/>
              </a:lnSpc>
              <a:spcBef>
                <a:spcPts val="246"/>
              </a:spcBef>
              <a:buFont typeface="Arial Narrow" pitchFamily="34" charset="0"/>
              <a:buChar char="-"/>
              <a:defRPr lang="en-US" sz="1200" b="0" i="0" kern="1200" baseline="0" dirty="0">
                <a:solidFill>
                  <a:schemeClr val="tx1"/>
                </a:solidFill>
                <a:latin typeface="+mn-lt"/>
                <a:ea typeface="+mn-ea"/>
                <a:cs typeface="+mn-cs"/>
                <a:sym typeface="+mn-lt"/>
              </a:defRPr>
            </a:lvl4pPr>
            <a:lvl5pPr marL="859591" indent="0" algn="l" defTabSz="1125444" rtl="0" eaLnBrk="1" latinLnBrk="0" hangingPunct="1">
              <a:lnSpc>
                <a:spcPct val="93000"/>
              </a:lnSpc>
              <a:spcBef>
                <a:spcPts val="0"/>
              </a:spcBef>
              <a:buFont typeface="Arial Narrow" pitchFamily="34" charset="0"/>
              <a:buNone/>
              <a:defRPr sz="2092" kern="1200">
                <a:solidFill>
                  <a:schemeClr val="tx1"/>
                </a:solidFill>
                <a:latin typeface="Arial Narrow" pitchFamily="34" charset="0"/>
                <a:ea typeface="+mn-ea"/>
                <a:cs typeface="+mn-cs"/>
              </a:defRPr>
            </a:lvl5pPr>
            <a:lvl6pPr marL="3094970" indent="-281361" algn="l" defTabSz="1125444" rtl="0" eaLnBrk="1" latinLnBrk="0" hangingPunct="1">
              <a:spcBef>
                <a:spcPct val="20000"/>
              </a:spcBef>
              <a:buFont typeface="Arial Narrow" pitchFamily="34" charset="0"/>
              <a:buChar char="•"/>
              <a:defRPr sz="2462" kern="1200">
                <a:solidFill>
                  <a:schemeClr val="tx1"/>
                </a:solidFill>
                <a:latin typeface="+mn-lt"/>
                <a:ea typeface="+mn-ea"/>
                <a:cs typeface="+mn-cs"/>
              </a:defRPr>
            </a:lvl6pPr>
            <a:lvl7pPr marL="3657691" indent="-281361" algn="l" defTabSz="1125444" rtl="0" eaLnBrk="1" latinLnBrk="0" hangingPunct="1">
              <a:spcBef>
                <a:spcPct val="20000"/>
              </a:spcBef>
              <a:buFont typeface="Arial Narrow" pitchFamily="34" charset="0"/>
              <a:buChar char="•"/>
              <a:defRPr sz="2462" kern="1200">
                <a:solidFill>
                  <a:schemeClr val="tx1"/>
                </a:solidFill>
                <a:latin typeface="+mn-lt"/>
                <a:ea typeface="+mn-ea"/>
                <a:cs typeface="+mn-cs"/>
              </a:defRPr>
            </a:lvl7pPr>
            <a:lvl8pPr marL="4220413" indent="-281361" algn="l" defTabSz="1125444" rtl="0" eaLnBrk="1" latinLnBrk="0" hangingPunct="1">
              <a:spcBef>
                <a:spcPct val="20000"/>
              </a:spcBef>
              <a:buFont typeface="Arial Narrow" pitchFamily="34" charset="0"/>
              <a:buChar char="•"/>
              <a:defRPr sz="2462" kern="1200">
                <a:solidFill>
                  <a:schemeClr val="tx1"/>
                </a:solidFill>
                <a:latin typeface="+mn-lt"/>
                <a:ea typeface="+mn-ea"/>
                <a:cs typeface="+mn-cs"/>
              </a:defRPr>
            </a:lvl8pPr>
            <a:lvl9pPr marL="4783135" indent="-281361" algn="l" defTabSz="1125444" rtl="0" eaLnBrk="1" latinLnBrk="0" hangingPunct="1">
              <a:spcBef>
                <a:spcPct val="20000"/>
              </a:spcBef>
              <a:buFont typeface="Arial Narrow" pitchFamily="34" charset="0"/>
              <a:buChar char="•"/>
              <a:defRPr sz="2462" kern="1200">
                <a:solidFill>
                  <a:schemeClr val="tx1"/>
                </a:solidFill>
                <a:latin typeface="+mn-lt"/>
                <a:ea typeface="+mn-ea"/>
                <a:cs typeface="+mn-cs"/>
              </a:defRPr>
            </a:lvl9pPr>
          </a:lstStyle>
          <a:p>
            <a:pPr marL="0" marR="0" lvl="0" indent="0" algn="ctr" defTabSz="914400" rtl="0" eaLnBrk="1" fontAlgn="base" latinLnBrk="0" hangingPunct="1">
              <a:lnSpc>
                <a:spcPct val="90000"/>
              </a:lnSpc>
              <a:spcBef>
                <a:spcPct val="0"/>
              </a:spcBef>
              <a:spcAft>
                <a:spcPct val="0"/>
              </a:spcAft>
              <a:buClrTx/>
              <a:buSzPct val="100000"/>
              <a:buFont typeface="+mn-lt" pitchFamily="34" charset="0"/>
              <a:buNone/>
              <a:tabLst/>
              <a:defRPr/>
            </a:pPr>
            <a:fld id="{AC636323-15BA-45FD-9403-F5C4C6F4EC31}" type="datetime'''''O''t''her ''''D''''''o''''''''m''''''a''''''''i''ns'''">
              <a:rPr kumimoji="0" lang="en-US" altLang="en-US" sz="1200" b="0" i="0" u="none" strike="noStrike" kern="1200" cap="none" spc="0" normalizeH="0" baseline="0" noProof="0" smtClean="0">
                <a:ln>
                  <a:noFill/>
                </a:ln>
                <a:solidFill>
                  <a:srgbClr val="000000"/>
                </a:solidFill>
                <a:effectLst/>
                <a:uLnTx/>
                <a:uFillTx/>
                <a:latin typeface="Corbel" panose="020B0503020204020204"/>
                <a:ea typeface="+mn-ea"/>
                <a:cs typeface="+mn-cs"/>
                <a:sym typeface="+mn-lt"/>
              </a:rPr>
              <a:pPr marL="0" marR="0" lvl="0" indent="0" algn="ctr" defTabSz="914400" rtl="0" eaLnBrk="1" fontAlgn="base" latinLnBrk="0" hangingPunct="1">
                <a:lnSpc>
                  <a:spcPct val="90000"/>
                </a:lnSpc>
                <a:spcBef>
                  <a:spcPct val="0"/>
                </a:spcBef>
                <a:spcAft>
                  <a:spcPct val="0"/>
                </a:spcAft>
                <a:buClrTx/>
                <a:buSzPct val="100000"/>
                <a:buFont typeface="+mn-lt" pitchFamily="34" charset="0"/>
                <a:buNone/>
                <a:tabLst/>
                <a:defRPr/>
              </a:pPr>
              <a:t>Other Domains</a:t>
            </a:fld>
            <a:endParaRPr kumimoji="0" lang="en-US" sz="1200" b="0" i="0" u="none" strike="noStrike" kern="1200" cap="none" spc="0" normalizeH="0" baseline="0" noProof="0" dirty="0">
              <a:ln>
                <a:noFill/>
              </a:ln>
              <a:solidFill>
                <a:srgbClr val="000000"/>
              </a:solidFill>
              <a:effectLst/>
              <a:uLnTx/>
              <a:uFillTx/>
              <a:latin typeface="Corbel" panose="020B0503020204020204"/>
              <a:ea typeface="+mn-ea"/>
              <a:cs typeface="+mn-cs"/>
              <a:sym typeface="+mn-lt"/>
            </a:endParaRPr>
          </a:p>
        </p:txBody>
      </p:sp>
      <p:sp>
        <p:nvSpPr>
          <p:cNvPr id="69" name="Text Placeholder">
            <a:extLst>
              <a:ext uri="{FF2B5EF4-FFF2-40B4-BE49-F238E27FC236}">
                <a16:creationId xmlns:a16="http://schemas.microsoft.com/office/drawing/2014/main" id="{6FFF7CB6-A1AB-FA87-5A05-4D504729D9FA}"/>
              </a:ext>
            </a:extLst>
          </p:cNvPr>
          <p:cNvSpPr>
            <a:spLocks noGrp="1"/>
          </p:cNvSpPr>
          <p:nvPr>
            <p:custDataLst>
              <p:tags r:id="rId11"/>
            </p:custDataLst>
          </p:nvPr>
        </p:nvSpPr>
        <p:spPr bwMode="auto">
          <a:xfrm>
            <a:off x="4761330" y="5298653"/>
            <a:ext cx="555625" cy="330200"/>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square" lIns="0" tIns="0" rIns="0" bIns="0" numCol="1" spcCol="0" rtlCol="0" anchor="t" anchorCtr="0">
            <a:noAutofit/>
          </a:bodyPr>
          <a:lstStyle>
            <a:lvl1pPr marL="0" indent="0" algn="l" defTabSz="1125444" rtl="0" eaLnBrk="1" latinLnBrk="0" hangingPunct="1">
              <a:lnSpc>
                <a:spcPct val="90000"/>
              </a:lnSpc>
              <a:spcBef>
                <a:spcPts val="0"/>
              </a:spcBef>
              <a:buFont typeface="Arial Narrow" pitchFamily="34" charset="0"/>
              <a:buNone/>
              <a:defRPr lang="en-US" sz="1200" b="0" i="0" kern="1200" baseline="0" dirty="0" smtClean="0">
                <a:solidFill>
                  <a:schemeClr val="tx1"/>
                </a:solidFill>
                <a:latin typeface="+mn-lt"/>
                <a:ea typeface="+mn-ea"/>
                <a:cs typeface="+mn-cs"/>
                <a:sym typeface="+mn-lt"/>
              </a:defRPr>
            </a:lvl1pPr>
            <a:lvl2pPr marL="283576" indent="-283576" algn="l" defTabSz="1125444" rtl="0" eaLnBrk="1" latinLnBrk="0" hangingPunct="1">
              <a:lnSpc>
                <a:spcPct val="90000"/>
              </a:lnSpc>
              <a:spcBef>
                <a:spcPts val="1477"/>
              </a:spcBef>
              <a:buFont typeface="Arial Narrow" pitchFamily="34" charset="0"/>
              <a:buChar char="&gt;"/>
              <a:defRPr lang="en-US" sz="1200" b="0" i="0" kern="1200" baseline="0" dirty="0" smtClean="0">
                <a:solidFill>
                  <a:schemeClr val="tx1"/>
                </a:solidFill>
                <a:latin typeface="+mn-lt"/>
                <a:ea typeface="+mn-ea"/>
                <a:cs typeface="+mn-cs"/>
                <a:sym typeface="+mn-lt"/>
              </a:defRPr>
            </a:lvl2pPr>
            <a:lvl3pPr marL="593738" indent="-288007" algn="l" defTabSz="1125444" rtl="0" eaLnBrk="1" latinLnBrk="0" hangingPunct="1">
              <a:lnSpc>
                <a:spcPct val="90000"/>
              </a:lnSpc>
              <a:spcBef>
                <a:spcPts val="492"/>
              </a:spcBef>
              <a:buFont typeface="Arial Narrow" pitchFamily="34" charset="0"/>
              <a:buChar char="–"/>
              <a:defRPr lang="en-US" sz="1200" b="0" i="0" kern="1200" baseline="0" dirty="0" smtClean="0">
                <a:solidFill>
                  <a:schemeClr val="tx1"/>
                </a:solidFill>
                <a:latin typeface="+mn-lt"/>
                <a:ea typeface="+mn-ea"/>
                <a:cs typeface="+mn-cs"/>
                <a:sym typeface="+mn-lt"/>
              </a:defRPr>
            </a:lvl3pPr>
            <a:lvl4pPr marL="859591" indent="-248129" algn="l" defTabSz="1125444" rtl="0" eaLnBrk="1" latinLnBrk="0" hangingPunct="1">
              <a:lnSpc>
                <a:spcPct val="90000"/>
              </a:lnSpc>
              <a:spcBef>
                <a:spcPts val="246"/>
              </a:spcBef>
              <a:buFont typeface="Arial Narrow" pitchFamily="34" charset="0"/>
              <a:buChar char="-"/>
              <a:defRPr lang="en-US" sz="1200" b="0" i="0" kern="1200" baseline="0" dirty="0">
                <a:solidFill>
                  <a:schemeClr val="tx1"/>
                </a:solidFill>
                <a:latin typeface="+mn-lt"/>
                <a:ea typeface="+mn-ea"/>
                <a:cs typeface="+mn-cs"/>
                <a:sym typeface="+mn-lt"/>
              </a:defRPr>
            </a:lvl4pPr>
            <a:lvl5pPr marL="859591" indent="0" algn="l" defTabSz="1125444" rtl="0" eaLnBrk="1" latinLnBrk="0" hangingPunct="1">
              <a:lnSpc>
                <a:spcPct val="93000"/>
              </a:lnSpc>
              <a:spcBef>
                <a:spcPts val="0"/>
              </a:spcBef>
              <a:buFont typeface="Arial Narrow" pitchFamily="34" charset="0"/>
              <a:buNone/>
              <a:defRPr sz="2092" kern="1200">
                <a:solidFill>
                  <a:schemeClr val="tx1"/>
                </a:solidFill>
                <a:latin typeface="Arial Narrow" pitchFamily="34" charset="0"/>
                <a:ea typeface="+mn-ea"/>
                <a:cs typeface="+mn-cs"/>
              </a:defRPr>
            </a:lvl5pPr>
            <a:lvl6pPr marL="3094970" indent="-281361" algn="l" defTabSz="1125444" rtl="0" eaLnBrk="1" latinLnBrk="0" hangingPunct="1">
              <a:spcBef>
                <a:spcPct val="20000"/>
              </a:spcBef>
              <a:buFont typeface="Arial Narrow" pitchFamily="34" charset="0"/>
              <a:buChar char="•"/>
              <a:defRPr sz="2462" kern="1200">
                <a:solidFill>
                  <a:schemeClr val="tx1"/>
                </a:solidFill>
                <a:latin typeface="+mn-lt"/>
                <a:ea typeface="+mn-ea"/>
                <a:cs typeface="+mn-cs"/>
              </a:defRPr>
            </a:lvl6pPr>
            <a:lvl7pPr marL="3657691" indent="-281361" algn="l" defTabSz="1125444" rtl="0" eaLnBrk="1" latinLnBrk="0" hangingPunct="1">
              <a:spcBef>
                <a:spcPct val="20000"/>
              </a:spcBef>
              <a:buFont typeface="Arial Narrow" pitchFamily="34" charset="0"/>
              <a:buChar char="•"/>
              <a:defRPr sz="2462" kern="1200">
                <a:solidFill>
                  <a:schemeClr val="tx1"/>
                </a:solidFill>
                <a:latin typeface="+mn-lt"/>
                <a:ea typeface="+mn-ea"/>
                <a:cs typeface="+mn-cs"/>
              </a:defRPr>
            </a:lvl7pPr>
            <a:lvl8pPr marL="4220413" indent="-281361" algn="l" defTabSz="1125444" rtl="0" eaLnBrk="1" latinLnBrk="0" hangingPunct="1">
              <a:spcBef>
                <a:spcPct val="20000"/>
              </a:spcBef>
              <a:buFont typeface="Arial Narrow" pitchFamily="34" charset="0"/>
              <a:buChar char="•"/>
              <a:defRPr sz="2462" kern="1200">
                <a:solidFill>
                  <a:schemeClr val="tx1"/>
                </a:solidFill>
                <a:latin typeface="+mn-lt"/>
                <a:ea typeface="+mn-ea"/>
                <a:cs typeface="+mn-cs"/>
              </a:defRPr>
            </a:lvl8pPr>
            <a:lvl9pPr marL="4783135" indent="-281361" algn="l" defTabSz="1125444" rtl="0" eaLnBrk="1" latinLnBrk="0" hangingPunct="1">
              <a:spcBef>
                <a:spcPct val="20000"/>
              </a:spcBef>
              <a:buFont typeface="Arial Narrow" pitchFamily="34" charset="0"/>
              <a:buChar char="•"/>
              <a:defRPr sz="2462" kern="1200">
                <a:solidFill>
                  <a:schemeClr val="tx1"/>
                </a:solidFill>
                <a:latin typeface="+mn-lt"/>
                <a:ea typeface="+mn-ea"/>
                <a:cs typeface="+mn-cs"/>
              </a:defRPr>
            </a:lvl9pPr>
          </a:lstStyle>
          <a:p>
            <a:pPr marL="0" marR="0" lvl="0" indent="0" algn="ctr" defTabSz="914400" rtl="0" eaLnBrk="1" fontAlgn="base" latinLnBrk="0" hangingPunct="1">
              <a:lnSpc>
                <a:spcPct val="90000"/>
              </a:lnSpc>
              <a:spcBef>
                <a:spcPct val="0"/>
              </a:spcBef>
              <a:spcAft>
                <a:spcPct val="0"/>
              </a:spcAft>
              <a:buClrTx/>
              <a:buSzPct val="100000"/>
              <a:buFont typeface="+mn-lt" pitchFamily="34" charset="0"/>
              <a:buNone/>
              <a:tabLst/>
              <a:defRPr/>
            </a:pPr>
            <a:fld id="{4EE3C1E1-475F-4ABC-8D46-3CEAF22E6A5A}" type="datetime'''''''''''''''B''u''''''ndl''e''d ''''w''''it''''h ''''H''''W'">
              <a:rPr kumimoji="0" lang="en-US" altLang="en-US" sz="1200" b="0" i="0" u="none" strike="noStrike" kern="1200" cap="none" spc="0" normalizeH="0" baseline="0" noProof="0" smtClean="0">
                <a:ln>
                  <a:noFill/>
                </a:ln>
                <a:solidFill>
                  <a:srgbClr val="000000"/>
                </a:solidFill>
                <a:effectLst/>
                <a:uLnTx/>
                <a:uFillTx/>
                <a:latin typeface="Corbel" panose="020B0503020204020204"/>
                <a:ea typeface="+mn-ea"/>
                <a:cs typeface="+mn-cs"/>
                <a:sym typeface="+mn-lt"/>
              </a:rPr>
              <a:pPr marL="0" marR="0" lvl="0" indent="0" algn="ctr" defTabSz="914400" rtl="0" eaLnBrk="1" fontAlgn="base" latinLnBrk="0" hangingPunct="1">
                <a:lnSpc>
                  <a:spcPct val="90000"/>
                </a:lnSpc>
                <a:spcBef>
                  <a:spcPct val="0"/>
                </a:spcBef>
                <a:spcAft>
                  <a:spcPct val="0"/>
                </a:spcAft>
                <a:buClrTx/>
                <a:buSzPct val="100000"/>
                <a:buFont typeface="+mn-lt" pitchFamily="34" charset="0"/>
                <a:buNone/>
                <a:tabLst/>
                <a:defRPr/>
              </a:pPr>
              <a:t>Bundled with HW</a:t>
            </a:fld>
            <a:endParaRPr kumimoji="0" lang="en-US" sz="1200" b="0" i="0" u="none" strike="noStrike" kern="1200" cap="none" spc="0" normalizeH="0" baseline="0" noProof="0" dirty="0">
              <a:ln>
                <a:noFill/>
              </a:ln>
              <a:solidFill>
                <a:srgbClr val="000000"/>
              </a:solidFill>
              <a:effectLst/>
              <a:uLnTx/>
              <a:uFillTx/>
              <a:latin typeface="Corbel" panose="020B0503020204020204"/>
              <a:ea typeface="+mn-ea"/>
              <a:cs typeface="+mn-cs"/>
              <a:sym typeface="+mn-lt"/>
            </a:endParaRPr>
          </a:p>
        </p:txBody>
      </p:sp>
      <p:sp>
        <p:nvSpPr>
          <p:cNvPr id="103" name="RBLeftUShape">
            <a:extLst>
              <a:ext uri="{FF2B5EF4-FFF2-40B4-BE49-F238E27FC236}">
                <a16:creationId xmlns:a16="http://schemas.microsoft.com/office/drawing/2014/main" id="{BED589BB-7412-E019-F5D7-FFDC16E38794}"/>
              </a:ext>
            </a:extLst>
          </p:cNvPr>
          <p:cNvSpPr/>
          <p:nvPr/>
        </p:nvSpPr>
        <p:spPr>
          <a:xfrm rot="5400000">
            <a:off x="3024188" y="1138073"/>
            <a:ext cx="107950" cy="3240088"/>
          </a:xfrm>
          <a:custGeom>
            <a:avLst/>
            <a:gdLst>
              <a:gd name="connsiteX0" fmla="*/ 0 w 1270000"/>
              <a:gd name="connsiteY0" fmla="*/ 0 h 3175000"/>
              <a:gd name="connsiteX1" fmla="*/ 1270000 w 1270000"/>
              <a:gd name="connsiteY1" fmla="*/ 0 h 3175000"/>
              <a:gd name="connsiteX2" fmla="*/ 1270000 w 1270000"/>
              <a:gd name="connsiteY2" fmla="*/ 3175000 h 3175000"/>
              <a:gd name="connsiteX3" fmla="*/ 0 w 1270000"/>
              <a:gd name="connsiteY3" fmla="*/ 3175000 h 3175000"/>
            </a:gdLst>
            <a:ahLst/>
            <a:cxnLst>
              <a:cxn ang="0">
                <a:pos x="connsiteX0" y="connsiteY0"/>
              </a:cxn>
              <a:cxn ang="0">
                <a:pos x="connsiteX1" y="connsiteY1"/>
              </a:cxn>
              <a:cxn ang="0">
                <a:pos x="connsiteX2" y="connsiteY2"/>
              </a:cxn>
              <a:cxn ang="0">
                <a:pos x="connsiteX3" y="connsiteY3"/>
              </a:cxn>
            </a:cxnLst>
            <a:rect l="l" t="t" r="r" b="b"/>
            <a:pathLst>
              <a:path w="1270000" h="3175000">
                <a:moveTo>
                  <a:pt x="0" y="0"/>
                </a:moveTo>
                <a:lnTo>
                  <a:pt x="1270000" y="0"/>
                </a:lnTo>
                <a:lnTo>
                  <a:pt x="1270000" y="3175000"/>
                </a:lnTo>
                <a:lnTo>
                  <a:pt x="0" y="3175000"/>
                </a:lnTo>
              </a:path>
            </a:pathLst>
          </a:custGeom>
          <a:ln w="19050" cmpd="sng">
            <a:solidFill>
              <a:schemeClr val="accent6"/>
            </a:solidFill>
          </a:ln>
        </p:spPr>
        <p:style>
          <a:lnRef idx="1">
            <a:schemeClr val="accent1"/>
          </a:lnRef>
          <a:fillRef idx="0">
            <a:schemeClr val="accent1"/>
          </a:fillRef>
          <a:effectRef idx="0">
            <a:schemeClr val="accent1"/>
          </a:effectRef>
          <a:fontRef idx="minor">
            <a:schemeClr val="tx1"/>
          </a:fontRef>
        </p:style>
        <p:txBody>
          <a:bodyPr lIns="0" tIns="0" rIns="0" bIns="0" rtlCol="0" anchor="ctr"/>
          <a:lstStyle/>
          <a:p>
            <a:pPr marL="0" marR="0" lvl="0" indent="0" algn="l" defTabSz="914400" rtl="0" eaLnBrk="1" fontAlgn="base" latinLnBrk="0" hangingPunct="1">
              <a:lnSpc>
                <a:spcPct val="90000"/>
              </a:lnSpc>
              <a:spcBef>
                <a:spcPct val="0"/>
              </a:spcBef>
              <a:spcAft>
                <a:spcPct val="0"/>
              </a:spcAft>
              <a:buClrTx/>
              <a:buSzTx/>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endParaRPr>
          </a:p>
        </p:txBody>
      </p:sp>
      <p:sp>
        <p:nvSpPr>
          <p:cNvPr id="105" name="TextBox 104">
            <a:extLst>
              <a:ext uri="{FF2B5EF4-FFF2-40B4-BE49-F238E27FC236}">
                <a16:creationId xmlns:a16="http://schemas.microsoft.com/office/drawing/2014/main" id="{4E588122-B8CA-C696-82BD-190A742517F0}"/>
              </a:ext>
            </a:extLst>
          </p:cNvPr>
          <p:cNvSpPr txBox="1"/>
          <p:nvPr/>
        </p:nvSpPr>
        <p:spPr>
          <a:xfrm>
            <a:off x="1487487" y="2887498"/>
            <a:ext cx="3255105" cy="1343025"/>
          </a:xfrm>
          <a:prstGeom prst="rect">
            <a:avLst/>
          </a:prstGeom>
          <a:noFill/>
          <a:ln w="9525">
            <a:noFill/>
          </a:ln>
        </p:spPr>
        <p:txBody>
          <a:bodyPr vert="horz" wrap="square" lIns="0" tIns="0" rIns="0" bIns="0" rtlCol="0">
            <a:spAutoFit/>
          </a:bodyPr>
          <a:lstStyle/>
          <a:p>
            <a:pPr marL="0" marR="0" lvl="0" indent="0" algn="l" defTabSz="914400" rtl="0" eaLnBrk="1" fontAlgn="base" latinLnBrk="0" hangingPunct="1">
              <a:lnSpc>
                <a:spcPct val="100000"/>
              </a:lnSpc>
              <a:spcBef>
                <a:spcPts val="0"/>
              </a:spcBef>
              <a:spcAft>
                <a:spcPct val="0"/>
              </a:spcAft>
              <a:buClrTx/>
              <a:buSzPct val="100000"/>
              <a:buFont typeface=""/>
              <a:buNone/>
              <a:tabLst/>
              <a:defRPr/>
            </a:pPr>
            <a:r>
              <a:rPr kumimoji="0" lang="en-US" sz="1800" b="1" i="0" u="none" strike="noStrike" kern="1200" cap="none" spc="0" normalizeH="0" baseline="0" noProof="0" dirty="0">
                <a:ln>
                  <a:noFill/>
                </a:ln>
                <a:solidFill>
                  <a:srgbClr val="F1E791">
                    <a:lumMod val="50000"/>
                  </a:srgbClr>
                </a:solidFill>
                <a:effectLst/>
                <a:uLnTx/>
                <a:uFillTx/>
                <a:latin typeface="Corbel" panose="020B0503020204020204"/>
                <a:ea typeface="+mn-ea"/>
                <a:cs typeface="+mn-cs"/>
                <a:sym typeface="+mn-lt"/>
              </a:rPr>
              <a:t>True commercial software</a:t>
            </a:r>
          </a:p>
          <a:p>
            <a:pPr marL="146175" marR="0" lvl="1" indent="-146175" algn="l" defTabSz="914400" rtl="0" eaLnBrk="1" fontAlgn="base" latinLnBrk="0" hangingPunct="1">
              <a:lnSpc>
                <a:spcPct val="100000"/>
              </a:lnSpc>
              <a:spcBef>
                <a:spcPts val="400"/>
              </a:spcBef>
              <a:spcAft>
                <a:spcPct val="0"/>
              </a:spcAft>
              <a:buClrTx/>
              <a:buSzPct val="100000"/>
              <a:buFont typeface="+mn-lt"/>
              <a:buChar char="•"/>
              <a:tabLst/>
              <a:defRPr/>
            </a:pPr>
            <a:r>
              <a:rPr kumimoji="0" lang="en-US" sz="14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  Sold on standalone basis</a:t>
            </a:r>
          </a:p>
          <a:p>
            <a:pPr marL="146175" marR="0" lvl="1" indent="-146175" algn="l" defTabSz="914400" rtl="0" eaLnBrk="1" fontAlgn="base" latinLnBrk="0" hangingPunct="1">
              <a:lnSpc>
                <a:spcPct val="100000"/>
              </a:lnSpc>
              <a:spcBef>
                <a:spcPts val="400"/>
              </a:spcBef>
              <a:spcAft>
                <a:spcPct val="0"/>
              </a:spcAft>
              <a:buClrTx/>
              <a:buSzPct val="100000"/>
              <a:buFont typeface="+mn-lt"/>
              <a:buChar char="•"/>
              <a:tabLst/>
              <a:defRPr/>
            </a:pPr>
            <a:r>
              <a:rPr kumimoji="0" lang="en-US" sz="14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  Largely hardware agnostic</a:t>
            </a:r>
          </a:p>
          <a:p>
            <a:pPr marL="146175" marR="0" lvl="1" indent="-146175" algn="l" defTabSz="914400" rtl="0" eaLnBrk="1" fontAlgn="base" latinLnBrk="0" hangingPunct="1">
              <a:lnSpc>
                <a:spcPct val="100000"/>
              </a:lnSpc>
              <a:spcBef>
                <a:spcPts val="400"/>
              </a:spcBef>
              <a:spcAft>
                <a:spcPct val="0"/>
              </a:spcAft>
              <a:buClrTx/>
              <a:buSzPct val="100000"/>
              <a:buFont typeface="+mn-lt"/>
              <a:buChar char="•"/>
              <a:tabLst/>
              <a:defRPr/>
            </a:pPr>
            <a:r>
              <a:rPr kumimoji="0" lang="en-US" sz="14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  Can integrate with other SW</a:t>
            </a:r>
          </a:p>
          <a:p>
            <a:pPr marL="146175" marR="0" lvl="1" indent="-146175" algn="l" defTabSz="914400" rtl="0" eaLnBrk="1" fontAlgn="base" latinLnBrk="0" hangingPunct="1">
              <a:lnSpc>
                <a:spcPct val="100000"/>
              </a:lnSpc>
              <a:spcBef>
                <a:spcPts val="400"/>
              </a:spcBef>
              <a:spcAft>
                <a:spcPct val="0"/>
              </a:spcAft>
              <a:buClrTx/>
              <a:buSzPct val="100000"/>
              <a:buFont typeface="+mn-lt"/>
              <a:buChar char="•"/>
              <a:tabLst/>
              <a:defRPr/>
            </a:pPr>
            <a:r>
              <a:rPr kumimoji="0" lang="en-US" sz="14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  Transparent commercial terms </a:t>
            </a:r>
          </a:p>
        </p:txBody>
      </p:sp>
      <p:sp>
        <p:nvSpPr>
          <p:cNvPr id="113" name="RBLeftUShape">
            <a:extLst>
              <a:ext uri="{FF2B5EF4-FFF2-40B4-BE49-F238E27FC236}">
                <a16:creationId xmlns:a16="http://schemas.microsoft.com/office/drawing/2014/main" id="{4A4C7759-D7B8-FB30-015B-086B5591DCD3}"/>
              </a:ext>
            </a:extLst>
          </p:cNvPr>
          <p:cNvSpPr/>
          <p:nvPr/>
        </p:nvSpPr>
        <p:spPr>
          <a:xfrm>
            <a:off x="5545116" y="2465076"/>
            <a:ext cx="146574" cy="2763838"/>
          </a:xfrm>
          <a:custGeom>
            <a:avLst/>
            <a:gdLst>
              <a:gd name="connsiteX0" fmla="*/ 0 w 1270000"/>
              <a:gd name="connsiteY0" fmla="*/ 0 h 3175000"/>
              <a:gd name="connsiteX1" fmla="*/ 1270000 w 1270000"/>
              <a:gd name="connsiteY1" fmla="*/ 0 h 3175000"/>
              <a:gd name="connsiteX2" fmla="*/ 1270000 w 1270000"/>
              <a:gd name="connsiteY2" fmla="*/ 3175000 h 3175000"/>
              <a:gd name="connsiteX3" fmla="*/ 0 w 1270000"/>
              <a:gd name="connsiteY3" fmla="*/ 3175000 h 3175000"/>
            </a:gdLst>
            <a:ahLst/>
            <a:cxnLst>
              <a:cxn ang="0">
                <a:pos x="connsiteX0" y="connsiteY0"/>
              </a:cxn>
              <a:cxn ang="0">
                <a:pos x="connsiteX1" y="connsiteY1"/>
              </a:cxn>
              <a:cxn ang="0">
                <a:pos x="connsiteX2" y="connsiteY2"/>
              </a:cxn>
              <a:cxn ang="0">
                <a:pos x="connsiteX3" y="connsiteY3"/>
              </a:cxn>
            </a:cxnLst>
            <a:rect l="l" t="t" r="r" b="b"/>
            <a:pathLst>
              <a:path w="1270000" h="3175000">
                <a:moveTo>
                  <a:pt x="0" y="0"/>
                </a:moveTo>
                <a:lnTo>
                  <a:pt x="1270000" y="0"/>
                </a:lnTo>
                <a:lnTo>
                  <a:pt x="1270000" y="3175000"/>
                </a:lnTo>
                <a:lnTo>
                  <a:pt x="0" y="3175000"/>
                </a:lnTo>
              </a:path>
            </a:pathLst>
          </a:custGeom>
          <a:ln w="19050" cmpd="sng">
            <a:solidFill>
              <a:schemeClr val="accent6"/>
            </a:solidFill>
          </a:ln>
        </p:spPr>
        <p:style>
          <a:lnRef idx="1">
            <a:schemeClr val="accent1"/>
          </a:lnRef>
          <a:fillRef idx="0">
            <a:schemeClr val="accent1"/>
          </a:fillRef>
          <a:effectRef idx="0">
            <a:schemeClr val="accent1"/>
          </a:effectRef>
          <a:fontRef idx="minor">
            <a:schemeClr val="tx1"/>
          </a:fontRef>
        </p:style>
        <p:txBody>
          <a:bodyPr lIns="0" tIns="0" rIns="0" bIns="0" rtlCol="0" anchor="ctr"/>
          <a:lstStyle/>
          <a:p>
            <a:pPr marL="0" marR="0" lvl="0" indent="0" algn="l" defTabSz="914400" rtl="0" eaLnBrk="1" fontAlgn="base" latinLnBrk="0" hangingPunct="1">
              <a:lnSpc>
                <a:spcPct val="90000"/>
              </a:lnSpc>
              <a:spcBef>
                <a:spcPct val="0"/>
              </a:spcBef>
              <a:spcAft>
                <a:spcPct val="0"/>
              </a:spcAft>
              <a:buClrTx/>
              <a:buSzTx/>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endParaRPr>
          </a:p>
        </p:txBody>
      </p:sp>
      <p:grpSp>
        <p:nvGrpSpPr>
          <p:cNvPr id="126" name="Group 8">
            <a:extLst>
              <a:ext uri="{FF2B5EF4-FFF2-40B4-BE49-F238E27FC236}">
                <a16:creationId xmlns:a16="http://schemas.microsoft.com/office/drawing/2014/main" id="{8ABC23F7-5DEB-9811-B3EF-32B30EB52707}"/>
              </a:ext>
            </a:extLst>
          </p:cNvPr>
          <p:cNvGrpSpPr>
            <a:grpSpLocks noChangeAspect="1"/>
          </p:cNvGrpSpPr>
          <p:nvPr/>
        </p:nvGrpSpPr>
        <p:grpSpPr>
          <a:xfrm>
            <a:off x="1462853" y="3225635"/>
            <a:ext cx="165100" cy="165100"/>
            <a:chOff x="2931789" y="3157362"/>
            <a:chExt cx="290407" cy="290407"/>
          </a:xfrm>
        </p:grpSpPr>
        <p:sp>
          <p:nvSpPr>
            <p:cNvPr id="127" name="Oval 79">
              <a:extLst>
                <a:ext uri="{FF2B5EF4-FFF2-40B4-BE49-F238E27FC236}">
                  <a16:creationId xmlns:a16="http://schemas.microsoft.com/office/drawing/2014/main" id="{D5C31D29-B10A-5A5C-35F7-8CBC67C2E512}"/>
                </a:ext>
              </a:extLst>
            </p:cNvPr>
            <p:cNvSpPr>
              <a:spLocks noChangeAspect="1"/>
            </p:cNvSpPr>
            <p:nvPr/>
          </p:nvSpPr>
          <p:spPr>
            <a:xfrm>
              <a:off x="2931789" y="3157362"/>
              <a:ext cx="290407" cy="290407"/>
            </a:xfrm>
            <a:prstGeom prst="ellipse">
              <a:avLst/>
            </a:prstGeom>
            <a:solidFill>
              <a:schemeClr val="accent5"/>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pPr marL="0" marR="0" lvl="0" indent="0" algn="l" defTabSz="914400" rtl="0" eaLnBrk="1" fontAlgn="base" latinLnBrk="0" hangingPunct="1">
                <a:lnSpc>
                  <a:spcPct val="90000"/>
                </a:lnSpc>
                <a:spcBef>
                  <a:spcPts val="40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Corbel" panose="020B0503020204020204"/>
                <a:ea typeface="+mn-ea"/>
                <a:cs typeface="+mn-cs"/>
              </a:endParaRPr>
            </a:p>
          </p:txBody>
        </p:sp>
        <p:sp>
          <p:nvSpPr>
            <p:cNvPr id="128" name="Freeform: Shape 84">
              <a:extLst>
                <a:ext uri="{FF2B5EF4-FFF2-40B4-BE49-F238E27FC236}">
                  <a16:creationId xmlns:a16="http://schemas.microsoft.com/office/drawing/2014/main" id="{F793B034-FD8B-878E-B9D0-D93FFA562F02}"/>
                </a:ext>
              </a:extLst>
            </p:cNvPr>
            <p:cNvSpPr>
              <a:spLocks noChangeAspect="1"/>
            </p:cNvSpPr>
            <p:nvPr/>
          </p:nvSpPr>
          <p:spPr>
            <a:xfrm rot="5400000">
              <a:off x="2998501" y="3224074"/>
              <a:ext cx="157012" cy="157012"/>
            </a:xfrm>
            <a:custGeom>
              <a:avLst/>
              <a:gdLst>
                <a:gd name="connsiteX0" fmla="*/ 338265 w 676531"/>
                <a:gd name="connsiteY0" fmla="*/ 676532 h 676532"/>
                <a:gd name="connsiteX1" fmla="*/ 338265 w 676531"/>
                <a:gd name="connsiteY1" fmla="*/ 676531 h 676532"/>
                <a:gd name="connsiteX2" fmla="*/ 338266 w 676531"/>
                <a:gd name="connsiteY2" fmla="*/ 676532 h 676532"/>
                <a:gd name="connsiteX3" fmla="*/ 0 w 676531"/>
                <a:gd name="connsiteY3" fmla="*/ 338267 h 676532"/>
                <a:gd name="connsiteX4" fmla="*/ 5067 w 676531"/>
                <a:gd name="connsiteY4" fmla="*/ 313169 h 676532"/>
                <a:gd name="connsiteX5" fmla="*/ 64479 w 676531"/>
                <a:gd name="connsiteY5" fmla="*/ 273788 h 676532"/>
                <a:gd name="connsiteX6" fmla="*/ 273787 w 676531"/>
                <a:gd name="connsiteY6" fmla="*/ 273788 h 676532"/>
                <a:gd name="connsiteX7" fmla="*/ 273787 w 676531"/>
                <a:gd name="connsiteY7" fmla="*/ 64479 h 676532"/>
                <a:gd name="connsiteX8" fmla="*/ 338266 w 676531"/>
                <a:gd name="connsiteY8" fmla="*/ 0 h 676532"/>
                <a:gd name="connsiteX9" fmla="*/ 338266 w 676531"/>
                <a:gd name="connsiteY9" fmla="*/ 1 h 676532"/>
                <a:gd name="connsiteX10" fmla="*/ 402745 w 676531"/>
                <a:gd name="connsiteY10" fmla="*/ 64480 h 676532"/>
                <a:gd name="connsiteX11" fmla="*/ 402744 w 676531"/>
                <a:gd name="connsiteY11" fmla="*/ 273788 h 676532"/>
                <a:gd name="connsiteX12" fmla="*/ 612052 w 676531"/>
                <a:gd name="connsiteY12" fmla="*/ 273788 h 676532"/>
                <a:gd name="connsiteX13" fmla="*/ 676531 w 676531"/>
                <a:gd name="connsiteY13" fmla="*/ 338267 h 676532"/>
                <a:gd name="connsiteX14" fmla="*/ 676530 w 676531"/>
                <a:gd name="connsiteY14" fmla="*/ 338267 h 676532"/>
                <a:gd name="connsiteX15" fmla="*/ 612051 w 676531"/>
                <a:gd name="connsiteY15" fmla="*/ 402746 h 676532"/>
                <a:gd name="connsiteX16" fmla="*/ 402744 w 676531"/>
                <a:gd name="connsiteY16" fmla="*/ 402746 h 676532"/>
                <a:gd name="connsiteX17" fmla="*/ 402744 w 676531"/>
                <a:gd name="connsiteY17" fmla="*/ 612053 h 676532"/>
                <a:gd name="connsiteX18" fmla="*/ 363363 w 676531"/>
                <a:gd name="connsiteY18" fmla="*/ 671464 h 676532"/>
                <a:gd name="connsiteX19" fmla="*/ 338265 w 676531"/>
                <a:gd name="connsiteY19" fmla="*/ 676531 h 676532"/>
                <a:gd name="connsiteX20" fmla="*/ 313167 w 676531"/>
                <a:gd name="connsiteY20" fmla="*/ 671464 h 676532"/>
                <a:gd name="connsiteX21" fmla="*/ 273787 w 676531"/>
                <a:gd name="connsiteY21" fmla="*/ 612053 h 676532"/>
                <a:gd name="connsiteX22" fmla="*/ 273787 w 676531"/>
                <a:gd name="connsiteY22" fmla="*/ 402745 h 676532"/>
                <a:gd name="connsiteX23" fmla="*/ 64479 w 676531"/>
                <a:gd name="connsiteY23" fmla="*/ 402745 h 676532"/>
                <a:gd name="connsiteX24" fmla="*/ 5067 w 676531"/>
                <a:gd name="connsiteY24" fmla="*/ 363364 h 676532"/>
                <a:gd name="connsiteX25" fmla="*/ 0 w 676531"/>
                <a:gd name="connsiteY25" fmla="*/ 338267 h 676532"/>
                <a:gd name="connsiteX26" fmla="*/ 0 w 676531"/>
                <a:gd name="connsiteY26" fmla="*/ 338266 h 676532"/>
                <a:gd name="connsiteX27" fmla="*/ 0 w 676531"/>
                <a:gd name="connsiteY27" fmla="*/ 338267 h 676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76531" h="676532">
                  <a:moveTo>
                    <a:pt x="338265" y="676532"/>
                  </a:moveTo>
                  <a:lnTo>
                    <a:pt x="338265" y="676531"/>
                  </a:lnTo>
                  <a:lnTo>
                    <a:pt x="338266" y="676532"/>
                  </a:lnTo>
                  <a:close/>
                  <a:moveTo>
                    <a:pt x="0" y="338267"/>
                  </a:moveTo>
                  <a:lnTo>
                    <a:pt x="5067" y="313169"/>
                  </a:lnTo>
                  <a:cubicBezTo>
                    <a:pt x="14856" y="290026"/>
                    <a:pt x="37771" y="273788"/>
                    <a:pt x="64479" y="273788"/>
                  </a:cubicBezTo>
                  <a:lnTo>
                    <a:pt x="273787" y="273788"/>
                  </a:lnTo>
                  <a:lnTo>
                    <a:pt x="273787" y="64479"/>
                  </a:lnTo>
                  <a:cubicBezTo>
                    <a:pt x="273787" y="28868"/>
                    <a:pt x="302655" y="0"/>
                    <a:pt x="338266" y="0"/>
                  </a:cubicBezTo>
                  <a:lnTo>
                    <a:pt x="338266" y="1"/>
                  </a:lnTo>
                  <a:cubicBezTo>
                    <a:pt x="373877" y="1"/>
                    <a:pt x="402745" y="28869"/>
                    <a:pt x="402745" y="64480"/>
                  </a:cubicBezTo>
                  <a:lnTo>
                    <a:pt x="402744" y="273788"/>
                  </a:lnTo>
                  <a:lnTo>
                    <a:pt x="612052" y="273788"/>
                  </a:lnTo>
                  <a:cubicBezTo>
                    <a:pt x="647663" y="273788"/>
                    <a:pt x="676531" y="302656"/>
                    <a:pt x="676531" y="338267"/>
                  </a:cubicBezTo>
                  <a:lnTo>
                    <a:pt x="676530" y="338267"/>
                  </a:lnTo>
                  <a:cubicBezTo>
                    <a:pt x="676530" y="373878"/>
                    <a:pt x="647662" y="402746"/>
                    <a:pt x="612051" y="402746"/>
                  </a:cubicBezTo>
                  <a:lnTo>
                    <a:pt x="402744" y="402746"/>
                  </a:lnTo>
                  <a:lnTo>
                    <a:pt x="402744" y="612053"/>
                  </a:lnTo>
                  <a:cubicBezTo>
                    <a:pt x="402744" y="638761"/>
                    <a:pt x="386505" y="661676"/>
                    <a:pt x="363363" y="671464"/>
                  </a:cubicBezTo>
                  <a:lnTo>
                    <a:pt x="338265" y="676531"/>
                  </a:lnTo>
                  <a:lnTo>
                    <a:pt x="313167" y="671464"/>
                  </a:lnTo>
                  <a:cubicBezTo>
                    <a:pt x="290025" y="661676"/>
                    <a:pt x="273787" y="638761"/>
                    <a:pt x="273787" y="612053"/>
                  </a:cubicBezTo>
                  <a:lnTo>
                    <a:pt x="273787" y="402745"/>
                  </a:lnTo>
                  <a:lnTo>
                    <a:pt x="64479" y="402745"/>
                  </a:lnTo>
                  <a:cubicBezTo>
                    <a:pt x="37771" y="402745"/>
                    <a:pt x="14856" y="386507"/>
                    <a:pt x="5067" y="363364"/>
                  </a:cubicBezTo>
                  <a:close/>
                  <a:moveTo>
                    <a:pt x="0" y="338267"/>
                  </a:moveTo>
                  <a:lnTo>
                    <a:pt x="0" y="338266"/>
                  </a:lnTo>
                  <a:lnTo>
                    <a:pt x="0" y="338267"/>
                  </a:lnTo>
                  <a:close/>
                </a:path>
              </a:pathLst>
            </a:custGeom>
            <a:solidFill>
              <a:schemeClr val="bg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t">
              <a:noAutofit/>
            </a:bodyPr>
            <a:lstStyle/>
            <a:p>
              <a:pPr marL="0" marR="0" lvl="0" indent="0" algn="l" defTabSz="914400" rtl="0" eaLnBrk="1" fontAlgn="base" latinLnBrk="0" hangingPunct="1">
                <a:lnSpc>
                  <a:spcPct val="90000"/>
                </a:lnSpc>
                <a:spcBef>
                  <a:spcPts val="40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Corbel" panose="020B0503020204020204"/>
                <a:ea typeface="+mn-ea"/>
                <a:cs typeface="+mn-cs"/>
              </a:endParaRPr>
            </a:p>
          </p:txBody>
        </p:sp>
      </p:grpSp>
      <p:grpSp>
        <p:nvGrpSpPr>
          <p:cNvPr id="138" name="Group 8">
            <a:extLst>
              <a:ext uri="{FF2B5EF4-FFF2-40B4-BE49-F238E27FC236}">
                <a16:creationId xmlns:a16="http://schemas.microsoft.com/office/drawing/2014/main" id="{A655D890-BA96-269C-558C-CD9CC6CB34FC}"/>
              </a:ext>
            </a:extLst>
          </p:cNvPr>
          <p:cNvGrpSpPr>
            <a:grpSpLocks noChangeAspect="1"/>
          </p:cNvGrpSpPr>
          <p:nvPr/>
        </p:nvGrpSpPr>
        <p:grpSpPr>
          <a:xfrm>
            <a:off x="1462853" y="3497098"/>
            <a:ext cx="165100" cy="165100"/>
            <a:chOff x="2931789" y="3157362"/>
            <a:chExt cx="290407" cy="290407"/>
          </a:xfrm>
        </p:grpSpPr>
        <p:sp>
          <p:nvSpPr>
            <p:cNvPr id="139" name="Oval 79">
              <a:extLst>
                <a:ext uri="{FF2B5EF4-FFF2-40B4-BE49-F238E27FC236}">
                  <a16:creationId xmlns:a16="http://schemas.microsoft.com/office/drawing/2014/main" id="{295930FD-6B4A-52A2-4D69-052BB566456D}"/>
                </a:ext>
              </a:extLst>
            </p:cNvPr>
            <p:cNvSpPr>
              <a:spLocks noChangeAspect="1"/>
            </p:cNvSpPr>
            <p:nvPr/>
          </p:nvSpPr>
          <p:spPr>
            <a:xfrm>
              <a:off x="2931789" y="3157362"/>
              <a:ext cx="290407" cy="290407"/>
            </a:xfrm>
            <a:prstGeom prst="ellipse">
              <a:avLst/>
            </a:prstGeom>
            <a:solidFill>
              <a:schemeClr val="accent5"/>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pPr marL="0" marR="0" lvl="0" indent="0" algn="l" defTabSz="914400" rtl="0" eaLnBrk="1" fontAlgn="base" latinLnBrk="0" hangingPunct="1">
                <a:lnSpc>
                  <a:spcPct val="90000"/>
                </a:lnSpc>
                <a:spcBef>
                  <a:spcPts val="40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Corbel" panose="020B0503020204020204"/>
                <a:ea typeface="+mn-ea"/>
                <a:cs typeface="+mn-cs"/>
              </a:endParaRPr>
            </a:p>
          </p:txBody>
        </p:sp>
        <p:sp>
          <p:nvSpPr>
            <p:cNvPr id="140" name="Freeform: Shape 84">
              <a:extLst>
                <a:ext uri="{FF2B5EF4-FFF2-40B4-BE49-F238E27FC236}">
                  <a16:creationId xmlns:a16="http://schemas.microsoft.com/office/drawing/2014/main" id="{3F90C79C-8591-115A-FDCE-552BE3D91EF8}"/>
                </a:ext>
              </a:extLst>
            </p:cNvPr>
            <p:cNvSpPr>
              <a:spLocks noChangeAspect="1"/>
            </p:cNvSpPr>
            <p:nvPr/>
          </p:nvSpPr>
          <p:spPr>
            <a:xfrm rot="5400000">
              <a:off x="2998501" y="3224074"/>
              <a:ext cx="157012" cy="157012"/>
            </a:xfrm>
            <a:custGeom>
              <a:avLst/>
              <a:gdLst>
                <a:gd name="connsiteX0" fmla="*/ 338265 w 676531"/>
                <a:gd name="connsiteY0" fmla="*/ 676532 h 676532"/>
                <a:gd name="connsiteX1" fmla="*/ 338265 w 676531"/>
                <a:gd name="connsiteY1" fmla="*/ 676531 h 676532"/>
                <a:gd name="connsiteX2" fmla="*/ 338266 w 676531"/>
                <a:gd name="connsiteY2" fmla="*/ 676532 h 676532"/>
                <a:gd name="connsiteX3" fmla="*/ 0 w 676531"/>
                <a:gd name="connsiteY3" fmla="*/ 338267 h 676532"/>
                <a:gd name="connsiteX4" fmla="*/ 5067 w 676531"/>
                <a:gd name="connsiteY4" fmla="*/ 313169 h 676532"/>
                <a:gd name="connsiteX5" fmla="*/ 64479 w 676531"/>
                <a:gd name="connsiteY5" fmla="*/ 273788 h 676532"/>
                <a:gd name="connsiteX6" fmla="*/ 273787 w 676531"/>
                <a:gd name="connsiteY6" fmla="*/ 273788 h 676532"/>
                <a:gd name="connsiteX7" fmla="*/ 273787 w 676531"/>
                <a:gd name="connsiteY7" fmla="*/ 64479 h 676532"/>
                <a:gd name="connsiteX8" fmla="*/ 338266 w 676531"/>
                <a:gd name="connsiteY8" fmla="*/ 0 h 676532"/>
                <a:gd name="connsiteX9" fmla="*/ 338266 w 676531"/>
                <a:gd name="connsiteY9" fmla="*/ 1 h 676532"/>
                <a:gd name="connsiteX10" fmla="*/ 402745 w 676531"/>
                <a:gd name="connsiteY10" fmla="*/ 64480 h 676532"/>
                <a:gd name="connsiteX11" fmla="*/ 402744 w 676531"/>
                <a:gd name="connsiteY11" fmla="*/ 273788 h 676532"/>
                <a:gd name="connsiteX12" fmla="*/ 612052 w 676531"/>
                <a:gd name="connsiteY12" fmla="*/ 273788 h 676532"/>
                <a:gd name="connsiteX13" fmla="*/ 676531 w 676531"/>
                <a:gd name="connsiteY13" fmla="*/ 338267 h 676532"/>
                <a:gd name="connsiteX14" fmla="*/ 676530 w 676531"/>
                <a:gd name="connsiteY14" fmla="*/ 338267 h 676532"/>
                <a:gd name="connsiteX15" fmla="*/ 612051 w 676531"/>
                <a:gd name="connsiteY15" fmla="*/ 402746 h 676532"/>
                <a:gd name="connsiteX16" fmla="*/ 402744 w 676531"/>
                <a:gd name="connsiteY16" fmla="*/ 402746 h 676532"/>
                <a:gd name="connsiteX17" fmla="*/ 402744 w 676531"/>
                <a:gd name="connsiteY17" fmla="*/ 612053 h 676532"/>
                <a:gd name="connsiteX18" fmla="*/ 363363 w 676531"/>
                <a:gd name="connsiteY18" fmla="*/ 671464 h 676532"/>
                <a:gd name="connsiteX19" fmla="*/ 338265 w 676531"/>
                <a:gd name="connsiteY19" fmla="*/ 676531 h 676532"/>
                <a:gd name="connsiteX20" fmla="*/ 313167 w 676531"/>
                <a:gd name="connsiteY20" fmla="*/ 671464 h 676532"/>
                <a:gd name="connsiteX21" fmla="*/ 273787 w 676531"/>
                <a:gd name="connsiteY21" fmla="*/ 612053 h 676532"/>
                <a:gd name="connsiteX22" fmla="*/ 273787 w 676531"/>
                <a:gd name="connsiteY22" fmla="*/ 402745 h 676532"/>
                <a:gd name="connsiteX23" fmla="*/ 64479 w 676531"/>
                <a:gd name="connsiteY23" fmla="*/ 402745 h 676532"/>
                <a:gd name="connsiteX24" fmla="*/ 5067 w 676531"/>
                <a:gd name="connsiteY24" fmla="*/ 363364 h 676532"/>
                <a:gd name="connsiteX25" fmla="*/ 0 w 676531"/>
                <a:gd name="connsiteY25" fmla="*/ 338267 h 676532"/>
                <a:gd name="connsiteX26" fmla="*/ 0 w 676531"/>
                <a:gd name="connsiteY26" fmla="*/ 338266 h 676532"/>
                <a:gd name="connsiteX27" fmla="*/ 0 w 676531"/>
                <a:gd name="connsiteY27" fmla="*/ 338267 h 676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76531" h="676532">
                  <a:moveTo>
                    <a:pt x="338265" y="676532"/>
                  </a:moveTo>
                  <a:lnTo>
                    <a:pt x="338265" y="676531"/>
                  </a:lnTo>
                  <a:lnTo>
                    <a:pt x="338266" y="676532"/>
                  </a:lnTo>
                  <a:close/>
                  <a:moveTo>
                    <a:pt x="0" y="338267"/>
                  </a:moveTo>
                  <a:lnTo>
                    <a:pt x="5067" y="313169"/>
                  </a:lnTo>
                  <a:cubicBezTo>
                    <a:pt x="14856" y="290026"/>
                    <a:pt x="37771" y="273788"/>
                    <a:pt x="64479" y="273788"/>
                  </a:cubicBezTo>
                  <a:lnTo>
                    <a:pt x="273787" y="273788"/>
                  </a:lnTo>
                  <a:lnTo>
                    <a:pt x="273787" y="64479"/>
                  </a:lnTo>
                  <a:cubicBezTo>
                    <a:pt x="273787" y="28868"/>
                    <a:pt x="302655" y="0"/>
                    <a:pt x="338266" y="0"/>
                  </a:cubicBezTo>
                  <a:lnTo>
                    <a:pt x="338266" y="1"/>
                  </a:lnTo>
                  <a:cubicBezTo>
                    <a:pt x="373877" y="1"/>
                    <a:pt x="402745" y="28869"/>
                    <a:pt x="402745" y="64480"/>
                  </a:cubicBezTo>
                  <a:lnTo>
                    <a:pt x="402744" y="273788"/>
                  </a:lnTo>
                  <a:lnTo>
                    <a:pt x="612052" y="273788"/>
                  </a:lnTo>
                  <a:cubicBezTo>
                    <a:pt x="647663" y="273788"/>
                    <a:pt x="676531" y="302656"/>
                    <a:pt x="676531" y="338267"/>
                  </a:cubicBezTo>
                  <a:lnTo>
                    <a:pt x="676530" y="338267"/>
                  </a:lnTo>
                  <a:cubicBezTo>
                    <a:pt x="676530" y="373878"/>
                    <a:pt x="647662" y="402746"/>
                    <a:pt x="612051" y="402746"/>
                  </a:cubicBezTo>
                  <a:lnTo>
                    <a:pt x="402744" y="402746"/>
                  </a:lnTo>
                  <a:lnTo>
                    <a:pt x="402744" y="612053"/>
                  </a:lnTo>
                  <a:cubicBezTo>
                    <a:pt x="402744" y="638761"/>
                    <a:pt x="386505" y="661676"/>
                    <a:pt x="363363" y="671464"/>
                  </a:cubicBezTo>
                  <a:lnTo>
                    <a:pt x="338265" y="676531"/>
                  </a:lnTo>
                  <a:lnTo>
                    <a:pt x="313167" y="671464"/>
                  </a:lnTo>
                  <a:cubicBezTo>
                    <a:pt x="290025" y="661676"/>
                    <a:pt x="273787" y="638761"/>
                    <a:pt x="273787" y="612053"/>
                  </a:cubicBezTo>
                  <a:lnTo>
                    <a:pt x="273787" y="402745"/>
                  </a:lnTo>
                  <a:lnTo>
                    <a:pt x="64479" y="402745"/>
                  </a:lnTo>
                  <a:cubicBezTo>
                    <a:pt x="37771" y="402745"/>
                    <a:pt x="14856" y="386507"/>
                    <a:pt x="5067" y="363364"/>
                  </a:cubicBezTo>
                  <a:close/>
                  <a:moveTo>
                    <a:pt x="0" y="338267"/>
                  </a:moveTo>
                  <a:lnTo>
                    <a:pt x="0" y="338266"/>
                  </a:lnTo>
                  <a:lnTo>
                    <a:pt x="0" y="338267"/>
                  </a:lnTo>
                  <a:close/>
                </a:path>
              </a:pathLst>
            </a:custGeom>
            <a:solidFill>
              <a:schemeClr val="bg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t">
              <a:noAutofit/>
            </a:bodyPr>
            <a:lstStyle/>
            <a:p>
              <a:pPr marL="0" marR="0" lvl="0" indent="0" algn="l" defTabSz="914400" rtl="0" eaLnBrk="1" fontAlgn="base" latinLnBrk="0" hangingPunct="1">
                <a:lnSpc>
                  <a:spcPct val="90000"/>
                </a:lnSpc>
                <a:spcBef>
                  <a:spcPts val="40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Corbel" panose="020B0503020204020204"/>
                <a:ea typeface="+mn-ea"/>
                <a:cs typeface="+mn-cs"/>
              </a:endParaRPr>
            </a:p>
          </p:txBody>
        </p:sp>
      </p:grpSp>
      <p:grpSp>
        <p:nvGrpSpPr>
          <p:cNvPr id="141" name="Group 8">
            <a:extLst>
              <a:ext uri="{FF2B5EF4-FFF2-40B4-BE49-F238E27FC236}">
                <a16:creationId xmlns:a16="http://schemas.microsoft.com/office/drawing/2014/main" id="{CBB68827-7ED1-E30D-7CC2-FE104F2C6708}"/>
              </a:ext>
            </a:extLst>
          </p:cNvPr>
          <p:cNvGrpSpPr>
            <a:grpSpLocks noChangeAspect="1"/>
          </p:cNvGrpSpPr>
          <p:nvPr/>
        </p:nvGrpSpPr>
        <p:grpSpPr>
          <a:xfrm>
            <a:off x="1462059" y="3766973"/>
            <a:ext cx="166688" cy="166688"/>
            <a:chOff x="2931789" y="3157362"/>
            <a:chExt cx="290407" cy="290407"/>
          </a:xfrm>
        </p:grpSpPr>
        <p:sp>
          <p:nvSpPr>
            <p:cNvPr id="142" name="Oval 79">
              <a:extLst>
                <a:ext uri="{FF2B5EF4-FFF2-40B4-BE49-F238E27FC236}">
                  <a16:creationId xmlns:a16="http://schemas.microsoft.com/office/drawing/2014/main" id="{CF56C95F-97BB-9FA1-BE26-F5F329FE5A86}"/>
                </a:ext>
              </a:extLst>
            </p:cNvPr>
            <p:cNvSpPr>
              <a:spLocks noChangeAspect="1"/>
            </p:cNvSpPr>
            <p:nvPr/>
          </p:nvSpPr>
          <p:spPr>
            <a:xfrm>
              <a:off x="2931789" y="3157362"/>
              <a:ext cx="290407" cy="290407"/>
            </a:xfrm>
            <a:prstGeom prst="ellipse">
              <a:avLst/>
            </a:prstGeom>
            <a:solidFill>
              <a:schemeClr val="accent5"/>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pPr marL="0" marR="0" lvl="0" indent="0" algn="l" defTabSz="914400" rtl="0" eaLnBrk="1" fontAlgn="base" latinLnBrk="0" hangingPunct="1">
                <a:lnSpc>
                  <a:spcPct val="90000"/>
                </a:lnSpc>
                <a:spcBef>
                  <a:spcPts val="40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Corbel" panose="020B0503020204020204"/>
                <a:ea typeface="+mn-ea"/>
                <a:cs typeface="+mn-cs"/>
              </a:endParaRPr>
            </a:p>
          </p:txBody>
        </p:sp>
        <p:sp>
          <p:nvSpPr>
            <p:cNvPr id="143" name="Freeform: Shape 84">
              <a:extLst>
                <a:ext uri="{FF2B5EF4-FFF2-40B4-BE49-F238E27FC236}">
                  <a16:creationId xmlns:a16="http://schemas.microsoft.com/office/drawing/2014/main" id="{4C5FAE7E-AA07-D317-DDF0-68E0E2596119}"/>
                </a:ext>
              </a:extLst>
            </p:cNvPr>
            <p:cNvSpPr>
              <a:spLocks noChangeAspect="1"/>
            </p:cNvSpPr>
            <p:nvPr/>
          </p:nvSpPr>
          <p:spPr>
            <a:xfrm rot="5400000">
              <a:off x="2998501" y="3224074"/>
              <a:ext cx="157012" cy="157012"/>
            </a:xfrm>
            <a:custGeom>
              <a:avLst/>
              <a:gdLst>
                <a:gd name="connsiteX0" fmla="*/ 338265 w 676531"/>
                <a:gd name="connsiteY0" fmla="*/ 676532 h 676532"/>
                <a:gd name="connsiteX1" fmla="*/ 338265 w 676531"/>
                <a:gd name="connsiteY1" fmla="*/ 676531 h 676532"/>
                <a:gd name="connsiteX2" fmla="*/ 338266 w 676531"/>
                <a:gd name="connsiteY2" fmla="*/ 676532 h 676532"/>
                <a:gd name="connsiteX3" fmla="*/ 0 w 676531"/>
                <a:gd name="connsiteY3" fmla="*/ 338267 h 676532"/>
                <a:gd name="connsiteX4" fmla="*/ 5067 w 676531"/>
                <a:gd name="connsiteY4" fmla="*/ 313169 h 676532"/>
                <a:gd name="connsiteX5" fmla="*/ 64479 w 676531"/>
                <a:gd name="connsiteY5" fmla="*/ 273788 h 676532"/>
                <a:gd name="connsiteX6" fmla="*/ 273787 w 676531"/>
                <a:gd name="connsiteY6" fmla="*/ 273788 h 676532"/>
                <a:gd name="connsiteX7" fmla="*/ 273787 w 676531"/>
                <a:gd name="connsiteY7" fmla="*/ 64479 h 676532"/>
                <a:gd name="connsiteX8" fmla="*/ 338266 w 676531"/>
                <a:gd name="connsiteY8" fmla="*/ 0 h 676532"/>
                <a:gd name="connsiteX9" fmla="*/ 338266 w 676531"/>
                <a:gd name="connsiteY9" fmla="*/ 1 h 676532"/>
                <a:gd name="connsiteX10" fmla="*/ 402745 w 676531"/>
                <a:gd name="connsiteY10" fmla="*/ 64480 h 676532"/>
                <a:gd name="connsiteX11" fmla="*/ 402744 w 676531"/>
                <a:gd name="connsiteY11" fmla="*/ 273788 h 676532"/>
                <a:gd name="connsiteX12" fmla="*/ 612052 w 676531"/>
                <a:gd name="connsiteY12" fmla="*/ 273788 h 676532"/>
                <a:gd name="connsiteX13" fmla="*/ 676531 w 676531"/>
                <a:gd name="connsiteY13" fmla="*/ 338267 h 676532"/>
                <a:gd name="connsiteX14" fmla="*/ 676530 w 676531"/>
                <a:gd name="connsiteY14" fmla="*/ 338267 h 676532"/>
                <a:gd name="connsiteX15" fmla="*/ 612051 w 676531"/>
                <a:gd name="connsiteY15" fmla="*/ 402746 h 676532"/>
                <a:gd name="connsiteX16" fmla="*/ 402744 w 676531"/>
                <a:gd name="connsiteY16" fmla="*/ 402746 h 676532"/>
                <a:gd name="connsiteX17" fmla="*/ 402744 w 676531"/>
                <a:gd name="connsiteY17" fmla="*/ 612053 h 676532"/>
                <a:gd name="connsiteX18" fmla="*/ 363363 w 676531"/>
                <a:gd name="connsiteY18" fmla="*/ 671464 h 676532"/>
                <a:gd name="connsiteX19" fmla="*/ 338265 w 676531"/>
                <a:gd name="connsiteY19" fmla="*/ 676531 h 676532"/>
                <a:gd name="connsiteX20" fmla="*/ 313167 w 676531"/>
                <a:gd name="connsiteY20" fmla="*/ 671464 h 676532"/>
                <a:gd name="connsiteX21" fmla="*/ 273787 w 676531"/>
                <a:gd name="connsiteY21" fmla="*/ 612053 h 676532"/>
                <a:gd name="connsiteX22" fmla="*/ 273787 w 676531"/>
                <a:gd name="connsiteY22" fmla="*/ 402745 h 676532"/>
                <a:gd name="connsiteX23" fmla="*/ 64479 w 676531"/>
                <a:gd name="connsiteY23" fmla="*/ 402745 h 676532"/>
                <a:gd name="connsiteX24" fmla="*/ 5067 w 676531"/>
                <a:gd name="connsiteY24" fmla="*/ 363364 h 676532"/>
                <a:gd name="connsiteX25" fmla="*/ 0 w 676531"/>
                <a:gd name="connsiteY25" fmla="*/ 338267 h 676532"/>
                <a:gd name="connsiteX26" fmla="*/ 0 w 676531"/>
                <a:gd name="connsiteY26" fmla="*/ 338266 h 676532"/>
                <a:gd name="connsiteX27" fmla="*/ 0 w 676531"/>
                <a:gd name="connsiteY27" fmla="*/ 338267 h 676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76531" h="676532">
                  <a:moveTo>
                    <a:pt x="338265" y="676532"/>
                  </a:moveTo>
                  <a:lnTo>
                    <a:pt x="338265" y="676531"/>
                  </a:lnTo>
                  <a:lnTo>
                    <a:pt x="338266" y="676532"/>
                  </a:lnTo>
                  <a:close/>
                  <a:moveTo>
                    <a:pt x="0" y="338267"/>
                  </a:moveTo>
                  <a:lnTo>
                    <a:pt x="5067" y="313169"/>
                  </a:lnTo>
                  <a:cubicBezTo>
                    <a:pt x="14856" y="290026"/>
                    <a:pt x="37771" y="273788"/>
                    <a:pt x="64479" y="273788"/>
                  </a:cubicBezTo>
                  <a:lnTo>
                    <a:pt x="273787" y="273788"/>
                  </a:lnTo>
                  <a:lnTo>
                    <a:pt x="273787" y="64479"/>
                  </a:lnTo>
                  <a:cubicBezTo>
                    <a:pt x="273787" y="28868"/>
                    <a:pt x="302655" y="0"/>
                    <a:pt x="338266" y="0"/>
                  </a:cubicBezTo>
                  <a:lnTo>
                    <a:pt x="338266" y="1"/>
                  </a:lnTo>
                  <a:cubicBezTo>
                    <a:pt x="373877" y="1"/>
                    <a:pt x="402745" y="28869"/>
                    <a:pt x="402745" y="64480"/>
                  </a:cubicBezTo>
                  <a:lnTo>
                    <a:pt x="402744" y="273788"/>
                  </a:lnTo>
                  <a:lnTo>
                    <a:pt x="612052" y="273788"/>
                  </a:lnTo>
                  <a:cubicBezTo>
                    <a:pt x="647663" y="273788"/>
                    <a:pt x="676531" y="302656"/>
                    <a:pt x="676531" y="338267"/>
                  </a:cubicBezTo>
                  <a:lnTo>
                    <a:pt x="676530" y="338267"/>
                  </a:lnTo>
                  <a:cubicBezTo>
                    <a:pt x="676530" y="373878"/>
                    <a:pt x="647662" y="402746"/>
                    <a:pt x="612051" y="402746"/>
                  </a:cubicBezTo>
                  <a:lnTo>
                    <a:pt x="402744" y="402746"/>
                  </a:lnTo>
                  <a:lnTo>
                    <a:pt x="402744" y="612053"/>
                  </a:lnTo>
                  <a:cubicBezTo>
                    <a:pt x="402744" y="638761"/>
                    <a:pt x="386505" y="661676"/>
                    <a:pt x="363363" y="671464"/>
                  </a:cubicBezTo>
                  <a:lnTo>
                    <a:pt x="338265" y="676531"/>
                  </a:lnTo>
                  <a:lnTo>
                    <a:pt x="313167" y="671464"/>
                  </a:lnTo>
                  <a:cubicBezTo>
                    <a:pt x="290025" y="661676"/>
                    <a:pt x="273787" y="638761"/>
                    <a:pt x="273787" y="612053"/>
                  </a:cubicBezTo>
                  <a:lnTo>
                    <a:pt x="273787" y="402745"/>
                  </a:lnTo>
                  <a:lnTo>
                    <a:pt x="64479" y="402745"/>
                  </a:lnTo>
                  <a:cubicBezTo>
                    <a:pt x="37771" y="402745"/>
                    <a:pt x="14856" y="386507"/>
                    <a:pt x="5067" y="363364"/>
                  </a:cubicBezTo>
                  <a:close/>
                  <a:moveTo>
                    <a:pt x="0" y="338267"/>
                  </a:moveTo>
                  <a:lnTo>
                    <a:pt x="0" y="338266"/>
                  </a:lnTo>
                  <a:lnTo>
                    <a:pt x="0" y="338267"/>
                  </a:lnTo>
                  <a:close/>
                </a:path>
              </a:pathLst>
            </a:custGeom>
            <a:solidFill>
              <a:schemeClr val="bg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t">
              <a:noAutofit/>
            </a:bodyPr>
            <a:lstStyle/>
            <a:p>
              <a:pPr marL="0" marR="0" lvl="0" indent="0" algn="l" defTabSz="914400" rtl="0" eaLnBrk="1" fontAlgn="base" latinLnBrk="0" hangingPunct="1">
                <a:lnSpc>
                  <a:spcPct val="90000"/>
                </a:lnSpc>
                <a:spcBef>
                  <a:spcPts val="40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Corbel" panose="020B0503020204020204"/>
                <a:ea typeface="+mn-ea"/>
                <a:cs typeface="+mn-cs"/>
              </a:endParaRPr>
            </a:p>
          </p:txBody>
        </p:sp>
      </p:grpSp>
      <p:grpSp>
        <p:nvGrpSpPr>
          <p:cNvPr id="144" name="Group 8">
            <a:extLst>
              <a:ext uri="{FF2B5EF4-FFF2-40B4-BE49-F238E27FC236}">
                <a16:creationId xmlns:a16="http://schemas.microsoft.com/office/drawing/2014/main" id="{E70185CE-EE5D-B8B1-60A8-C897F40CE1A0}"/>
              </a:ext>
            </a:extLst>
          </p:cNvPr>
          <p:cNvGrpSpPr>
            <a:grpSpLocks noChangeAspect="1"/>
          </p:cNvGrpSpPr>
          <p:nvPr/>
        </p:nvGrpSpPr>
        <p:grpSpPr>
          <a:xfrm>
            <a:off x="1462853" y="4038435"/>
            <a:ext cx="165100" cy="165100"/>
            <a:chOff x="2931789" y="3157362"/>
            <a:chExt cx="290407" cy="290407"/>
          </a:xfrm>
        </p:grpSpPr>
        <p:sp>
          <p:nvSpPr>
            <p:cNvPr id="145" name="Oval 79">
              <a:extLst>
                <a:ext uri="{FF2B5EF4-FFF2-40B4-BE49-F238E27FC236}">
                  <a16:creationId xmlns:a16="http://schemas.microsoft.com/office/drawing/2014/main" id="{2C28A13A-1FAA-D690-F84B-544568E2C62A}"/>
                </a:ext>
              </a:extLst>
            </p:cNvPr>
            <p:cNvSpPr>
              <a:spLocks noChangeAspect="1"/>
            </p:cNvSpPr>
            <p:nvPr/>
          </p:nvSpPr>
          <p:spPr>
            <a:xfrm>
              <a:off x="2931789" y="3157362"/>
              <a:ext cx="290407" cy="290407"/>
            </a:xfrm>
            <a:prstGeom prst="ellipse">
              <a:avLst/>
            </a:prstGeom>
            <a:solidFill>
              <a:schemeClr val="accent5"/>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pPr marL="0" marR="0" lvl="0" indent="0" algn="l" defTabSz="914400" rtl="0" eaLnBrk="1" fontAlgn="base" latinLnBrk="0" hangingPunct="1">
                <a:lnSpc>
                  <a:spcPct val="90000"/>
                </a:lnSpc>
                <a:spcBef>
                  <a:spcPts val="40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Corbel" panose="020B0503020204020204"/>
                <a:ea typeface="+mn-ea"/>
                <a:cs typeface="+mn-cs"/>
              </a:endParaRPr>
            </a:p>
          </p:txBody>
        </p:sp>
        <p:sp>
          <p:nvSpPr>
            <p:cNvPr id="146" name="Freeform: Shape 84">
              <a:extLst>
                <a:ext uri="{FF2B5EF4-FFF2-40B4-BE49-F238E27FC236}">
                  <a16:creationId xmlns:a16="http://schemas.microsoft.com/office/drawing/2014/main" id="{42C35267-0383-1D4B-C018-E5074DA7504F}"/>
                </a:ext>
              </a:extLst>
            </p:cNvPr>
            <p:cNvSpPr>
              <a:spLocks noChangeAspect="1"/>
            </p:cNvSpPr>
            <p:nvPr/>
          </p:nvSpPr>
          <p:spPr>
            <a:xfrm rot="5400000">
              <a:off x="2998501" y="3224074"/>
              <a:ext cx="157012" cy="157012"/>
            </a:xfrm>
            <a:custGeom>
              <a:avLst/>
              <a:gdLst>
                <a:gd name="connsiteX0" fmla="*/ 338265 w 676531"/>
                <a:gd name="connsiteY0" fmla="*/ 676532 h 676532"/>
                <a:gd name="connsiteX1" fmla="*/ 338265 w 676531"/>
                <a:gd name="connsiteY1" fmla="*/ 676531 h 676532"/>
                <a:gd name="connsiteX2" fmla="*/ 338266 w 676531"/>
                <a:gd name="connsiteY2" fmla="*/ 676532 h 676532"/>
                <a:gd name="connsiteX3" fmla="*/ 0 w 676531"/>
                <a:gd name="connsiteY3" fmla="*/ 338267 h 676532"/>
                <a:gd name="connsiteX4" fmla="*/ 5067 w 676531"/>
                <a:gd name="connsiteY4" fmla="*/ 313169 h 676532"/>
                <a:gd name="connsiteX5" fmla="*/ 64479 w 676531"/>
                <a:gd name="connsiteY5" fmla="*/ 273788 h 676532"/>
                <a:gd name="connsiteX6" fmla="*/ 273787 w 676531"/>
                <a:gd name="connsiteY6" fmla="*/ 273788 h 676532"/>
                <a:gd name="connsiteX7" fmla="*/ 273787 w 676531"/>
                <a:gd name="connsiteY7" fmla="*/ 64479 h 676532"/>
                <a:gd name="connsiteX8" fmla="*/ 338266 w 676531"/>
                <a:gd name="connsiteY8" fmla="*/ 0 h 676532"/>
                <a:gd name="connsiteX9" fmla="*/ 338266 w 676531"/>
                <a:gd name="connsiteY9" fmla="*/ 1 h 676532"/>
                <a:gd name="connsiteX10" fmla="*/ 402745 w 676531"/>
                <a:gd name="connsiteY10" fmla="*/ 64480 h 676532"/>
                <a:gd name="connsiteX11" fmla="*/ 402744 w 676531"/>
                <a:gd name="connsiteY11" fmla="*/ 273788 h 676532"/>
                <a:gd name="connsiteX12" fmla="*/ 612052 w 676531"/>
                <a:gd name="connsiteY12" fmla="*/ 273788 h 676532"/>
                <a:gd name="connsiteX13" fmla="*/ 676531 w 676531"/>
                <a:gd name="connsiteY13" fmla="*/ 338267 h 676532"/>
                <a:gd name="connsiteX14" fmla="*/ 676530 w 676531"/>
                <a:gd name="connsiteY14" fmla="*/ 338267 h 676532"/>
                <a:gd name="connsiteX15" fmla="*/ 612051 w 676531"/>
                <a:gd name="connsiteY15" fmla="*/ 402746 h 676532"/>
                <a:gd name="connsiteX16" fmla="*/ 402744 w 676531"/>
                <a:gd name="connsiteY16" fmla="*/ 402746 h 676532"/>
                <a:gd name="connsiteX17" fmla="*/ 402744 w 676531"/>
                <a:gd name="connsiteY17" fmla="*/ 612053 h 676532"/>
                <a:gd name="connsiteX18" fmla="*/ 363363 w 676531"/>
                <a:gd name="connsiteY18" fmla="*/ 671464 h 676532"/>
                <a:gd name="connsiteX19" fmla="*/ 338265 w 676531"/>
                <a:gd name="connsiteY19" fmla="*/ 676531 h 676532"/>
                <a:gd name="connsiteX20" fmla="*/ 313167 w 676531"/>
                <a:gd name="connsiteY20" fmla="*/ 671464 h 676532"/>
                <a:gd name="connsiteX21" fmla="*/ 273787 w 676531"/>
                <a:gd name="connsiteY21" fmla="*/ 612053 h 676532"/>
                <a:gd name="connsiteX22" fmla="*/ 273787 w 676531"/>
                <a:gd name="connsiteY22" fmla="*/ 402745 h 676532"/>
                <a:gd name="connsiteX23" fmla="*/ 64479 w 676531"/>
                <a:gd name="connsiteY23" fmla="*/ 402745 h 676532"/>
                <a:gd name="connsiteX24" fmla="*/ 5067 w 676531"/>
                <a:gd name="connsiteY24" fmla="*/ 363364 h 676532"/>
                <a:gd name="connsiteX25" fmla="*/ 0 w 676531"/>
                <a:gd name="connsiteY25" fmla="*/ 338267 h 676532"/>
                <a:gd name="connsiteX26" fmla="*/ 0 w 676531"/>
                <a:gd name="connsiteY26" fmla="*/ 338266 h 676532"/>
                <a:gd name="connsiteX27" fmla="*/ 0 w 676531"/>
                <a:gd name="connsiteY27" fmla="*/ 338267 h 676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76531" h="676532">
                  <a:moveTo>
                    <a:pt x="338265" y="676532"/>
                  </a:moveTo>
                  <a:lnTo>
                    <a:pt x="338265" y="676531"/>
                  </a:lnTo>
                  <a:lnTo>
                    <a:pt x="338266" y="676532"/>
                  </a:lnTo>
                  <a:close/>
                  <a:moveTo>
                    <a:pt x="0" y="338267"/>
                  </a:moveTo>
                  <a:lnTo>
                    <a:pt x="5067" y="313169"/>
                  </a:lnTo>
                  <a:cubicBezTo>
                    <a:pt x="14856" y="290026"/>
                    <a:pt x="37771" y="273788"/>
                    <a:pt x="64479" y="273788"/>
                  </a:cubicBezTo>
                  <a:lnTo>
                    <a:pt x="273787" y="273788"/>
                  </a:lnTo>
                  <a:lnTo>
                    <a:pt x="273787" y="64479"/>
                  </a:lnTo>
                  <a:cubicBezTo>
                    <a:pt x="273787" y="28868"/>
                    <a:pt x="302655" y="0"/>
                    <a:pt x="338266" y="0"/>
                  </a:cubicBezTo>
                  <a:lnTo>
                    <a:pt x="338266" y="1"/>
                  </a:lnTo>
                  <a:cubicBezTo>
                    <a:pt x="373877" y="1"/>
                    <a:pt x="402745" y="28869"/>
                    <a:pt x="402745" y="64480"/>
                  </a:cubicBezTo>
                  <a:lnTo>
                    <a:pt x="402744" y="273788"/>
                  </a:lnTo>
                  <a:lnTo>
                    <a:pt x="612052" y="273788"/>
                  </a:lnTo>
                  <a:cubicBezTo>
                    <a:pt x="647663" y="273788"/>
                    <a:pt x="676531" y="302656"/>
                    <a:pt x="676531" y="338267"/>
                  </a:cubicBezTo>
                  <a:lnTo>
                    <a:pt x="676530" y="338267"/>
                  </a:lnTo>
                  <a:cubicBezTo>
                    <a:pt x="676530" y="373878"/>
                    <a:pt x="647662" y="402746"/>
                    <a:pt x="612051" y="402746"/>
                  </a:cubicBezTo>
                  <a:lnTo>
                    <a:pt x="402744" y="402746"/>
                  </a:lnTo>
                  <a:lnTo>
                    <a:pt x="402744" y="612053"/>
                  </a:lnTo>
                  <a:cubicBezTo>
                    <a:pt x="402744" y="638761"/>
                    <a:pt x="386505" y="661676"/>
                    <a:pt x="363363" y="671464"/>
                  </a:cubicBezTo>
                  <a:lnTo>
                    <a:pt x="338265" y="676531"/>
                  </a:lnTo>
                  <a:lnTo>
                    <a:pt x="313167" y="671464"/>
                  </a:lnTo>
                  <a:cubicBezTo>
                    <a:pt x="290025" y="661676"/>
                    <a:pt x="273787" y="638761"/>
                    <a:pt x="273787" y="612053"/>
                  </a:cubicBezTo>
                  <a:lnTo>
                    <a:pt x="273787" y="402745"/>
                  </a:lnTo>
                  <a:lnTo>
                    <a:pt x="64479" y="402745"/>
                  </a:lnTo>
                  <a:cubicBezTo>
                    <a:pt x="37771" y="402745"/>
                    <a:pt x="14856" y="386507"/>
                    <a:pt x="5067" y="363364"/>
                  </a:cubicBezTo>
                  <a:close/>
                  <a:moveTo>
                    <a:pt x="0" y="338267"/>
                  </a:moveTo>
                  <a:lnTo>
                    <a:pt x="0" y="338266"/>
                  </a:lnTo>
                  <a:lnTo>
                    <a:pt x="0" y="338267"/>
                  </a:lnTo>
                  <a:close/>
                </a:path>
              </a:pathLst>
            </a:custGeom>
            <a:solidFill>
              <a:schemeClr val="bg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t">
              <a:noAutofit/>
            </a:bodyPr>
            <a:lstStyle/>
            <a:p>
              <a:pPr marL="0" marR="0" lvl="0" indent="0" algn="l" defTabSz="914400" rtl="0" eaLnBrk="1" fontAlgn="base" latinLnBrk="0" hangingPunct="1">
                <a:lnSpc>
                  <a:spcPct val="90000"/>
                </a:lnSpc>
                <a:spcBef>
                  <a:spcPts val="40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Corbel" panose="020B0503020204020204"/>
                <a:ea typeface="+mn-ea"/>
                <a:cs typeface="+mn-cs"/>
              </a:endParaRPr>
            </a:p>
          </p:txBody>
        </p:sp>
      </p:grpSp>
      <p:grpSp>
        <p:nvGrpSpPr>
          <p:cNvPr id="147" name="Gruppieren 183">
            <a:extLst>
              <a:ext uri="{FF2B5EF4-FFF2-40B4-BE49-F238E27FC236}">
                <a16:creationId xmlns:a16="http://schemas.microsoft.com/office/drawing/2014/main" id="{FAEA7DB0-F107-DC22-F5AF-A864A0BD2ACA}"/>
              </a:ext>
            </a:extLst>
          </p:cNvPr>
          <p:cNvGrpSpPr/>
          <p:nvPr/>
        </p:nvGrpSpPr>
        <p:grpSpPr>
          <a:xfrm>
            <a:off x="406800" y="5734050"/>
            <a:ext cx="988946" cy="152400"/>
            <a:chOff x="7563904" y="6155805"/>
            <a:chExt cx="988946" cy="152920"/>
          </a:xfrm>
        </p:grpSpPr>
        <p:grpSp>
          <p:nvGrpSpPr>
            <p:cNvPr id="148" name="Group 8">
              <a:extLst>
                <a:ext uri="{FF2B5EF4-FFF2-40B4-BE49-F238E27FC236}">
                  <a16:creationId xmlns:a16="http://schemas.microsoft.com/office/drawing/2014/main" id="{11268AC0-C388-6614-836B-66B6CCB6EB98}"/>
                </a:ext>
              </a:extLst>
            </p:cNvPr>
            <p:cNvGrpSpPr>
              <a:grpSpLocks noChangeAspect="1"/>
            </p:cNvGrpSpPr>
            <p:nvPr/>
          </p:nvGrpSpPr>
          <p:grpSpPr>
            <a:xfrm>
              <a:off x="7563904" y="6155805"/>
              <a:ext cx="152920" cy="152920"/>
              <a:chOff x="2931797" y="3157370"/>
              <a:chExt cx="290408" cy="290408"/>
            </a:xfrm>
          </p:grpSpPr>
          <p:sp>
            <p:nvSpPr>
              <p:cNvPr id="150" name="Oval 79">
                <a:extLst>
                  <a:ext uri="{FF2B5EF4-FFF2-40B4-BE49-F238E27FC236}">
                    <a16:creationId xmlns:a16="http://schemas.microsoft.com/office/drawing/2014/main" id="{E6F8FF02-C3A7-5635-265F-7CAE585DA2DC}"/>
                  </a:ext>
                </a:extLst>
              </p:cNvPr>
              <p:cNvSpPr>
                <a:spLocks noChangeAspect="1"/>
              </p:cNvSpPr>
              <p:nvPr/>
            </p:nvSpPr>
            <p:spPr>
              <a:xfrm>
                <a:off x="2931797" y="3157370"/>
                <a:ext cx="290408" cy="290408"/>
              </a:xfrm>
              <a:prstGeom prst="ellipse">
                <a:avLst/>
              </a:prstGeom>
              <a:solidFill>
                <a:schemeClr val="accent5"/>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pPr marL="0" marR="0" lvl="0" indent="0" algn="l" defTabSz="914400" rtl="0" eaLnBrk="1" fontAlgn="base" latinLnBrk="0" hangingPunct="1">
                  <a:lnSpc>
                    <a:spcPct val="90000"/>
                  </a:lnSpc>
                  <a:spcBef>
                    <a:spcPts val="40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Corbel" panose="020B0503020204020204"/>
                  <a:ea typeface="+mn-ea"/>
                  <a:cs typeface="+mn-cs"/>
                </a:endParaRPr>
              </a:p>
            </p:txBody>
          </p:sp>
          <p:sp>
            <p:nvSpPr>
              <p:cNvPr id="151" name="Freeform: Shape 84">
                <a:extLst>
                  <a:ext uri="{FF2B5EF4-FFF2-40B4-BE49-F238E27FC236}">
                    <a16:creationId xmlns:a16="http://schemas.microsoft.com/office/drawing/2014/main" id="{8431AB98-28C5-96E3-389C-96D278DAC6B8}"/>
                  </a:ext>
                </a:extLst>
              </p:cNvPr>
              <p:cNvSpPr>
                <a:spLocks noChangeAspect="1"/>
              </p:cNvSpPr>
              <p:nvPr/>
            </p:nvSpPr>
            <p:spPr>
              <a:xfrm rot="5400000">
                <a:off x="2998501" y="3224074"/>
                <a:ext cx="157013" cy="157013"/>
              </a:xfrm>
              <a:custGeom>
                <a:avLst/>
                <a:gdLst>
                  <a:gd name="connsiteX0" fmla="*/ 338265 w 676531"/>
                  <a:gd name="connsiteY0" fmla="*/ 676532 h 676532"/>
                  <a:gd name="connsiteX1" fmla="*/ 338265 w 676531"/>
                  <a:gd name="connsiteY1" fmla="*/ 676531 h 676532"/>
                  <a:gd name="connsiteX2" fmla="*/ 338266 w 676531"/>
                  <a:gd name="connsiteY2" fmla="*/ 676532 h 676532"/>
                  <a:gd name="connsiteX3" fmla="*/ 0 w 676531"/>
                  <a:gd name="connsiteY3" fmla="*/ 338267 h 676532"/>
                  <a:gd name="connsiteX4" fmla="*/ 5067 w 676531"/>
                  <a:gd name="connsiteY4" fmla="*/ 313169 h 676532"/>
                  <a:gd name="connsiteX5" fmla="*/ 64479 w 676531"/>
                  <a:gd name="connsiteY5" fmla="*/ 273788 h 676532"/>
                  <a:gd name="connsiteX6" fmla="*/ 273787 w 676531"/>
                  <a:gd name="connsiteY6" fmla="*/ 273788 h 676532"/>
                  <a:gd name="connsiteX7" fmla="*/ 273787 w 676531"/>
                  <a:gd name="connsiteY7" fmla="*/ 64479 h 676532"/>
                  <a:gd name="connsiteX8" fmla="*/ 338266 w 676531"/>
                  <a:gd name="connsiteY8" fmla="*/ 0 h 676532"/>
                  <a:gd name="connsiteX9" fmla="*/ 338266 w 676531"/>
                  <a:gd name="connsiteY9" fmla="*/ 1 h 676532"/>
                  <a:gd name="connsiteX10" fmla="*/ 402745 w 676531"/>
                  <a:gd name="connsiteY10" fmla="*/ 64480 h 676532"/>
                  <a:gd name="connsiteX11" fmla="*/ 402744 w 676531"/>
                  <a:gd name="connsiteY11" fmla="*/ 273788 h 676532"/>
                  <a:gd name="connsiteX12" fmla="*/ 612052 w 676531"/>
                  <a:gd name="connsiteY12" fmla="*/ 273788 h 676532"/>
                  <a:gd name="connsiteX13" fmla="*/ 676531 w 676531"/>
                  <a:gd name="connsiteY13" fmla="*/ 338267 h 676532"/>
                  <a:gd name="connsiteX14" fmla="*/ 676530 w 676531"/>
                  <a:gd name="connsiteY14" fmla="*/ 338267 h 676532"/>
                  <a:gd name="connsiteX15" fmla="*/ 612051 w 676531"/>
                  <a:gd name="connsiteY15" fmla="*/ 402746 h 676532"/>
                  <a:gd name="connsiteX16" fmla="*/ 402744 w 676531"/>
                  <a:gd name="connsiteY16" fmla="*/ 402746 h 676532"/>
                  <a:gd name="connsiteX17" fmla="*/ 402744 w 676531"/>
                  <a:gd name="connsiteY17" fmla="*/ 612053 h 676532"/>
                  <a:gd name="connsiteX18" fmla="*/ 363363 w 676531"/>
                  <a:gd name="connsiteY18" fmla="*/ 671464 h 676532"/>
                  <a:gd name="connsiteX19" fmla="*/ 338265 w 676531"/>
                  <a:gd name="connsiteY19" fmla="*/ 676531 h 676532"/>
                  <a:gd name="connsiteX20" fmla="*/ 313167 w 676531"/>
                  <a:gd name="connsiteY20" fmla="*/ 671464 h 676532"/>
                  <a:gd name="connsiteX21" fmla="*/ 273787 w 676531"/>
                  <a:gd name="connsiteY21" fmla="*/ 612053 h 676532"/>
                  <a:gd name="connsiteX22" fmla="*/ 273787 w 676531"/>
                  <a:gd name="connsiteY22" fmla="*/ 402745 h 676532"/>
                  <a:gd name="connsiteX23" fmla="*/ 64479 w 676531"/>
                  <a:gd name="connsiteY23" fmla="*/ 402745 h 676532"/>
                  <a:gd name="connsiteX24" fmla="*/ 5067 w 676531"/>
                  <a:gd name="connsiteY24" fmla="*/ 363364 h 676532"/>
                  <a:gd name="connsiteX25" fmla="*/ 0 w 676531"/>
                  <a:gd name="connsiteY25" fmla="*/ 338267 h 676532"/>
                  <a:gd name="connsiteX26" fmla="*/ 0 w 676531"/>
                  <a:gd name="connsiteY26" fmla="*/ 338266 h 676532"/>
                  <a:gd name="connsiteX27" fmla="*/ 0 w 676531"/>
                  <a:gd name="connsiteY27" fmla="*/ 338267 h 676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76531" h="676532">
                    <a:moveTo>
                      <a:pt x="338265" y="676532"/>
                    </a:moveTo>
                    <a:lnTo>
                      <a:pt x="338265" y="676531"/>
                    </a:lnTo>
                    <a:lnTo>
                      <a:pt x="338266" y="676532"/>
                    </a:lnTo>
                    <a:close/>
                    <a:moveTo>
                      <a:pt x="0" y="338267"/>
                    </a:moveTo>
                    <a:lnTo>
                      <a:pt x="5067" y="313169"/>
                    </a:lnTo>
                    <a:cubicBezTo>
                      <a:pt x="14856" y="290026"/>
                      <a:pt x="37771" y="273788"/>
                      <a:pt x="64479" y="273788"/>
                    </a:cubicBezTo>
                    <a:lnTo>
                      <a:pt x="273787" y="273788"/>
                    </a:lnTo>
                    <a:lnTo>
                      <a:pt x="273787" y="64479"/>
                    </a:lnTo>
                    <a:cubicBezTo>
                      <a:pt x="273787" y="28868"/>
                      <a:pt x="302655" y="0"/>
                      <a:pt x="338266" y="0"/>
                    </a:cubicBezTo>
                    <a:lnTo>
                      <a:pt x="338266" y="1"/>
                    </a:lnTo>
                    <a:cubicBezTo>
                      <a:pt x="373877" y="1"/>
                      <a:pt x="402745" y="28869"/>
                      <a:pt x="402745" y="64480"/>
                    </a:cubicBezTo>
                    <a:lnTo>
                      <a:pt x="402744" y="273788"/>
                    </a:lnTo>
                    <a:lnTo>
                      <a:pt x="612052" y="273788"/>
                    </a:lnTo>
                    <a:cubicBezTo>
                      <a:pt x="647663" y="273788"/>
                      <a:pt x="676531" y="302656"/>
                      <a:pt x="676531" y="338267"/>
                    </a:cubicBezTo>
                    <a:lnTo>
                      <a:pt x="676530" y="338267"/>
                    </a:lnTo>
                    <a:cubicBezTo>
                      <a:pt x="676530" y="373878"/>
                      <a:pt x="647662" y="402746"/>
                      <a:pt x="612051" y="402746"/>
                    </a:cubicBezTo>
                    <a:lnTo>
                      <a:pt x="402744" y="402746"/>
                    </a:lnTo>
                    <a:lnTo>
                      <a:pt x="402744" y="612053"/>
                    </a:lnTo>
                    <a:cubicBezTo>
                      <a:pt x="402744" y="638761"/>
                      <a:pt x="386505" y="661676"/>
                      <a:pt x="363363" y="671464"/>
                    </a:cubicBezTo>
                    <a:lnTo>
                      <a:pt x="338265" y="676531"/>
                    </a:lnTo>
                    <a:lnTo>
                      <a:pt x="313167" y="671464"/>
                    </a:lnTo>
                    <a:cubicBezTo>
                      <a:pt x="290025" y="661676"/>
                      <a:pt x="273787" y="638761"/>
                      <a:pt x="273787" y="612053"/>
                    </a:cubicBezTo>
                    <a:lnTo>
                      <a:pt x="273787" y="402745"/>
                    </a:lnTo>
                    <a:lnTo>
                      <a:pt x="64479" y="402745"/>
                    </a:lnTo>
                    <a:cubicBezTo>
                      <a:pt x="37771" y="402745"/>
                      <a:pt x="14856" y="386507"/>
                      <a:pt x="5067" y="363364"/>
                    </a:cubicBezTo>
                    <a:close/>
                    <a:moveTo>
                      <a:pt x="0" y="338267"/>
                    </a:moveTo>
                    <a:lnTo>
                      <a:pt x="0" y="338266"/>
                    </a:lnTo>
                    <a:lnTo>
                      <a:pt x="0" y="338267"/>
                    </a:lnTo>
                    <a:close/>
                  </a:path>
                </a:pathLst>
              </a:custGeom>
              <a:solidFill>
                <a:schemeClr val="bg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t">
                <a:noAutofit/>
              </a:bodyPr>
              <a:lstStyle/>
              <a:p>
                <a:pPr marL="0" marR="0" lvl="0" indent="0" algn="l" defTabSz="914400" rtl="0" eaLnBrk="1" fontAlgn="base" latinLnBrk="0" hangingPunct="1">
                  <a:lnSpc>
                    <a:spcPct val="90000"/>
                  </a:lnSpc>
                  <a:spcBef>
                    <a:spcPts val="40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Corbel" panose="020B0503020204020204"/>
                  <a:ea typeface="+mn-ea"/>
                  <a:cs typeface="+mn-cs"/>
                </a:endParaRPr>
              </a:p>
            </p:txBody>
          </p:sp>
        </p:grpSp>
        <p:sp>
          <p:nvSpPr>
            <p:cNvPr id="149" name="LegendText">
              <a:extLst>
                <a:ext uri="{FF2B5EF4-FFF2-40B4-BE49-F238E27FC236}">
                  <a16:creationId xmlns:a16="http://schemas.microsoft.com/office/drawing/2014/main" id="{1E39600F-3142-27C5-02C1-F79E48E6C6AD}"/>
                </a:ext>
              </a:extLst>
            </p:cNvPr>
            <p:cNvSpPr txBox="1"/>
            <p:nvPr/>
          </p:nvSpPr>
          <p:spPr>
            <a:xfrm>
              <a:off x="7749745" y="6169071"/>
              <a:ext cx="803105" cy="139654"/>
            </a:xfrm>
            <a:prstGeom prst="rect">
              <a:avLst/>
            </a:prstGeom>
            <a:noFill/>
            <a:ln w="9525">
              <a:noFill/>
            </a:ln>
          </p:spPr>
          <p:txBody>
            <a:bodyPr vert="horz" wrap="none" lIns="0" tIns="0" rIns="0" bIns="0" rtlCol="0" anchor="ctr" anchorCtr="0">
              <a:spAutoFit/>
            </a:bodyPr>
            <a:lstStyle>
              <a:defPPr>
                <a:defRPr lang="en-EN"/>
              </a:defPPr>
              <a:lvl1pPr marL="0" marR="0" lvl="0" indent="0" defTabSz="914400" eaLnBrk="1" fontAlgn="auto" latinLnBrk="0" hangingPunct="1">
                <a:lnSpc>
                  <a:spcPct val="90000"/>
                </a:lnSpc>
                <a:spcBef>
                  <a:spcPts val="0"/>
                </a:spcBef>
                <a:spcAft>
                  <a:spcPts val="0"/>
                </a:spcAft>
                <a:buClr>
                  <a:srgbClr val="000000"/>
                </a:buClr>
                <a:buSzPct val="100000"/>
                <a:buFontTx/>
                <a:buNone/>
                <a:tabLst/>
                <a:defRPr kumimoji="0" sz="800" b="0" i="0" u="none" strike="noStrike" kern="0" cap="none" spc="0" normalizeH="0" baseline="0">
                  <a:ln>
                    <a:noFill/>
                  </a:ln>
                  <a:effectLst/>
                  <a:uLnTx/>
                  <a:uFillTx/>
                  <a:latin typeface="+mn-lt"/>
                </a:defRPr>
              </a:lvl1pPr>
            </a:lstStyle>
            <a:p>
              <a:pPr marL="0" marR="0" lvl="0" indent="0" algn="l" defTabSz="914400" rtl="0" eaLnBrk="1" fontAlgn="base" latinLnBrk="0" hangingPunct="1">
                <a:lnSpc>
                  <a:spcPct val="90000"/>
                </a:lnSpc>
                <a:spcBef>
                  <a:spcPts val="0"/>
                </a:spcBef>
                <a:spcAft>
                  <a:spcPct val="0"/>
                </a:spcAft>
                <a:buClrTx/>
                <a:buSzPct val="100000"/>
                <a:buFont typeface=""/>
                <a:buNone/>
                <a:tabLst/>
                <a:defRPr/>
              </a:pPr>
              <a:r>
                <a:rPr kumimoji="0" lang="en-US" sz="1000" b="0" i="0" u="none" strike="noStrike" kern="0" cap="none" spc="0" normalizeH="0" baseline="0" noProof="0">
                  <a:ln>
                    <a:noFill/>
                  </a:ln>
                  <a:solidFill>
                    <a:srgbClr val="000000"/>
                  </a:solidFill>
                  <a:effectLst/>
                  <a:uLnTx/>
                  <a:uFillTx/>
                  <a:latin typeface="Corbel" panose="020B0503020204020204"/>
                  <a:ea typeface="+mn-ea"/>
                  <a:cs typeface="+mn-cs"/>
                  <a:sym typeface="+mn-lt"/>
                </a:rPr>
                <a:t>Advantages</a:t>
              </a:r>
            </a:p>
          </p:txBody>
        </p:sp>
      </p:grpSp>
      <p:grpSp>
        <p:nvGrpSpPr>
          <p:cNvPr id="152" name="Gruppieren 188">
            <a:extLst>
              <a:ext uri="{FF2B5EF4-FFF2-40B4-BE49-F238E27FC236}">
                <a16:creationId xmlns:a16="http://schemas.microsoft.com/office/drawing/2014/main" id="{C8CC428E-90EA-A242-94E8-758A6A058450}"/>
              </a:ext>
            </a:extLst>
          </p:cNvPr>
          <p:cNvGrpSpPr/>
          <p:nvPr/>
        </p:nvGrpSpPr>
        <p:grpSpPr>
          <a:xfrm>
            <a:off x="1544936" y="5734050"/>
            <a:ext cx="928734" cy="152400"/>
            <a:chOff x="8702040" y="6155805"/>
            <a:chExt cx="928734" cy="152920"/>
          </a:xfrm>
        </p:grpSpPr>
        <p:grpSp>
          <p:nvGrpSpPr>
            <p:cNvPr id="153" name="Group 10">
              <a:extLst>
                <a:ext uri="{FF2B5EF4-FFF2-40B4-BE49-F238E27FC236}">
                  <a16:creationId xmlns:a16="http://schemas.microsoft.com/office/drawing/2014/main" id="{3E274415-6188-6AC3-8A58-9A2FF2A4AA0A}"/>
                </a:ext>
              </a:extLst>
            </p:cNvPr>
            <p:cNvGrpSpPr>
              <a:grpSpLocks noChangeAspect="1"/>
            </p:cNvGrpSpPr>
            <p:nvPr/>
          </p:nvGrpSpPr>
          <p:grpSpPr>
            <a:xfrm>
              <a:off x="8702040" y="6155805"/>
              <a:ext cx="152920" cy="152920"/>
              <a:chOff x="4185369" y="3157422"/>
              <a:chExt cx="290408" cy="290413"/>
            </a:xfrm>
          </p:grpSpPr>
          <p:sp>
            <p:nvSpPr>
              <p:cNvPr id="155" name="Oval 97">
                <a:extLst>
                  <a:ext uri="{FF2B5EF4-FFF2-40B4-BE49-F238E27FC236}">
                    <a16:creationId xmlns:a16="http://schemas.microsoft.com/office/drawing/2014/main" id="{5C6E5DDD-4780-89CB-0420-4FA8ECE0815A}"/>
                  </a:ext>
                </a:extLst>
              </p:cNvPr>
              <p:cNvSpPr>
                <a:spLocks noChangeAspect="1"/>
              </p:cNvSpPr>
              <p:nvPr/>
            </p:nvSpPr>
            <p:spPr>
              <a:xfrm>
                <a:off x="4185369" y="3157422"/>
                <a:ext cx="290408" cy="290413"/>
              </a:xfrm>
              <a:prstGeom prst="ellipse">
                <a:avLst/>
              </a:prstGeom>
              <a:solidFill>
                <a:schemeClr val="dk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pPr marL="0" marR="0" lvl="0" indent="0" algn="l" defTabSz="914400" rtl="0" eaLnBrk="1" fontAlgn="base" latinLnBrk="0" hangingPunct="1">
                  <a:lnSpc>
                    <a:spcPct val="90000"/>
                  </a:lnSpc>
                  <a:spcBef>
                    <a:spcPts val="40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Corbel" panose="020B0503020204020204"/>
                  <a:ea typeface="+mn-ea"/>
                  <a:cs typeface="+mn-cs"/>
                </a:endParaRPr>
              </a:p>
            </p:txBody>
          </p:sp>
          <p:sp>
            <p:nvSpPr>
              <p:cNvPr id="156" name="Rectangle: Rounded Corners 63">
                <a:extLst>
                  <a:ext uri="{FF2B5EF4-FFF2-40B4-BE49-F238E27FC236}">
                    <a16:creationId xmlns:a16="http://schemas.microsoft.com/office/drawing/2014/main" id="{CE7DA85C-A402-5E13-7B41-0DC5419BBF2C}"/>
                  </a:ext>
                </a:extLst>
              </p:cNvPr>
              <p:cNvSpPr>
                <a:spLocks noChangeAspect="1"/>
              </p:cNvSpPr>
              <p:nvPr/>
            </p:nvSpPr>
            <p:spPr>
              <a:xfrm>
                <a:off x="4252075" y="3287616"/>
                <a:ext cx="157013" cy="29931"/>
              </a:xfrm>
              <a:prstGeom prst="roundRect">
                <a:avLst>
                  <a:gd name="adj" fmla="val 50000"/>
                </a:avLst>
              </a:prstGeom>
              <a:solidFill>
                <a:schemeClr val="bg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pPr marL="0" marR="0" lvl="0" indent="0" algn="l" defTabSz="914400" rtl="0" eaLnBrk="1" fontAlgn="base" latinLnBrk="0" hangingPunct="1">
                  <a:lnSpc>
                    <a:spcPct val="90000"/>
                  </a:lnSpc>
                  <a:spcBef>
                    <a:spcPts val="40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Corbel" panose="020B0503020204020204"/>
                  <a:ea typeface="+mn-ea"/>
                  <a:cs typeface="+mn-cs"/>
                </a:endParaRPr>
              </a:p>
            </p:txBody>
          </p:sp>
        </p:grpSp>
        <p:sp>
          <p:nvSpPr>
            <p:cNvPr id="154" name="LegendText">
              <a:extLst>
                <a:ext uri="{FF2B5EF4-FFF2-40B4-BE49-F238E27FC236}">
                  <a16:creationId xmlns:a16="http://schemas.microsoft.com/office/drawing/2014/main" id="{9AE58743-2319-E2E4-3342-7C16287C576C}"/>
                </a:ext>
              </a:extLst>
            </p:cNvPr>
            <p:cNvSpPr txBox="1"/>
            <p:nvPr/>
          </p:nvSpPr>
          <p:spPr>
            <a:xfrm>
              <a:off x="8893393" y="6169071"/>
              <a:ext cx="737381" cy="139654"/>
            </a:xfrm>
            <a:prstGeom prst="rect">
              <a:avLst/>
            </a:prstGeom>
            <a:noFill/>
            <a:ln w="9525">
              <a:noFill/>
            </a:ln>
          </p:spPr>
          <p:txBody>
            <a:bodyPr vert="horz" wrap="none" lIns="0" tIns="0" rIns="0" bIns="0" rtlCol="0" anchor="ctr" anchorCtr="0">
              <a:spAutoFit/>
            </a:bodyPr>
            <a:lstStyle>
              <a:defPPr>
                <a:defRPr lang="en-EN"/>
              </a:defPPr>
              <a:lvl1pPr marL="0" marR="0" lvl="0" indent="0" defTabSz="914400" eaLnBrk="1" fontAlgn="auto" latinLnBrk="0" hangingPunct="1">
                <a:lnSpc>
                  <a:spcPct val="90000"/>
                </a:lnSpc>
                <a:spcBef>
                  <a:spcPts val="0"/>
                </a:spcBef>
                <a:spcAft>
                  <a:spcPts val="0"/>
                </a:spcAft>
                <a:buClr>
                  <a:srgbClr val="000000"/>
                </a:buClr>
                <a:buSzPct val="100000"/>
                <a:buFontTx/>
                <a:buNone/>
                <a:tabLst/>
                <a:defRPr kumimoji="0" sz="800" b="0" i="0" u="none" strike="noStrike" kern="0" cap="none" spc="0" normalizeH="0" baseline="0">
                  <a:ln>
                    <a:noFill/>
                  </a:ln>
                  <a:effectLst/>
                  <a:uLnTx/>
                  <a:uFillTx/>
                  <a:latin typeface="+mn-lt"/>
                </a:defRPr>
              </a:lvl1pPr>
            </a:lstStyle>
            <a:p>
              <a:pPr marL="0" marR="0" lvl="0" indent="0" algn="l" defTabSz="914400" rtl="0" eaLnBrk="1" fontAlgn="base" latinLnBrk="0" hangingPunct="1">
                <a:lnSpc>
                  <a:spcPct val="90000"/>
                </a:lnSpc>
                <a:spcBef>
                  <a:spcPts val="0"/>
                </a:spcBef>
                <a:spcAft>
                  <a:spcPct val="0"/>
                </a:spcAft>
                <a:buClrTx/>
                <a:buSzPct val="100000"/>
                <a:buFont typeface=""/>
                <a:buNone/>
                <a:tabLst/>
                <a:defRPr/>
              </a:pPr>
              <a:r>
                <a:rPr kumimoji="0" lang="en-US" sz="1000" b="0" i="0" u="none" strike="noStrike" kern="0" cap="none" spc="0" normalizeH="0" baseline="0" noProof="0">
                  <a:ln>
                    <a:noFill/>
                  </a:ln>
                  <a:solidFill>
                    <a:srgbClr val="000000"/>
                  </a:solidFill>
                  <a:effectLst/>
                  <a:uLnTx/>
                  <a:uFillTx/>
                  <a:latin typeface="Corbel" panose="020B0503020204020204"/>
                  <a:ea typeface="+mn-ea"/>
                  <a:cs typeface="+mn-cs"/>
                  <a:sym typeface="+mn-lt"/>
                </a:rPr>
                <a:t>Challenges</a:t>
              </a:r>
            </a:p>
          </p:txBody>
        </p:sp>
      </p:grpSp>
      <p:cxnSp>
        <p:nvCxnSpPr>
          <p:cNvPr id="171" name="Straight Connector 170">
            <a:extLst>
              <a:ext uri="{FF2B5EF4-FFF2-40B4-BE49-F238E27FC236}">
                <a16:creationId xmlns:a16="http://schemas.microsoft.com/office/drawing/2014/main" id="{E63CB634-EFFF-1F85-47A4-18A39D983A52}"/>
              </a:ext>
            </a:extLst>
          </p:cNvPr>
          <p:cNvCxnSpPr/>
          <p:nvPr/>
        </p:nvCxnSpPr>
        <p:spPr>
          <a:xfrm>
            <a:off x="3840164" y="2439823"/>
            <a:ext cx="666749" cy="0"/>
          </a:xfrm>
          <a:prstGeom prst="lin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175" name="RbLabel">
            <a:extLst>
              <a:ext uri="{FF2B5EF4-FFF2-40B4-BE49-F238E27FC236}">
                <a16:creationId xmlns:a16="http://schemas.microsoft.com/office/drawing/2014/main" id="{FFC836F9-A77C-13F9-B007-27637CFD56FC}"/>
              </a:ext>
            </a:extLst>
          </p:cNvPr>
          <p:cNvSpPr txBox="1">
            <a:spLocks/>
          </p:cNvSpPr>
          <p:nvPr/>
        </p:nvSpPr>
        <p:spPr>
          <a:xfrm>
            <a:off x="4506913" y="1934980"/>
            <a:ext cx="1185188" cy="211203"/>
          </a:xfrm>
          <a:prstGeom prst="rect">
            <a:avLst/>
          </a:prstGeom>
          <a:solidFill>
            <a:schemeClr val="tx1"/>
          </a:solidFill>
          <a:ln w="6350" cmpd="sng">
            <a:noFill/>
          </a:ln>
        </p:spPr>
        <p:txBody>
          <a:bodyPr vert="horz" wrap="none" lIns="36000" tIns="36000" rIns="36000" bIns="36000" rtlCol="0" anchor="ctr" anchorCtr="1">
            <a:spAutoFit/>
          </a:bodyPr>
          <a:lstStyle>
            <a:defPPr>
              <a:defRPr lang="en-EN"/>
            </a:defPPr>
            <a:lvl1pPr marL="0" indent="0" algn="r" defTabSz="914400" eaLnBrk="1" latinLnBrk="0" hangingPunct="1">
              <a:lnSpc>
                <a:spcPct val="100000"/>
              </a:lnSpc>
              <a:spcBef>
                <a:spcPts val="0"/>
              </a:spcBef>
              <a:spcAft>
                <a:spcPts val="0"/>
              </a:spcAft>
              <a:buClr>
                <a:srgbClr val="000000"/>
              </a:buClr>
              <a:buSzPct val="100000"/>
              <a:buFont typeface="+mn-lt" pitchFamily="34" charset="0"/>
              <a:buNone/>
              <a:defRPr sz="900" i="0" baseline="0">
                <a:solidFill>
                  <a:schemeClr val="bg1"/>
                </a:solidFill>
                <a:latin typeface="+mn-lt"/>
              </a:defRPr>
            </a:lvl1pPr>
            <a:lvl2pPr marL="230400" indent="-230400" defTabSz="914400" eaLnBrk="1" latinLnBrk="0" hangingPunct="1">
              <a:lnSpc>
                <a:spcPct val="90000"/>
              </a:lnSpc>
              <a:spcBef>
                <a:spcPts val="1200"/>
              </a:spcBef>
              <a:buClrTx/>
              <a:buFont typeface="+mn-lt" pitchFamily="34" charset="0"/>
              <a:buChar char="&gt;"/>
              <a:defRPr sz="1800" b="0">
                <a:latin typeface="+mn-lt"/>
              </a:defRPr>
            </a:lvl2pPr>
            <a:lvl3pPr marL="482400" indent="-234000" defTabSz="914400" eaLnBrk="1" latinLnBrk="0" hangingPunct="1">
              <a:lnSpc>
                <a:spcPct val="90000"/>
              </a:lnSpc>
              <a:spcBef>
                <a:spcPts val="400"/>
              </a:spcBef>
              <a:buClrTx/>
              <a:buFont typeface="+mn-lt" pitchFamily="34" charset="0"/>
              <a:buChar char="–"/>
              <a:defRPr sz="1800" b="0">
                <a:latin typeface="+mn-lt"/>
              </a:defRPr>
            </a:lvl3pPr>
            <a:lvl4pPr marL="698400" indent="-201600" defTabSz="914400" eaLnBrk="1" latinLnBrk="0" hangingPunct="1">
              <a:lnSpc>
                <a:spcPct val="90000"/>
              </a:lnSpc>
              <a:spcBef>
                <a:spcPts val="200"/>
              </a:spcBef>
              <a:buClrTx/>
              <a:buFont typeface="+mn-lt" pitchFamily="34" charset="0"/>
              <a:buChar char="-"/>
              <a:defRPr sz="1800" b="0">
                <a:latin typeface="+mn-lt"/>
              </a:defRPr>
            </a:lvl4pPr>
            <a:lvl5pPr marL="698400" indent="0" defTabSz="914400" eaLnBrk="1" latinLnBrk="0" hangingPunct="1">
              <a:lnSpc>
                <a:spcPct val="93000"/>
              </a:lnSpc>
              <a:spcBef>
                <a:spcPts val="0"/>
              </a:spcBef>
              <a:buFont typeface="+mn-lt" pitchFamily="34" charset="0"/>
              <a:buNone/>
              <a:defRPr sz="1700">
                <a:latin typeface="+mn-lt" pitchFamily="34" charset="0"/>
              </a:defRPr>
            </a:lvl5pPr>
            <a:lvl6pPr marL="2514600" indent="-228600">
              <a:spcBef>
                <a:spcPct val="20000"/>
              </a:spcBef>
              <a:buFont typeface="+mn-lt" pitchFamily="34" charset="0"/>
              <a:buChar char="•"/>
              <a:defRPr sz="2000">
                <a:latin typeface="+mn-lt"/>
              </a:defRPr>
            </a:lvl6pPr>
            <a:lvl7pPr marL="2971800" indent="-228600">
              <a:spcBef>
                <a:spcPct val="20000"/>
              </a:spcBef>
              <a:buFont typeface="+mn-lt" pitchFamily="34" charset="0"/>
              <a:buChar char="•"/>
              <a:defRPr sz="2000">
                <a:latin typeface="+mn-lt"/>
              </a:defRPr>
            </a:lvl7pPr>
            <a:lvl8pPr marL="3429000" indent="-228600">
              <a:spcBef>
                <a:spcPct val="20000"/>
              </a:spcBef>
              <a:buFont typeface="+mn-lt" pitchFamily="34" charset="0"/>
              <a:buChar char="•"/>
              <a:defRPr sz="2000">
                <a:latin typeface="+mn-lt"/>
              </a:defRPr>
            </a:lvl8pPr>
            <a:lvl9pPr marL="3886200" indent="-228600">
              <a:spcBef>
                <a:spcPct val="20000"/>
              </a:spcBef>
              <a:buFont typeface="+mn-lt" pitchFamily="34" charset="0"/>
              <a:buChar char="•"/>
              <a:defRPr sz="2000">
                <a:latin typeface="+mn-lt"/>
              </a:defRPr>
            </a:lvl9pPr>
          </a:lstStyle>
          <a:p>
            <a:pPr marL="0" marR="0" lvl="0" indent="0" algn="r" defTabSz="914400" rtl="0" eaLnBrk="1" fontAlgn="base" latinLnBrk="0" hangingPunct="1">
              <a:lnSpc>
                <a:spcPct val="100000"/>
              </a:lnSpc>
              <a:spcBef>
                <a:spcPts val="0"/>
              </a:spcBef>
              <a:spcAft>
                <a:spcPts val="0"/>
              </a:spcAft>
              <a:buClr>
                <a:srgbClr val="000000"/>
              </a:buClr>
              <a:buSzPct val="100000"/>
              <a:buFont typeface="+mn-lt" pitchFamily="34" charset="0"/>
              <a:buNone/>
              <a:tabLst/>
              <a:defRPr/>
            </a:pPr>
            <a:r>
              <a:rPr kumimoji="0" lang="en-US" sz="900" b="1" i="0" u="none" strike="noStrike" kern="1200" cap="none" spc="0" normalizeH="0" baseline="0" noProof="0" dirty="0">
                <a:ln>
                  <a:noFill/>
                </a:ln>
                <a:solidFill>
                  <a:srgbClr val="FEFFFF"/>
                </a:solidFill>
                <a:effectLst/>
                <a:uLnTx/>
                <a:uFillTx/>
                <a:latin typeface="Corbel" panose="020B0503020204020204"/>
                <a:ea typeface="+mn-ea"/>
                <a:cs typeface="+mn-cs"/>
              </a:rPr>
              <a:t>Illustrative figures`</a:t>
            </a:r>
          </a:p>
        </p:txBody>
      </p:sp>
      <p:sp>
        <p:nvSpPr>
          <p:cNvPr id="179" name="Rectangle: Rounded Corners 178">
            <a:extLst>
              <a:ext uri="{FF2B5EF4-FFF2-40B4-BE49-F238E27FC236}">
                <a16:creationId xmlns:a16="http://schemas.microsoft.com/office/drawing/2014/main" id="{7903F833-7ACE-8AA2-68F5-937558555351}"/>
              </a:ext>
            </a:extLst>
          </p:cNvPr>
          <p:cNvSpPr/>
          <p:nvPr/>
        </p:nvSpPr>
        <p:spPr>
          <a:xfrm>
            <a:off x="413997" y="6038170"/>
            <a:ext cx="11405141" cy="404112"/>
          </a:xfrm>
          <a:prstGeom prst="roundRect">
            <a:avLst>
              <a:gd name="adj" fmla="val 50000"/>
            </a:avLst>
          </a:prstGeom>
          <a:solidFill>
            <a:schemeClr val="accent3">
              <a:lumMod val="20000"/>
              <a:lumOff val="8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lstStyle/>
          <a:p>
            <a:pPr marL="0" marR="0" lvl="0" indent="0" algn="ctr" defTabSz="914400" rtl="0" eaLnBrk="1" fontAlgn="base" latinLnBrk="0" hangingPunct="1">
              <a:lnSpc>
                <a:spcPct val="100000"/>
              </a:lnSpc>
              <a:spcBef>
                <a:spcPts val="400"/>
              </a:spcBef>
              <a:spcAft>
                <a:spcPct val="0"/>
              </a:spcAft>
              <a:buClrTx/>
              <a:buSzPct val="100000"/>
              <a:buFontTx/>
              <a:buNone/>
              <a:tabLst/>
              <a:defRPr/>
            </a:pPr>
            <a:r>
              <a:rPr kumimoji="0" lang="en-US" sz="1400" b="1" i="0" u="none" strike="noStrike" kern="1200" cap="none" spc="0" normalizeH="0" baseline="0" noProof="0" dirty="0">
                <a:ln>
                  <a:noFill/>
                </a:ln>
                <a:solidFill>
                  <a:srgbClr val="000000"/>
                </a:solidFill>
                <a:effectLst/>
                <a:uLnTx/>
                <a:uFillTx/>
                <a:latin typeface="Corbel" panose="020B0503020204020204"/>
                <a:ea typeface="+mn-ea"/>
                <a:cs typeface="+mn-cs"/>
                <a:sym typeface="+mn-lt"/>
              </a:rPr>
              <a:t>As automotive SW increases in importance, the ecosystem will need to evolve to reduce costs and improve quality and reliability</a:t>
            </a:r>
          </a:p>
        </p:txBody>
      </p:sp>
      <p:grpSp>
        <p:nvGrpSpPr>
          <p:cNvPr id="14" name="Group 13">
            <a:extLst>
              <a:ext uri="{FF2B5EF4-FFF2-40B4-BE49-F238E27FC236}">
                <a16:creationId xmlns:a16="http://schemas.microsoft.com/office/drawing/2014/main" id="{1DFD7E9A-254D-EA53-3AD8-EB61CA91798B}"/>
              </a:ext>
            </a:extLst>
          </p:cNvPr>
          <p:cNvGrpSpPr/>
          <p:nvPr/>
        </p:nvGrpSpPr>
        <p:grpSpPr>
          <a:xfrm>
            <a:off x="5759842" y="2771829"/>
            <a:ext cx="2045601" cy="1990288"/>
            <a:chOff x="6145658" y="2314552"/>
            <a:chExt cx="2045601" cy="1990288"/>
          </a:xfrm>
        </p:grpSpPr>
        <p:sp>
          <p:nvSpPr>
            <p:cNvPr id="114" name="TextBox 113">
              <a:extLst>
                <a:ext uri="{FF2B5EF4-FFF2-40B4-BE49-F238E27FC236}">
                  <a16:creationId xmlns:a16="http://schemas.microsoft.com/office/drawing/2014/main" id="{AD7063E6-EF8B-A1EB-DFE1-72BEBAD03C55}"/>
                </a:ext>
              </a:extLst>
            </p:cNvPr>
            <p:cNvSpPr txBox="1"/>
            <p:nvPr/>
          </p:nvSpPr>
          <p:spPr>
            <a:xfrm>
              <a:off x="6199317" y="2314552"/>
              <a:ext cx="1991942" cy="1990288"/>
            </a:xfrm>
            <a:prstGeom prst="rect">
              <a:avLst/>
            </a:prstGeom>
            <a:noFill/>
            <a:ln w="9525">
              <a:noFill/>
            </a:ln>
          </p:spPr>
          <p:txBody>
            <a:bodyPr vert="horz" wrap="square" lIns="0" tIns="0" rIns="0" bIns="0" rtlCol="0">
              <a:spAutoFit/>
            </a:bodyPr>
            <a:lstStyle/>
            <a:p>
              <a:pPr marL="0" marR="0" lvl="0" indent="0" algn="l" defTabSz="914400" rtl="0" eaLnBrk="1" fontAlgn="base" latinLnBrk="0" hangingPunct="1">
                <a:lnSpc>
                  <a:spcPct val="100000"/>
                </a:lnSpc>
                <a:spcBef>
                  <a:spcPts val="0"/>
                </a:spcBef>
                <a:spcAft>
                  <a:spcPct val="0"/>
                </a:spcAft>
                <a:buClrTx/>
                <a:buSzPct val="100000"/>
                <a:buFont typeface=""/>
                <a:buNone/>
                <a:tabLst/>
                <a:defRPr/>
              </a:pPr>
              <a:r>
                <a:rPr kumimoji="0" lang="en-US" sz="1800" b="1" i="0" u="none" strike="noStrike" kern="1200" cap="none" spc="0" normalizeH="0" baseline="0" noProof="0" dirty="0">
                  <a:ln>
                    <a:noFill/>
                  </a:ln>
                  <a:solidFill>
                    <a:srgbClr val="787878"/>
                  </a:solidFill>
                  <a:effectLst/>
                  <a:uLnTx/>
                  <a:uFillTx/>
                  <a:latin typeface="Corbel" panose="020B0503020204020204"/>
                  <a:ea typeface="+mn-ea"/>
                  <a:cs typeface="+mn-cs"/>
                  <a:sym typeface="+mn-lt"/>
                </a:rPr>
                <a:t>Integrated firmware</a:t>
              </a:r>
            </a:p>
            <a:p>
              <a:pPr marL="146175" marR="0" lvl="1" indent="-146175" algn="l" defTabSz="914400" rtl="0" eaLnBrk="1" fontAlgn="base" latinLnBrk="0" hangingPunct="1">
                <a:lnSpc>
                  <a:spcPct val="100000"/>
                </a:lnSpc>
                <a:spcBef>
                  <a:spcPts val="400"/>
                </a:spcBef>
                <a:spcAft>
                  <a:spcPct val="0"/>
                </a:spcAft>
                <a:buClrTx/>
                <a:buSzPct val="100000"/>
                <a:buFont typeface="+mn-lt"/>
                <a:buChar char="•"/>
                <a:tabLst/>
                <a:defRPr/>
              </a:pPr>
              <a:r>
                <a:rPr kumimoji="0" lang="en-US" sz="14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Custom-built for ECU</a:t>
              </a:r>
            </a:p>
            <a:p>
              <a:pPr marL="146175" marR="0" lvl="1" indent="-146175" algn="l" defTabSz="914400" rtl="0" eaLnBrk="1" fontAlgn="base" latinLnBrk="0" hangingPunct="1">
                <a:lnSpc>
                  <a:spcPct val="100000"/>
                </a:lnSpc>
                <a:spcBef>
                  <a:spcPts val="400"/>
                </a:spcBef>
                <a:spcAft>
                  <a:spcPct val="0"/>
                </a:spcAft>
                <a:buClrTx/>
                <a:buSzPct val="100000"/>
                <a:buFont typeface="+mn-lt"/>
                <a:buChar char="•"/>
                <a:tabLst/>
                <a:defRPr/>
              </a:pPr>
              <a:r>
                <a:rPr kumimoji="0" lang="en-US" sz="14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Limited reusability of IP / code</a:t>
              </a:r>
            </a:p>
            <a:p>
              <a:pPr marL="146175" marR="0" lvl="1" indent="-146175" algn="l" defTabSz="914400" rtl="0" eaLnBrk="1" fontAlgn="base" latinLnBrk="0" hangingPunct="1">
                <a:lnSpc>
                  <a:spcPct val="100000"/>
                </a:lnSpc>
                <a:spcBef>
                  <a:spcPts val="400"/>
                </a:spcBef>
                <a:spcAft>
                  <a:spcPct val="0"/>
                </a:spcAft>
                <a:buClrTx/>
                <a:buSzPct val="100000"/>
                <a:buFont typeface="+mn-lt"/>
                <a:buChar char="•"/>
                <a:tabLst/>
                <a:defRPr/>
              </a:pPr>
              <a:r>
                <a:rPr kumimoji="0" lang="en-US" sz="14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Often sold as engineering effort from internal </a:t>
              </a:r>
              <a:r>
                <a:rPr kumimoji="0" lang="en-US" sz="1400" b="0" i="0" u="none" strike="noStrike" kern="1200" cap="none" spc="0" normalizeH="0" baseline="0" noProof="0" dirty="0" err="1">
                  <a:ln>
                    <a:noFill/>
                  </a:ln>
                  <a:solidFill>
                    <a:srgbClr val="000000"/>
                  </a:solidFill>
                  <a:effectLst/>
                  <a:uLnTx/>
                  <a:uFillTx/>
                  <a:latin typeface="Corbel" panose="020B0503020204020204"/>
                  <a:ea typeface="+mn-ea"/>
                  <a:cs typeface="+mn-cs"/>
                  <a:sym typeface="+mn-lt"/>
                </a:rPr>
                <a:t>devs</a:t>
              </a:r>
              <a:endParaRPr kumimoji="0" lang="en-US" sz="1400" b="0" i="0" u="none" strike="noStrike" kern="1200" cap="none" spc="0" normalizeH="0" baseline="0" noProof="0" dirty="0">
                <a:ln>
                  <a:noFill/>
                </a:ln>
                <a:solidFill>
                  <a:srgbClr val="000000"/>
                </a:solidFill>
                <a:effectLst/>
                <a:uLnTx/>
                <a:uFillTx/>
                <a:latin typeface="Corbel" panose="020B0503020204020204"/>
                <a:ea typeface="+mn-ea"/>
                <a:cs typeface="+mn-cs"/>
                <a:sym typeface="+mn-lt"/>
              </a:endParaRPr>
            </a:p>
            <a:p>
              <a:pPr marL="146175" marR="0" lvl="1" indent="-146175" algn="l" defTabSz="914400" rtl="0" eaLnBrk="1" fontAlgn="base" latinLnBrk="0" hangingPunct="1">
                <a:lnSpc>
                  <a:spcPct val="100000"/>
                </a:lnSpc>
                <a:spcBef>
                  <a:spcPts val="400"/>
                </a:spcBef>
                <a:spcAft>
                  <a:spcPct val="0"/>
                </a:spcAft>
                <a:buClrTx/>
                <a:buSzPct val="100000"/>
                <a:buFont typeface="+mn-lt"/>
                <a:buChar char="•"/>
                <a:tabLst/>
                <a:defRPr/>
              </a:pPr>
              <a:r>
                <a:rPr kumimoji="0" lang="en-US" sz="14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Limited interoperability</a:t>
              </a:r>
            </a:p>
          </p:txBody>
        </p:sp>
        <p:grpSp>
          <p:nvGrpSpPr>
            <p:cNvPr id="135" name="Group 10">
              <a:extLst>
                <a:ext uri="{FF2B5EF4-FFF2-40B4-BE49-F238E27FC236}">
                  <a16:creationId xmlns:a16="http://schemas.microsoft.com/office/drawing/2014/main" id="{C37EC692-F990-43A9-C523-83659EE78BD2}"/>
                </a:ext>
              </a:extLst>
            </p:cNvPr>
            <p:cNvGrpSpPr>
              <a:grpSpLocks noChangeAspect="1"/>
            </p:cNvGrpSpPr>
            <p:nvPr/>
          </p:nvGrpSpPr>
          <p:grpSpPr>
            <a:xfrm>
              <a:off x="6145658" y="2943203"/>
              <a:ext cx="166688" cy="166688"/>
              <a:chOff x="4185357" y="3157412"/>
              <a:chExt cx="290407" cy="290412"/>
            </a:xfrm>
          </p:grpSpPr>
          <p:sp>
            <p:nvSpPr>
              <p:cNvPr id="136" name="Oval 97">
                <a:extLst>
                  <a:ext uri="{FF2B5EF4-FFF2-40B4-BE49-F238E27FC236}">
                    <a16:creationId xmlns:a16="http://schemas.microsoft.com/office/drawing/2014/main" id="{857848CB-1B3B-770B-CE89-61650AE280F6}"/>
                  </a:ext>
                </a:extLst>
              </p:cNvPr>
              <p:cNvSpPr>
                <a:spLocks noChangeAspect="1"/>
              </p:cNvSpPr>
              <p:nvPr/>
            </p:nvSpPr>
            <p:spPr>
              <a:xfrm>
                <a:off x="4185357" y="3157412"/>
                <a:ext cx="290407" cy="290412"/>
              </a:xfrm>
              <a:prstGeom prst="ellipse">
                <a:avLst/>
              </a:prstGeom>
              <a:solidFill>
                <a:schemeClr val="dk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pPr marL="0" marR="0" lvl="0" indent="0" algn="l" defTabSz="914400" rtl="0" eaLnBrk="1" fontAlgn="base" latinLnBrk="0" hangingPunct="1">
                  <a:lnSpc>
                    <a:spcPct val="90000"/>
                  </a:lnSpc>
                  <a:spcBef>
                    <a:spcPts val="40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Corbel" panose="020B0503020204020204"/>
                  <a:ea typeface="+mn-ea"/>
                  <a:cs typeface="+mn-cs"/>
                </a:endParaRPr>
              </a:p>
            </p:txBody>
          </p:sp>
          <p:sp>
            <p:nvSpPr>
              <p:cNvPr id="137" name="Rectangle: Rounded Corners 63">
                <a:extLst>
                  <a:ext uri="{FF2B5EF4-FFF2-40B4-BE49-F238E27FC236}">
                    <a16:creationId xmlns:a16="http://schemas.microsoft.com/office/drawing/2014/main" id="{4B497823-4C6C-5EBD-8209-C1B124BCAB5C}"/>
                  </a:ext>
                </a:extLst>
              </p:cNvPr>
              <p:cNvSpPr>
                <a:spLocks noChangeAspect="1"/>
              </p:cNvSpPr>
              <p:nvPr/>
            </p:nvSpPr>
            <p:spPr>
              <a:xfrm>
                <a:off x="4252075" y="3287616"/>
                <a:ext cx="157012" cy="29931"/>
              </a:xfrm>
              <a:prstGeom prst="roundRect">
                <a:avLst>
                  <a:gd name="adj" fmla="val 50000"/>
                </a:avLst>
              </a:prstGeom>
              <a:solidFill>
                <a:schemeClr val="bg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pPr marL="0" marR="0" lvl="0" indent="0" algn="l" defTabSz="914400" rtl="0" eaLnBrk="1" fontAlgn="base" latinLnBrk="0" hangingPunct="1">
                  <a:lnSpc>
                    <a:spcPct val="90000"/>
                  </a:lnSpc>
                  <a:spcBef>
                    <a:spcPts val="40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Corbel" panose="020B0503020204020204"/>
                  <a:ea typeface="+mn-ea"/>
                  <a:cs typeface="+mn-cs"/>
                </a:endParaRPr>
              </a:p>
            </p:txBody>
          </p:sp>
        </p:grpSp>
        <p:grpSp>
          <p:nvGrpSpPr>
            <p:cNvPr id="3" name="Group 10">
              <a:extLst>
                <a:ext uri="{FF2B5EF4-FFF2-40B4-BE49-F238E27FC236}">
                  <a16:creationId xmlns:a16="http://schemas.microsoft.com/office/drawing/2014/main" id="{163DDDA0-05A5-BBE0-8979-2E4195EC6DCE}"/>
                </a:ext>
              </a:extLst>
            </p:cNvPr>
            <p:cNvGrpSpPr>
              <a:grpSpLocks noChangeAspect="1"/>
            </p:cNvGrpSpPr>
            <p:nvPr/>
          </p:nvGrpSpPr>
          <p:grpSpPr>
            <a:xfrm>
              <a:off x="6145658" y="3423477"/>
              <a:ext cx="166688" cy="166688"/>
              <a:chOff x="4185357" y="3157412"/>
              <a:chExt cx="290407" cy="290412"/>
            </a:xfrm>
          </p:grpSpPr>
          <p:sp>
            <p:nvSpPr>
              <p:cNvPr id="5" name="Oval 97">
                <a:extLst>
                  <a:ext uri="{FF2B5EF4-FFF2-40B4-BE49-F238E27FC236}">
                    <a16:creationId xmlns:a16="http://schemas.microsoft.com/office/drawing/2014/main" id="{B3CB328D-4527-7C8B-D1FF-9A5192412226}"/>
                  </a:ext>
                </a:extLst>
              </p:cNvPr>
              <p:cNvSpPr>
                <a:spLocks noChangeAspect="1"/>
              </p:cNvSpPr>
              <p:nvPr/>
            </p:nvSpPr>
            <p:spPr>
              <a:xfrm>
                <a:off x="4185357" y="3157412"/>
                <a:ext cx="290407" cy="290412"/>
              </a:xfrm>
              <a:prstGeom prst="ellipse">
                <a:avLst/>
              </a:prstGeom>
              <a:solidFill>
                <a:schemeClr val="dk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pPr marL="0" marR="0" lvl="0" indent="0" algn="l" defTabSz="914400" rtl="0" eaLnBrk="1" fontAlgn="base" latinLnBrk="0" hangingPunct="1">
                  <a:lnSpc>
                    <a:spcPct val="90000"/>
                  </a:lnSpc>
                  <a:spcBef>
                    <a:spcPts val="40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Corbel" panose="020B0503020204020204"/>
                  <a:ea typeface="+mn-ea"/>
                  <a:cs typeface="+mn-cs"/>
                </a:endParaRPr>
              </a:p>
            </p:txBody>
          </p:sp>
          <p:sp>
            <p:nvSpPr>
              <p:cNvPr id="6" name="Rectangle: Rounded Corners 63">
                <a:extLst>
                  <a:ext uri="{FF2B5EF4-FFF2-40B4-BE49-F238E27FC236}">
                    <a16:creationId xmlns:a16="http://schemas.microsoft.com/office/drawing/2014/main" id="{5A8E7739-409B-B852-62CC-758E9C99F69A}"/>
                  </a:ext>
                </a:extLst>
              </p:cNvPr>
              <p:cNvSpPr>
                <a:spLocks noChangeAspect="1"/>
              </p:cNvSpPr>
              <p:nvPr/>
            </p:nvSpPr>
            <p:spPr>
              <a:xfrm>
                <a:off x="4252075" y="3287616"/>
                <a:ext cx="157012" cy="29931"/>
              </a:xfrm>
              <a:prstGeom prst="roundRect">
                <a:avLst>
                  <a:gd name="adj" fmla="val 50000"/>
                </a:avLst>
              </a:prstGeom>
              <a:solidFill>
                <a:schemeClr val="bg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pPr marL="0" marR="0" lvl="0" indent="0" algn="l" defTabSz="914400" rtl="0" eaLnBrk="1" fontAlgn="base" latinLnBrk="0" hangingPunct="1">
                  <a:lnSpc>
                    <a:spcPct val="90000"/>
                  </a:lnSpc>
                  <a:spcBef>
                    <a:spcPts val="40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Corbel" panose="020B0503020204020204"/>
                  <a:ea typeface="+mn-ea"/>
                  <a:cs typeface="+mn-cs"/>
                </a:endParaRPr>
              </a:p>
            </p:txBody>
          </p:sp>
        </p:grpSp>
        <p:grpSp>
          <p:nvGrpSpPr>
            <p:cNvPr id="7" name="Group 10">
              <a:extLst>
                <a:ext uri="{FF2B5EF4-FFF2-40B4-BE49-F238E27FC236}">
                  <a16:creationId xmlns:a16="http://schemas.microsoft.com/office/drawing/2014/main" id="{60EC012D-0853-A0BB-EBCB-BDF1434B05CB}"/>
                </a:ext>
              </a:extLst>
            </p:cNvPr>
            <p:cNvGrpSpPr>
              <a:grpSpLocks noChangeAspect="1"/>
            </p:cNvGrpSpPr>
            <p:nvPr/>
          </p:nvGrpSpPr>
          <p:grpSpPr>
            <a:xfrm>
              <a:off x="6145658" y="4105558"/>
              <a:ext cx="166688" cy="166688"/>
              <a:chOff x="4185357" y="3157412"/>
              <a:chExt cx="290407" cy="290412"/>
            </a:xfrm>
          </p:grpSpPr>
          <p:sp>
            <p:nvSpPr>
              <p:cNvPr id="8" name="Oval 97">
                <a:extLst>
                  <a:ext uri="{FF2B5EF4-FFF2-40B4-BE49-F238E27FC236}">
                    <a16:creationId xmlns:a16="http://schemas.microsoft.com/office/drawing/2014/main" id="{B1FEC75B-91A3-523A-F663-F2E25607F40B}"/>
                  </a:ext>
                </a:extLst>
              </p:cNvPr>
              <p:cNvSpPr>
                <a:spLocks noChangeAspect="1"/>
              </p:cNvSpPr>
              <p:nvPr/>
            </p:nvSpPr>
            <p:spPr>
              <a:xfrm>
                <a:off x="4185357" y="3157412"/>
                <a:ext cx="290407" cy="290412"/>
              </a:xfrm>
              <a:prstGeom prst="ellipse">
                <a:avLst/>
              </a:prstGeom>
              <a:solidFill>
                <a:schemeClr val="dk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pPr marL="0" marR="0" lvl="0" indent="0" algn="l" defTabSz="914400" rtl="0" eaLnBrk="1" fontAlgn="base" latinLnBrk="0" hangingPunct="1">
                  <a:lnSpc>
                    <a:spcPct val="90000"/>
                  </a:lnSpc>
                  <a:spcBef>
                    <a:spcPts val="40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Corbel" panose="020B0503020204020204"/>
                  <a:ea typeface="+mn-ea"/>
                  <a:cs typeface="+mn-cs"/>
                </a:endParaRPr>
              </a:p>
            </p:txBody>
          </p:sp>
          <p:sp>
            <p:nvSpPr>
              <p:cNvPr id="10" name="Rectangle: Rounded Corners 63">
                <a:extLst>
                  <a:ext uri="{FF2B5EF4-FFF2-40B4-BE49-F238E27FC236}">
                    <a16:creationId xmlns:a16="http://schemas.microsoft.com/office/drawing/2014/main" id="{D9B3B886-1201-A31E-F59F-AE39DC7C2D1F}"/>
                  </a:ext>
                </a:extLst>
              </p:cNvPr>
              <p:cNvSpPr>
                <a:spLocks noChangeAspect="1"/>
              </p:cNvSpPr>
              <p:nvPr/>
            </p:nvSpPr>
            <p:spPr>
              <a:xfrm>
                <a:off x="4252075" y="3287616"/>
                <a:ext cx="157012" cy="29931"/>
              </a:xfrm>
              <a:prstGeom prst="roundRect">
                <a:avLst>
                  <a:gd name="adj" fmla="val 50000"/>
                </a:avLst>
              </a:prstGeom>
              <a:solidFill>
                <a:schemeClr val="bg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pPr marL="0" marR="0" lvl="0" indent="0" algn="l" defTabSz="914400" rtl="0" eaLnBrk="1" fontAlgn="base" latinLnBrk="0" hangingPunct="1">
                  <a:lnSpc>
                    <a:spcPct val="90000"/>
                  </a:lnSpc>
                  <a:spcBef>
                    <a:spcPts val="40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Corbel" panose="020B0503020204020204"/>
                  <a:ea typeface="+mn-ea"/>
                  <a:cs typeface="+mn-cs"/>
                </a:endParaRPr>
              </a:p>
            </p:txBody>
          </p:sp>
        </p:grpSp>
        <p:grpSp>
          <p:nvGrpSpPr>
            <p:cNvPr id="11" name="Group 10">
              <a:extLst>
                <a:ext uri="{FF2B5EF4-FFF2-40B4-BE49-F238E27FC236}">
                  <a16:creationId xmlns:a16="http://schemas.microsoft.com/office/drawing/2014/main" id="{FFE955A2-AFE1-5B06-7F8C-1164853FB0F1}"/>
                </a:ext>
              </a:extLst>
            </p:cNvPr>
            <p:cNvGrpSpPr>
              <a:grpSpLocks noChangeAspect="1"/>
            </p:cNvGrpSpPr>
            <p:nvPr/>
          </p:nvGrpSpPr>
          <p:grpSpPr>
            <a:xfrm>
              <a:off x="6145658" y="2675566"/>
              <a:ext cx="166688" cy="166688"/>
              <a:chOff x="4185357" y="3157412"/>
              <a:chExt cx="290407" cy="290412"/>
            </a:xfrm>
          </p:grpSpPr>
          <p:sp>
            <p:nvSpPr>
              <p:cNvPr id="12" name="Oval 97">
                <a:extLst>
                  <a:ext uri="{FF2B5EF4-FFF2-40B4-BE49-F238E27FC236}">
                    <a16:creationId xmlns:a16="http://schemas.microsoft.com/office/drawing/2014/main" id="{02F01058-665F-4605-9295-807C6EDA32A1}"/>
                  </a:ext>
                </a:extLst>
              </p:cNvPr>
              <p:cNvSpPr>
                <a:spLocks noChangeAspect="1"/>
              </p:cNvSpPr>
              <p:nvPr/>
            </p:nvSpPr>
            <p:spPr>
              <a:xfrm>
                <a:off x="4185357" y="3157412"/>
                <a:ext cx="290407" cy="290412"/>
              </a:xfrm>
              <a:prstGeom prst="ellipse">
                <a:avLst/>
              </a:prstGeom>
              <a:solidFill>
                <a:schemeClr val="dk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pPr marL="0" marR="0" lvl="0" indent="0" algn="l" defTabSz="914400" rtl="0" eaLnBrk="1" fontAlgn="base" latinLnBrk="0" hangingPunct="1">
                  <a:lnSpc>
                    <a:spcPct val="90000"/>
                  </a:lnSpc>
                  <a:spcBef>
                    <a:spcPts val="40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Corbel" panose="020B0503020204020204"/>
                  <a:ea typeface="+mn-ea"/>
                  <a:cs typeface="+mn-cs"/>
                </a:endParaRPr>
              </a:p>
            </p:txBody>
          </p:sp>
          <p:sp>
            <p:nvSpPr>
              <p:cNvPr id="13" name="Rectangle: Rounded Corners 63">
                <a:extLst>
                  <a:ext uri="{FF2B5EF4-FFF2-40B4-BE49-F238E27FC236}">
                    <a16:creationId xmlns:a16="http://schemas.microsoft.com/office/drawing/2014/main" id="{72D15A7B-A0E8-505D-565A-11C7EE0AC16C}"/>
                  </a:ext>
                </a:extLst>
              </p:cNvPr>
              <p:cNvSpPr>
                <a:spLocks noChangeAspect="1"/>
              </p:cNvSpPr>
              <p:nvPr/>
            </p:nvSpPr>
            <p:spPr>
              <a:xfrm>
                <a:off x="4252075" y="3287616"/>
                <a:ext cx="157012" cy="29931"/>
              </a:xfrm>
              <a:prstGeom prst="roundRect">
                <a:avLst>
                  <a:gd name="adj" fmla="val 50000"/>
                </a:avLst>
              </a:prstGeom>
              <a:solidFill>
                <a:schemeClr val="bg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pPr marL="0" marR="0" lvl="0" indent="0" algn="l" defTabSz="914400" rtl="0" eaLnBrk="1" fontAlgn="base" latinLnBrk="0" hangingPunct="1">
                  <a:lnSpc>
                    <a:spcPct val="90000"/>
                  </a:lnSpc>
                  <a:spcBef>
                    <a:spcPts val="40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Corbel" panose="020B0503020204020204"/>
                  <a:ea typeface="+mn-ea"/>
                  <a:cs typeface="+mn-cs"/>
                </a:endParaRPr>
              </a:p>
            </p:txBody>
          </p:sp>
        </p:grpSp>
      </p:grpSp>
      <p:sp>
        <p:nvSpPr>
          <p:cNvPr id="22" name="Parallelogram 21">
            <a:extLst>
              <a:ext uri="{FF2B5EF4-FFF2-40B4-BE49-F238E27FC236}">
                <a16:creationId xmlns:a16="http://schemas.microsoft.com/office/drawing/2014/main" id="{46F6CCDE-9D0D-C381-7623-42D9FEFE5DF7}"/>
              </a:ext>
            </a:extLst>
          </p:cNvPr>
          <p:cNvSpPr/>
          <p:nvPr/>
        </p:nvSpPr>
        <p:spPr>
          <a:xfrm>
            <a:off x="9758288" y="2963594"/>
            <a:ext cx="1467729" cy="204633"/>
          </a:xfrm>
          <a:prstGeom prst="parallelogram">
            <a:avLst>
              <a:gd name="adj" fmla="val 38574"/>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EN"/>
            </a:defPPr>
            <a:lvl1pPr algn="l" rtl="0" fontAlgn="base">
              <a:spcBef>
                <a:spcPct val="0"/>
              </a:spcBef>
              <a:spcAft>
                <a:spcPct val="0"/>
              </a:spcAft>
              <a:defRPr sz="1200" b="1" kern="1200">
                <a:solidFill>
                  <a:schemeClr val="lt1"/>
                </a:solidFill>
                <a:latin typeface="+mn-lt"/>
                <a:ea typeface="+mn-ea"/>
                <a:cs typeface="+mn-cs"/>
              </a:defRPr>
            </a:lvl1pPr>
            <a:lvl2pPr marL="457200" algn="l" rtl="0" fontAlgn="base">
              <a:spcBef>
                <a:spcPct val="0"/>
              </a:spcBef>
              <a:spcAft>
                <a:spcPct val="0"/>
              </a:spcAft>
              <a:defRPr sz="1200" b="1" kern="1200">
                <a:solidFill>
                  <a:schemeClr val="lt1"/>
                </a:solidFill>
                <a:latin typeface="+mn-lt"/>
                <a:ea typeface="+mn-ea"/>
                <a:cs typeface="+mn-cs"/>
              </a:defRPr>
            </a:lvl2pPr>
            <a:lvl3pPr marL="914400" algn="l" rtl="0" fontAlgn="base">
              <a:spcBef>
                <a:spcPct val="0"/>
              </a:spcBef>
              <a:spcAft>
                <a:spcPct val="0"/>
              </a:spcAft>
              <a:defRPr sz="1200" b="1" kern="1200">
                <a:solidFill>
                  <a:schemeClr val="lt1"/>
                </a:solidFill>
                <a:latin typeface="+mn-lt"/>
                <a:ea typeface="+mn-ea"/>
                <a:cs typeface="+mn-cs"/>
              </a:defRPr>
            </a:lvl3pPr>
            <a:lvl4pPr marL="1371600" algn="l" rtl="0" fontAlgn="base">
              <a:spcBef>
                <a:spcPct val="0"/>
              </a:spcBef>
              <a:spcAft>
                <a:spcPct val="0"/>
              </a:spcAft>
              <a:defRPr sz="1200" b="1" kern="1200">
                <a:solidFill>
                  <a:schemeClr val="lt1"/>
                </a:solidFill>
                <a:latin typeface="+mn-lt"/>
                <a:ea typeface="+mn-ea"/>
                <a:cs typeface="+mn-cs"/>
              </a:defRPr>
            </a:lvl4pPr>
            <a:lvl5pPr marL="1828800" algn="l" rtl="0" fontAlgn="base">
              <a:spcBef>
                <a:spcPct val="0"/>
              </a:spcBef>
              <a:spcAft>
                <a:spcPct val="0"/>
              </a:spcAft>
              <a:defRPr sz="1200" b="1" kern="1200">
                <a:solidFill>
                  <a:schemeClr val="lt1"/>
                </a:solidFill>
                <a:latin typeface="+mn-lt"/>
                <a:ea typeface="+mn-ea"/>
                <a:cs typeface="+mn-cs"/>
              </a:defRPr>
            </a:lvl5pPr>
            <a:lvl6pPr marL="2286000" algn="l" defTabSz="914400" rtl="0" eaLnBrk="1" latinLnBrk="0" hangingPunct="1">
              <a:defRPr sz="1200" b="1" kern="1200">
                <a:solidFill>
                  <a:schemeClr val="lt1"/>
                </a:solidFill>
                <a:latin typeface="+mn-lt"/>
                <a:ea typeface="+mn-ea"/>
                <a:cs typeface="+mn-cs"/>
              </a:defRPr>
            </a:lvl6pPr>
            <a:lvl7pPr marL="2743200" algn="l" defTabSz="914400" rtl="0" eaLnBrk="1" latinLnBrk="0" hangingPunct="1">
              <a:defRPr sz="1200" b="1" kern="1200">
                <a:solidFill>
                  <a:schemeClr val="lt1"/>
                </a:solidFill>
                <a:latin typeface="+mn-lt"/>
                <a:ea typeface="+mn-ea"/>
                <a:cs typeface="+mn-cs"/>
              </a:defRPr>
            </a:lvl7pPr>
            <a:lvl8pPr marL="3200400" algn="l" defTabSz="914400" rtl="0" eaLnBrk="1" latinLnBrk="0" hangingPunct="1">
              <a:defRPr sz="1200" b="1" kern="1200">
                <a:solidFill>
                  <a:schemeClr val="lt1"/>
                </a:solidFill>
                <a:latin typeface="+mn-lt"/>
                <a:ea typeface="+mn-ea"/>
                <a:cs typeface="+mn-cs"/>
              </a:defRPr>
            </a:lvl8pPr>
            <a:lvl9pPr marL="3657600" algn="l" defTabSz="914400" rtl="0" eaLnBrk="1" latinLnBrk="0" hangingPunct="1">
              <a:defRPr sz="1200" b="1" kern="1200">
                <a:solidFill>
                  <a:schemeClr val="lt1"/>
                </a:solidFill>
                <a:latin typeface="+mn-lt"/>
                <a:ea typeface="+mn-ea"/>
                <a:cs typeface="+mn-cs"/>
              </a:defRPr>
            </a:lvl9pPr>
          </a:lstStyle>
          <a:p>
            <a:pPr marL="0" marR="0" lvl="0" indent="0" algn="l" defTabSz="914400" rtl="0" eaLnBrk="1" fontAlgn="base" latinLnBrk="0" hangingPunct="1">
              <a:lnSpc>
                <a:spcPct val="90000"/>
              </a:lnSpc>
              <a:spcBef>
                <a:spcPts val="400"/>
              </a:spcBef>
              <a:spcAft>
                <a:spcPct val="0"/>
              </a:spcAft>
              <a:buClrTx/>
              <a:buSzPct val="100000"/>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sym typeface="+mn-lt"/>
            </a:endParaRPr>
          </a:p>
        </p:txBody>
      </p:sp>
      <p:sp>
        <p:nvSpPr>
          <p:cNvPr id="23" name="Parallelogram 22">
            <a:extLst>
              <a:ext uri="{FF2B5EF4-FFF2-40B4-BE49-F238E27FC236}">
                <a16:creationId xmlns:a16="http://schemas.microsoft.com/office/drawing/2014/main" id="{08D7D1E9-1ADE-F0CB-C05D-ABC2642D00A3}"/>
              </a:ext>
            </a:extLst>
          </p:cNvPr>
          <p:cNvSpPr/>
          <p:nvPr/>
        </p:nvSpPr>
        <p:spPr>
          <a:xfrm>
            <a:off x="10297551" y="3429000"/>
            <a:ext cx="706496" cy="233198"/>
          </a:xfrm>
          <a:prstGeom prst="parallelogram">
            <a:avLst>
              <a:gd name="adj" fmla="val 38574"/>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EN"/>
            </a:defPPr>
            <a:lvl1pPr algn="l" rtl="0" fontAlgn="base">
              <a:spcBef>
                <a:spcPct val="0"/>
              </a:spcBef>
              <a:spcAft>
                <a:spcPct val="0"/>
              </a:spcAft>
              <a:defRPr sz="1200" b="1" kern="1200">
                <a:solidFill>
                  <a:schemeClr val="lt1"/>
                </a:solidFill>
                <a:latin typeface="+mn-lt"/>
                <a:ea typeface="+mn-ea"/>
                <a:cs typeface="+mn-cs"/>
              </a:defRPr>
            </a:lvl1pPr>
            <a:lvl2pPr marL="457200" algn="l" rtl="0" fontAlgn="base">
              <a:spcBef>
                <a:spcPct val="0"/>
              </a:spcBef>
              <a:spcAft>
                <a:spcPct val="0"/>
              </a:spcAft>
              <a:defRPr sz="1200" b="1" kern="1200">
                <a:solidFill>
                  <a:schemeClr val="lt1"/>
                </a:solidFill>
                <a:latin typeface="+mn-lt"/>
                <a:ea typeface="+mn-ea"/>
                <a:cs typeface="+mn-cs"/>
              </a:defRPr>
            </a:lvl2pPr>
            <a:lvl3pPr marL="914400" algn="l" rtl="0" fontAlgn="base">
              <a:spcBef>
                <a:spcPct val="0"/>
              </a:spcBef>
              <a:spcAft>
                <a:spcPct val="0"/>
              </a:spcAft>
              <a:defRPr sz="1200" b="1" kern="1200">
                <a:solidFill>
                  <a:schemeClr val="lt1"/>
                </a:solidFill>
                <a:latin typeface="+mn-lt"/>
                <a:ea typeface="+mn-ea"/>
                <a:cs typeface="+mn-cs"/>
              </a:defRPr>
            </a:lvl3pPr>
            <a:lvl4pPr marL="1371600" algn="l" rtl="0" fontAlgn="base">
              <a:spcBef>
                <a:spcPct val="0"/>
              </a:spcBef>
              <a:spcAft>
                <a:spcPct val="0"/>
              </a:spcAft>
              <a:defRPr sz="1200" b="1" kern="1200">
                <a:solidFill>
                  <a:schemeClr val="lt1"/>
                </a:solidFill>
                <a:latin typeface="+mn-lt"/>
                <a:ea typeface="+mn-ea"/>
                <a:cs typeface="+mn-cs"/>
              </a:defRPr>
            </a:lvl4pPr>
            <a:lvl5pPr marL="1828800" algn="l" rtl="0" fontAlgn="base">
              <a:spcBef>
                <a:spcPct val="0"/>
              </a:spcBef>
              <a:spcAft>
                <a:spcPct val="0"/>
              </a:spcAft>
              <a:defRPr sz="1200" b="1" kern="1200">
                <a:solidFill>
                  <a:schemeClr val="lt1"/>
                </a:solidFill>
                <a:latin typeface="+mn-lt"/>
                <a:ea typeface="+mn-ea"/>
                <a:cs typeface="+mn-cs"/>
              </a:defRPr>
            </a:lvl5pPr>
            <a:lvl6pPr marL="2286000" algn="l" defTabSz="914400" rtl="0" eaLnBrk="1" latinLnBrk="0" hangingPunct="1">
              <a:defRPr sz="1200" b="1" kern="1200">
                <a:solidFill>
                  <a:schemeClr val="lt1"/>
                </a:solidFill>
                <a:latin typeface="+mn-lt"/>
                <a:ea typeface="+mn-ea"/>
                <a:cs typeface="+mn-cs"/>
              </a:defRPr>
            </a:lvl6pPr>
            <a:lvl7pPr marL="2743200" algn="l" defTabSz="914400" rtl="0" eaLnBrk="1" latinLnBrk="0" hangingPunct="1">
              <a:defRPr sz="1200" b="1" kern="1200">
                <a:solidFill>
                  <a:schemeClr val="lt1"/>
                </a:solidFill>
                <a:latin typeface="+mn-lt"/>
                <a:ea typeface="+mn-ea"/>
                <a:cs typeface="+mn-cs"/>
              </a:defRPr>
            </a:lvl7pPr>
            <a:lvl8pPr marL="3200400" algn="l" defTabSz="914400" rtl="0" eaLnBrk="1" latinLnBrk="0" hangingPunct="1">
              <a:defRPr sz="1200" b="1" kern="1200">
                <a:solidFill>
                  <a:schemeClr val="lt1"/>
                </a:solidFill>
                <a:latin typeface="+mn-lt"/>
                <a:ea typeface="+mn-ea"/>
                <a:cs typeface="+mn-cs"/>
              </a:defRPr>
            </a:lvl8pPr>
            <a:lvl9pPr marL="3657600" algn="l" defTabSz="914400" rtl="0" eaLnBrk="1" latinLnBrk="0" hangingPunct="1">
              <a:defRPr sz="1200" b="1" kern="1200">
                <a:solidFill>
                  <a:schemeClr val="lt1"/>
                </a:solidFill>
                <a:latin typeface="+mn-lt"/>
                <a:ea typeface="+mn-ea"/>
                <a:cs typeface="+mn-cs"/>
              </a:defRPr>
            </a:lvl9pPr>
          </a:lstStyle>
          <a:p>
            <a:pPr marL="0" marR="0" lvl="0" indent="0" algn="l" defTabSz="914400" rtl="0" eaLnBrk="1" fontAlgn="base" latinLnBrk="0" hangingPunct="1">
              <a:lnSpc>
                <a:spcPct val="90000"/>
              </a:lnSpc>
              <a:spcBef>
                <a:spcPts val="400"/>
              </a:spcBef>
              <a:spcAft>
                <a:spcPct val="0"/>
              </a:spcAft>
              <a:buClrTx/>
              <a:buSzPct val="100000"/>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sym typeface="+mn-lt"/>
            </a:endParaRPr>
          </a:p>
        </p:txBody>
      </p:sp>
      <p:sp>
        <p:nvSpPr>
          <p:cNvPr id="24" name="Parallelogram 23">
            <a:extLst>
              <a:ext uri="{FF2B5EF4-FFF2-40B4-BE49-F238E27FC236}">
                <a16:creationId xmlns:a16="http://schemas.microsoft.com/office/drawing/2014/main" id="{DD432B18-A0BB-8C25-16E4-596A15B0A541}"/>
              </a:ext>
            </a:extLst>
          </p:cNvPr>
          <p:cNvSpPr/>
          <p:nvPr/>
        </p:nvSpPr>
        <p:spPr>
          <a:xfrm>
            <a:off x="8217762" y="3655090"/>
            <a:ext cx="865277" cy="233198"/>
          </a:xfrm>
          <a:prstGeom prst="parallelogram">
            <a:avLst>
              <a:gd name="adj" fmla="val 38574"/>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EN"/>
            </a:defPPr>
            <a:lvl1pPr algn="l" rtl="0" fontAlgn="base">
              <a:spcBef>
                <a:spcPct val="0"/>
              </a:spcBef>
              <a:spcAft>
                <a:spcPct val="0"/>
              </a:spcAft>
              <a:defRPr sz="1200" b="1" kern="1200">
                <a:solidFill>
                  <a:schemeClr val="lt1"/>
                </a:solidFill>
                <a:latin typeface="+mn-lt"/>
                <a:ea typeface="+mn-ea"/>
                <a:cs typeface="+mn-cs"/>
              </a:defRPr>
            </a:lvl1pPr>
            <a:lvl2pPr marL="457200" algn="l" rtl="0" fontAlgn="base">
              <a:spcBef>
                <a:spcPct val="0"/>
              </a:spcBef>
              <a:spcAft>
                <a:spcPct val="0"/>
              </a:spcAft>
              <a:defRPr sz="1200" b="1" kern="1200">
                <a:solidFill>
                  <a:schemeClr val="lt1"/>
                </a:solidFill>
                <a:latin typeface="+mn-lt"/>
                <a:ea typeface="+mn-ea"/>
                <a:cs typeface="+mn-cs"/>
              </a:defRPr>
            </a:lvl2pPr>
            <a:lvl3pPr marL="914400" algn="l" rtl="0" fontAlgn="base">
              <a:spcBef>
                <a:spcPct val="0"/>
              </a:spcBef>
              <a:spcAft>
                <a:spcPct val="0"/>
              </a:spcAft>
              <a:defRPr sz="1200" b="1" kern="1200">
                <a:solidFill>
                  <a:schemeClr val="lt1"/>
                </a:solidFill>
                <a:latin typeface="+mn-lt"/>
                <a:ea typeface="+mn-ea"/>
                <a:cs typeface="+mn-cs"/>
              </a:defRPr>
            </a:lvl3pPr>
            <a:lvl4pPr marL="1371600" algn="l" rtl="0" fontAlgn="base">
              <a:spcBef>
                <a:spcPct val="0"/>
              </a:spcBef>
              <a:spcAft>
                <a:spcPct val="0"/>
              </a:spcAft>
              <a:defRPr sz="1200" b="1" kern="1200">
                <a:solidFill>
                  <a:schemeClr val="lt1"/>
                </a:solidFill>
                <a:latin typeface="+mn-lt"/>
                <a:ea typeface="+mn-ea"/>
                <a:cs typeface="+mn-cs"/>
              </a:defRPr>
            </a:lvl4pPr>
            <a:lvl5pPr marL="1828800" algn="l" rtl="0" fontAlgn="base">
              <a:spcBef>
                <a:spcPct val="0"/>
              </a:spcBef>
              <a:spcAft>
                <a:spcPct val="0"/>
              </a:spcAft>
              <a:defRPr sz="1200" b="1" kern="1200">
                <a:solidFill>
                  <a:schemeClr val="lt1"/>
                </a:solidFill>
                <a:latin typeface="+mn-lt"/>
                <a:ea typeface="+mn-ea"/>
                <a:cs typeface="+mn-cs"/>
              </a:defRPr>
            </a:lvl5pPr>
            <a:lvl6pPr marL="2286000" algn="l" defTabSz="914400" rtl="0" eaLnBrk="1" latinLnBrk="0" hangingPunct="1">
              <a:defRPr sz="1200" b="1" kern="1200">
                <a:solidFill>
                  <a:schemeClr val="lt1"/>
                </a:solidFill>
                <a:latin typeface="+mn-lt"/>
                <a:ea typeface="+mn-ea"/>
                <a:cs typeface="+mn-cs"/>
              </a:defRPr>
            </a:lvl6pPr>
            <a:lvl7pPr marL="2743200" algn="l" defTabSz="914400" rtl="0" eaLnBrk="1" latinLnBrk="0" hangingPunct="1">
              <a:defRPr sz="1200" b="1" kern="1200">
                <a:solidFill>
                  <a:schemeClr val="lt1"/>
                </a:solidFill>
                <a:latin typeface="+mn-lt"/>
                <a:ea typeface="+mn-ea"/>
                <a:cs typeface="+mn-cs"/>
              </a:defRPr>
            </a:lvl7pPr>
            <a:lvl8pPr marL="3200400" algn="l" defTabSz="914400" rtl="0" eaLnBrk="1" latinLnBrk="0" hangingPunct="1">
              <a:defRPr sz="1200" b="1" kern="1200">
                <a:solidFill>
                  <a:schemeClr val="lt1"/>
                </a:solidFill>
                <a:latin typeface="+mn-lt"/>
                <a:ea typeface="+mn-ea"/>
                <a:cs typeface="+mn-cs"/>
              </a:defRPr>
            </a:lvl8pPr>
            <a:lvl9pPr marL="3657600" algn="l" defTabSz="914400" rtl="0" eaLnBrk="1" latinLnBrk="0" hangingPunct="1">
              <a:defRPr sz="1200" b="1" kern="1200">
                <a:solidFill>
                  <a:schemeClr val="lt1"/>
                </a:solidFill>
                <a:latin typeface="+mn-lt"/>
                <a:ea typeface="+mn-ea"/>
                <a:cs typeface="+mn-cs"/>
              </a:defRPr>
            </a:lvl9pPr>
          </a:lstStyle>
          <a:p>
            <a:pPr marL="0" marR="0" lvl="0" indent="0" algn="l" defTabSz="914400" rtl="0" eaLnBrk="1" fontAlgn="base" latinLnBrk="0" hangingPunct="1">
              <a:lnSpc>
                <a:spcPct val="90000"/>
              </a:lnSpc>
              <a:spcBef>
                <a:spcPts val="400"/>
              </a:spcBef>
              <a:spcAft>
                <a:spcPct val="0"/>
              </a:spcAft>
              <a:buClrTx/>
              <a:buSzPct val="100000"/>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sym typeface="+mn-lt"/>
            </a:endParaRPr>
          </a:p>
        </p:txBody>
      </p:sp>
      <p:sp>
        <p:nvSpPr>
          <p:cNvPr id="25" name="Parallelogram 24">
            <a:extLst>
              <a:ext uri="{FF2B5EF4-FFF2-40B4-BE49-F238E27FC236}">
                <a16:creationId xmlns:a16="http://schemas.microsoft.com/office/drawing/2014/main" id="{3D4BF500-E604-5535-87A6-849F7A65E263}"/>
              </a:ext>
            </a:extLst>
          </p:cNvPr>
          <p:cNvSpPr/>
          <p:nvPr/>
        </p:nvSpPr>
        <p:spPr>
          <a:xfrm>
            <a:off x="8836855" y="4165625"/>
            <a:ext cx="1704536" cy="233198"/>
          </a:xfrm>
          <a:prstGeom prst="parallelogram">
            <a:avLst>
              <a:gd name="adj" fmla="val 38574"/>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EN"/>
            </a:defPPr>
            <a:lvl1pPr algn="l" rtl="0" fontAlgn="base">
              <a:spcBef>
                <a:spcPct val="0"/>
              </a:spcBef>
              <a:spcAft>
                <a:spcPct val="0"/>
              </a:spcAft>
              <a:defRPr sz="1200" b="1" kern="1200">
                <a:solidFill>
                  <a:schemeClr val="lt1"/>
                </a:solidFill>
                <a:latin typeface="+mn-lt"/>
                <a:ea typeface="+mn-ea"/>
                <a:cs typeface="+mn-cs"/>
              </a:defRPr>
            </a:lvl1pPr>
            <a:lvl2pPr marL="457200" algn="l" rtl="0" fontAlgn="base">
              <a:spcBef>
                <a:spcPct val="0"/>
              </a:spcBef>
              <a:spcAft>
                <a:spcPct val="0"/>
              </a:spcAft>
              <a:defRPr sz="1200" b="1" kern="1200">
                <a:solidFill>
                  <a:schemeClr val="lt1"/>
                </a:solidFill>
                <a:latin typeface="+mn-lt"/>
                <a:ea typeface="+mn-ea"/>
                <a:cs typeface="+mn-cs"/>
              </a:defRPr>
            </a:lvl2pPr>
            <a:lvl3pPr marL="914400" algn="l" rtl="0" fontAlgn="base">
              <a:spcBef>
                <a:spcPct val="0"/>
              </a:spcBef>
              <a:spcAft>
                <a:spcPct val="0"/>
              </a:spcAft>
              <a:defRPr sz="1200" b="1" kern="1200">
                <a:solidFill>
                  <a:schemeClr val="lt1"/>
                </a:solidFill>
                <a:latin typeface="+mn-lt"/>
                <a:ea typeface="+mn-ea"/>
                <a:cs typeface="+mn-cs"/>
              </a:defRPr>
            </a:lvl3pPr>
            <a:lvl4pPr marL="1371600" algn="l" rtl="0" fontAlgn="base">
              <a:spcBef>
                <a:spcPct val="0"/>
              </a:spcBef>
              <a:spcAft>
                <a:spcPct val="0"/>
              </a:spcAft>
              <a:defRPr sz="1200" b="1" kern="1200">
                <a:solidFill>
                  <a:schemeClr val="lt1"/>
                </a:solidFill>
                <a:latin typeface="+mn-lt"/>
                <a:ea typeface="+mn-ea"/>
                <a:cs typeface="+mn-cs"/>
              </a:defRPr>
            </a:lvl4pPr>
            <a:lvl5pPr marL="1828800" algn="l" rtl="0" fontAlgn="base">
              <a:spcBef>
                <a:spcPct val="0"/>
              </a:spcBef>
              <a:spcAft>
                <a:spcPct val="0"/>
              </a:spcAft>
              <a:defRPr sz="1200" b="1" kern="1200">
                <a:solidFill>
                  <a:schemeClr val="lt1"/>
                </a:solidFill>
                <a:latin typeface="+mn-lt"/>
                <a:ea typeface="+mn-ea"/>
                <a:cs typeface="+mn-cs"/>
              </a:defRPr>
            </a:lvl5pPr>
            <a:lvl6pPr marL="2286000" algn="l" defTabSz="914400" rtl="0" eaLnBrk="1" latinLnBrk="0" hangingPunct="1">
              <a:defRPr sz="1200" b="1" kern="1200">
                <a:solidFill>
                  <a:schemeClr val="lt1"/>
                </a:solidFill>
                <a:latin typeface="+mn-lt"/>
                <a:ea typeface="+mn-ea"/>
                <a:cs typeface="+mn-cs"/>
              </a:defRPr>
            </a:lvl6pPr>
            <a:lvl7pPr marL="2743200" algn="l" defTabSz="914400" rtl="0" eaLnBrk="1" latinLnBrk="0" hangingPunct="1">
              <a:defRPr sz="1200" b="1" kern="1200">
                <a:solidFill>
                  <a:schemeClr val="lt1"/>
                </a:solidFill>
                <a:latin typeface="+mn-lt"/>
                <a:ea typeface="+mn-ea"/>
                <a:cs typeface="+mn-cs"/>
              </a:defRPr>
            </a:lvl7pPr>
            <a:lvl8pPr marL="3200400" algn="l" defTabSz="914400" rtl="0" eaLnBrk="1" latinLnBrk="0" hangingPunct="1">
              <a:defRPr sz="1200" b="1" kern="1200">
                <a:solidFill>
                  <a:schemeClr val="lt1"/>
                </a:solidFill>
                <a:latin typeface="+mn-lt"/>
                <a:ea typeface="+mn-ea"/>
                <a:cs typeface="+mn-cs"/>
              </a:defRPr>
            </a:lvl8pPr>
            <a:lvl9pPr marL="3657600" algn="l" defTabSz="914400" rtl="0" eaLnBrk="1" latinLnBrk="0" hangingPunct="1">
              <a:defRPr sz="1200" b="1" kern="1200">
                <a:solidFill>
                  <a:schemeClr val="lt1"/>
                </a:solidFill>
                <a:latin typeface="+mn-lt"/>
                <a:ea typeface="+mn-ea"/>
                <a:cs typeface="+mn-cs"/>
              </a:defRPr>
            </a:lvl9pPr>
          </a:lstStyle>
          <a:p>
            <a:pPr marL="0" marR="0" lvl="0" indent="0" algn="l" defTabSz="914400" rtl="0" eaLnBrk="1" fontAlgn="base" latinLnBrk="0" hangingPunct="1">
              <a:lnSpc>
                <a:spcPct val="90000"/>
              </a:lnSpc>
              <a:spcBef>
                <a:spcPts val="400"/>
              </a:spcBef>
              <a:spcAft>
                <a:spcPct val="0"/>
              </a:spcAft>
              <a:buClrTx/>
              <a:buSzPct val="100000"/>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sym typeface="+mn-lt"/>
            </a:endParaRPr>
          </a:p>
        </p:txBody>
      </p:sp>
      <p:sp>
        <p:nvSpPr>
          <p:cNvPr id="26" name="Parallelogram 25">
            <a:extLst>
              <a:ext uri="{FF2B5EF4-FFF2-40B4-BE49-F238E27FC236}">
                <a16:creationId xmlns:a16="http://schemas.microsoft.com/office/drawing/2014/main" id="{16FD36C9-8A41-5DC4-C936-C296AF02593E}"/>
              </a:ext>
            </a:extLst>
          </p:cNvPr>
          <p:cNvSpPr/>
          <p:nvPr/>
        </p:nvSpPr>
        <p:spPr>
          <a:xfrm>
            <a:off x="8164500" y="4391715"/>
            <a:ext cx="2587906" cy="235222"/>
          </a:xfrm>
          <a:prstGeom prst="parallelogram">
            <a:avLst>
              <a:gd name="adj" fmla="val 38574"/>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EN"/>
            </a:defPPr>
            <a:lvl1pPr algn="l" rtl="0" fontAlgn="base">
              <a:spcBef>
                <a:spcPct val="0"/>
              </a:spcBef>
              <a:spcAft>
                <a:spcPct val="0"/>
              </a:spcAft>
              <a:defRPr sz="1200" b="1" kern="1200">
                <a:solidFill>
                  <a:schemeClr val="lt1"/>
                </a:solidFill>
                <a:latin typeface="+mn-lt"/>
                <a:ea typeface="+mn-ea"/>
                <a:cs typeface="+mn-cs"/>
              </a:defRPr>
            </a:lvl1pPr>
            <a:lvl2pPr marL="457200" algn="l" rtl="0" fontAlgn="base">
              <a:spcBef>
                <a:spcPct val="0"/>
              </a:spcBef>
              <a:spcAft>
                <a:spcPct val="0"/>
              </a:spcAft>
              <a:defRPr sz="1200" b="1" kern="1200">
                <a:solidFill>
                  <a:schemeClr val="lt1"/>
                </a:solidFill>
                <a:latin typeface="+mn-lt"/>
                <a:ea typeface="+mn-ea"/>
                <a:cs typeface="+mn-cs"/>
              </a:defRPr>
            </a:lvl2pPr>
            <a:lvl3pPr marL="914400" algn="l" rtl="0" fontAlgn="base">
              <a:spcBef>
                <a:spcPct val="0"/>
              </a:spcBef>
              <a:spcAft>
                <a:spcPct val="0"/>
              </a:spcAft>
              <a:defRPr sz="1200" b="1" kern="1200">
                <a:solidFill>
                  <a:schemeClr val="lt1"/>
                </a:solidFill>
                <a:latin typeface="+mn-lt"/>
                <a:ea typeface="+mn-ea"/>
                <a:cs typeface="+mn-cs"/>
              </a:defRPr>
            </a:lvl3pPr>
            <a:lvl4pPr marL="1371600" algn="l" rtl="0" fontAlgn="base">
              <a:spcBef>
                <a:spcPct val="0"/>
              </a:spcBef>
              <a:spcAft>
                <a:spcPct val="0"/>
              </a:spcAft>
              <a:defRPr sz="1200" b="1" kern="1200">
                <a:solidFill>
                  <a:schemeClr val="lt1"/>
                </a:solidFill>
                <a:latin typeface="+mn-lt"/>
                <a:ea typeface="+mn-ea"/>
                <a:cs typeface="+mn-cs"/>
              </a:defRPr>
            </a:lvl4pPr>
            <a:lvl5pPr marL="1828800" algn="l" rtl="0" fontAlgn="base">
              <a:spcBef>
                <a:spcPct val="0"/>
              </a:spcBef>
              <a:spcAft>
                <a:spcPct val="0"/>
              </a:spcAft>
              <a:defRPr sz="1200" b="1" kern="1200">
                <a:solidFill>
                  <a:schemeClr val="lt1"/>
                </a:solidFill>
                <a:latin typeface="+mn-lt"/>
                <a:ea typeface="+mn-ea"/>
                <a:cs typeface="+mn-cs"/>
              </a:defRPr>
            </a:lvl5pPr>
            <a:lvl6pPr marL="2286000" algn="l" defTabSz="914400" rtl="0" eaLnBrk="1" latinLnBrk="0" hangingPunct="1">
              <a:defRPr sz="1200" b="1" kern="1200">
                <a:solidFill>
                  <a:schemeClr val="lt1"/>
                </a:solidFill>
                <a:latin typeface="+mn-lt"/>
                <a:ea typeface="+mn-ea"/>
                <a:cs typeface="+mn-cs"/>
              </a:defRPr>
            </a:lvl6pPr>
            <a:lvl7pPr marL="2743200" algn="l" defTabSz="914400" rtl="0" eaLnBrk="1" latinLnBrk="0" hangingPunct="1">
              <a:defRPr sz="1200" b="1" kern="1200">
                <a:solidFill>
                  <a:schemeClr val="lt1"/>
                </a:solidFill>
                <a:latin typeface="+mn-lt"/>
                <a:ea typeface="+mn-ea"/>
                <a:cs typeface="+mn-cs"/>
              </a:defRPr>
            </a:lvl7pPr>
            <a:lvl8pPr marL="3200400" algn="l" defTabSz="914400" rtl="0" eaLnBrk="1" latinLnBrk="0" hangingPunct="1">
              <a:defRPr sz="1200" b="1" kern="1200">
                <a:solidFill>
                  <a:schemeClr val="lt1"/>
                </a:solidFill>
                <a:latin typeface="+mn-lt"/>
                <a:ea typeface="+mn-ea"/>
                <a:cs typeface="+mn-cs"/>
              </a:defRPr>
            </a:lvl8pPr>
            <a:lvl9pPr marL="3657600" algn="l" defTabSz="914400" rtl="0" eaLnBrk="1" latinLnBrk="0" hangingPunct="1">
              <a:defRPr sz="1200" b="1" kern="1200">
                <a:solidFill>
                  <a:schemeClr val="lt1"/>
                </a:solidFill>
                <a:latin typeface="+mn-lt"/>
                <a:ea typeface="+mn-ea"/>
                <a:cs typeface="+mn-cs"/>
              </a:defRPr>
            </a:lvl9pPr>
          </a:lstStyle>
          <a:p>
            <a:pPr marL="0" marR="0" lvl="0" indent="0" algn="l" defTabSz="914400" rtl="0" eaLnBrk="1" fontAlgn="base" latinLnBrk="0" hangingPunct="1">
              <a:lnSpc>
                <a:spcPct val="90000"/>
              </a:lnSpc>
              <a:spcBef>
                <a:spcPts val="400"/>
              </a:spcBef>
              <a:spcAft>
                <a:spcPct val="0"/>
              </a:spcAft>
              <a:buClrTx/>
              <a:buSzPct val="100000"/>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sym typeface="+mn-lt"/>
            </a:endParaRPr>
          </a:p>
        </p:txBody>
      </p:sp>
      <p:sp>
        <p:nvSpPr>
          <p:cNvPr id="4" name="RBContent91">
            <a:extLst>
              <a:ext uri="{FF2B5EF4-FFF2-40B4-BE49-F238E27FC236}">
                <a16:creationId xmlns:a16="http://schemas.microsoft.com/office/drawing/2014/main" id="{DAA659AF-8373-2EFB-6043-A88990D23C08}"/>
              </a:ext>
            </a:extLst>
          </p:cNvPr>
          <p:cNvSpPr txBox="1">
            <a:spLocks/>
          </p:cNvSpPr>
          <p:nvPr/>
        </p:nvSpPr>
        <p:spPr>
          <a:xfrm>
            <a:off x="8009777" y="2529824"/>
            <a:ext cx="3489316" cy="2807674"/>
          </a:xfrm>
          <a:prstGeom prst="rect">
            <a:avLst/>
          </a:prstGeom>
          <a:noFill/>
          <a:ln w="9525">
            <a:noFill/>
          </a:ln>
        </p:spPr>
        <p:txBody>
          <a:bodyPr vert="horz" wrap="square" lIns="144000" tIns="72000" rIns="144000" bIns="72000" rtlCol="0">
            <a:spAutoFit/>
          </a:bodyPr>
          <a:lstStyle/>
          <a:p>
            <a:pPr marL="0" marR="0" lvl="0" indent="0" algn="l" defTabSz="914400" rtl="0" eaLnBrk="1" fontAlgn="base" latinLnBrk="0" hangingPunct="1">
              <a:lnSpc>
                <a:spcPct val="100000"/>
              </a:lnSpc>
              <a:spcBef>
                <a:spcPts val="200"/>
              </a:spcBef>
              <a:spcAft>
                <a:spcPct val="0"/>
              </a:spcAft>
              <a:buClrTx/>
              <a:buSzPct val="100000"/>
              <a:buFont typeface=""/>
              <a:buNone/>
              <a:tabLst/>
              <a:defRPr/>
            </a:pPr>
            <a:r>
              <a:rPr kumimoji="0" lang="en-US" sz="1800" b="1" i="0" u="none" strike="noStrike" kern="1200" cap="none" spc="0" normalizeH="0" baseline="0" noProof="0" dirty="0">
                <a:ln>
                  <a:noFill/>
                </a:ln>
                <a:solidFill>
                  <a:srgbClr val="000000"/>
                </a:solidFill>
                <a:effectLst/>
                <a:uLnTx/>
                <a:uFillTx/>
                <a:latin typeface="Corbel" panose="020B0503020204020204"/>
                <a:ea typeface="+mn-ea"/>
                <a:cs typeface="Calibri"/>
                <a:sym typeface="+mn-lt"/>
              </a:rPr>
              <a:t>Key takeaways</a:t>
            </a:r>
          </a:p>
          <a:p>
            <a:pPr marL="104411" marR="0" lvl="1" indent="-104411" algn="l" defTabSz="914400" rtl="0" eaLnBrk="1" fontAlgn="base" latinLnBrk="0" hangingPunct="1">
              <a:lnSpc>
                <a:spcPct val="100000"/>
              </a:lnSpc>
              <a:spcBef>
                <a:spcPts val="600"/>
              </a:spcBef>
              <a:spcAft>
                <a:spcPct val="0"/>
              </a:spcAft>
              <a:buClrTx/>
              <a:buSzPct val="100000"/>
              <a:buFont typeface="+mn-lt"/>
              <a:buChar char="•"/>
              <a:tabLst/>
              <a:defRPr/>
            </a:pPr>
            <a:r>
              <a:rPr kumimoji="0" lang="en-US" sz="14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Tier 1 suppliers often </a:t>
            </a:r>
            <a:r>
              <a:rPr kumimoji="0" lang="en-US" sz="1400" b="1" i="0" u="none" strike="noStrike" kern="1200" cap="none" spc="0" normalizeH="0" baseline="0" noProof="0" dirty="0">
                <a:ln>
                  <a:noFill/>
                </a:ln>
                <a:solidFill>
                  <a:srgbClr val="000000"/>
                </a:solidFill>
                <a:effectLst/>
                <a:uLnTx/>
                <a:uFillTx/>
                <a:latin typeface="Corbel" panose="020B0503020204020204"/>
                <a:ea typeface="+mn-ea"/>
                <a:cs typeface="+mn-cs"/>
                <a:sym typeface="+mn-lt"/>
              </a:rPr>
              <a:t>develop software in-house </a:t>
            </a:r>
            <a:r>
              <a:rPr kumimoji="0" lang="en-US" sz="14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for integration on ECUs</a:t>
            </a:r>
          </a:p>
          <a:p>
            <a:pPr marL="104411" marR="0" lvl="1" indent="-104411" algn="l" defTabSz="914400" rtl="0" eaLnBrk="1" fontAlgn="base" latinLnBrk="0" hangingPunct="1">
              <a:lnSpc>
                <a:spcPct val="100000"/>
              </a:lnSpc>
              <a:spcBef>
                <a:spcPts val="600"/>
              </a:spcBef>
              <a:spcAft>
                <a:spcPct val="0"/>
              </a:spcAft>
              <a:buClrTx/>
              <a:buSzPct val="100000"/>
              <a:buFont typeface="+mn-lt"/>
              <a:buChar char="•"/>
              <a:tabLst/>
              <a:defRPr/>
            </a:pPr>
            <a:r>
              <a:rPr kumimoji="0" lang="en-US" sz="14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The resulting IP typically has </a:t>
            </a:r>
            <a:r>
              <a:rPr kumimoji="0" lang="en-US" sz="1400" b="1" i="0" u="none" strike="noStrike" kern="1200" cap="none" spc="0" normalizeH="0" baseline="0" noProof="0" dirty="0">
                <a:ln>
                  <a:noFill/>
                </a:ln>
                <a:solidFill>
                  <a:srgbClr val="000000"/>
                </a:solidFill>
                <a:effectLst/>
                <a:uLnTx/>
                <a:uFillTx/>
                <a:latin typeface="Corbel" panose="020B0503020204020204"/>
                <a:ea typeface="+mn-ea"/>
                <a:cs typeface="+mn-cs"/>
                <a:sym typeface="+mn-lt"/>
              </a:rPr>
              <a:t>limited reusability </a:t>
            </a:r>
            <a:r>
              <a:rPr kumimoji="0" lang="en-US" sz="14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and is rarely commercialized on a standalone basis</a:t>
            </a:r>
          </a:p>
          <a:p>
            <a:pPr marL="104411" marR="0" lvl="1" indent="-104411" algn="l" defTabSz="914400" rtl="0" eaLnBrk="1" fontAlgn="base" latinLnBrk="0" hangingPunct="1">
              <a:lnSpc>
                <a:spcPct val="100000"/>
              </a:lnSpc>
              <a:spcBef>
                <a:spcPts val="600"/>
              </a:spcBef>
              <a:spcAft>
                <a:spcPct val="0"/>
              </a:spcAft>
              <a:buClrTx/>
              <a:buSzPct val="100000"/>
              <a:buFont typeface="+mn-lt"/>
              <a:buChar char="•"/>
              <a:tabLst/>
              <a:defRPr/>
            </a:pPr>
            <a:r>
              <a:rPr kumimoji="0" lang="en-US" sz="14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Industry </a:t>
            </a:r>
            <a:r>
              <a:rPr kumimoji="0" lang="en-US" sz="1400" b="1" i="0" u="none" strike="noStrike" kern="1200" cap="none" spc="0" normalizeH="0" baseline="0" noProof="0" dirty="0">
                <a:ln>
                  <a:noFill/>
                </a:ln>
                <a:solidFill>
                  <a:srgbClr val="000000"/>
                </a:solidFill>
                <a:effectLst/>
                <a:uLnTx/>
                <a:uFillTx/>
                <a:latin typeface="Corbel" panose="020B0503020204020204"/>
                <a:ea typeface="+mn-ea"/>
                <a:cs typeface="+mn-cs"/>
                <a:sym typeface="+mn-lt"/>
              </a:rPr>
              <a:t>migration to domain centralized or zonal architecture </a:t>
            </a:r>
            <a:r>
              <a:rPr kumimoji="0" lang="en-US" sz="14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has a direct impact the viability of this model as software functions will be executed on central compute clusters.</a:t>
            </a:r>
          </a:p>
        </p:txBody>
      </p:sp>
    </p:spTree>
    <p:extLst>
      <p:ext uri="{BB962C8B-B14F-4D97-AF65-F5344CB8AC3E}">
        <p14:creationId xmlns:p14="http://schemas.microsoft.com/office/powerpoint/2010/main" val="6487430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DB698-CAEE-1E02-7B44-B84D362B0F8D}"/>
              </a:ext>
            </a:extLst>
          </p:cNvPr>
          <p:cNvSpPr>
            <a:spLocks noGrp="1"/>
          </p:cNvSpPr>
          <p:nvPr>
            <p:ph type="title"/>
          </p:nvPr>
        </p:nvSpPr>
        <p:spPr>
          <a:xfrm>
            <a:off x="410994" y="723551"/>
            <a:ext cx="11370011" cy="684000"/>
          </a:xfrm>
        </p:spPr>
        <p:txBody>
          <a:bodyPr vert="horz" wrap="square" lIns="0" tIns="0" rIns="1404000" bIns="0" rtlCol="0" anchor="t" anchorCtr="0">
            <a:noAutofit/>
          </a:bodyPr>
          <a:lstStyle/>
          <a:p>
            <a:r>
              <a:rPr lang="en-US" dirty="0"/>
              <a:t>Industry barriers for selling stand-alone software solutions</a:t>
            </a:r>
          </a:p>
        </p:txBody>
      </p:sp>
      <p:pic>
        <p:nvPicPr>
          <p:cNvPr id="3" name="Picture 2">
            <a:extLst>
              <a:ext uri="{FF2B5EF4-FFF2-40B4-BE49-F238E27FC236}">
                <a16:creationId xmlns:a16="http://schemas.microsoft.com/office/drawing/2014/main" id="{5A69C88E-DBA1-ACC8-FE1C-592BC3F590D2}"/>
              </a:ext>
            </a:extLst>
          </p:cNvPr>
          <p:cNvPicPr>
            <a:picLocks noChangeAspect="1"/>
          </p:cNvPicPr>
          <p:nvPr/>
        </p:nvPicPr>
        <p:blipFill>
          <a:blip r:embed="rId2">
            <a:extLst>
              <a:ext uri="{BEBA8EAE-BF5A-486C-A8C5-ECC9F3942E4B}">
                <a14:imgProps xmlns:a14="http://schemas.microsoft.com/office/drawing/2010/main">
                  <a14:imgLayer r:embed="rId3">
                    <a14:imgEffect>
                      <a14:saturation sat="0"/>
                    </a14:imgEffect>
                    <a14:imgEffect>
                      <a14:brightnessContrast bright="40000"/>
                    </a14:imgEffect>
                  </a14:imgLayer>
                </a14:imgProps>
              </a:ext>
            </a:extLst>
          </a:blip>
          <a:stretch>
            <a:fillRect/>
          </a:stretch>
        </p:blipFill>
        <p:spPr>
          <a:xfrm>
            <a:off x="1062067" y="1749656"/>
            <a:ext cx="4263677" cy="4669001"/>
          </a:xfrm>
          <a:prstGeom prst="rect">
            <a:avLst/>
          </a:prstGeom>
        </p:spPr>
      </p:pic>
      <p:sp>
        <p:nvSpPr>
          <p:cNvPr id="4" name="Source">
            <a:extLst>
              <a:ext uri="{FF2B5EF4-FFF2-40B4-BE49-F238E27FC236}">
                <a16:creationId xmlns:a16="http://schemas.microsoft.com/office/drawing/2014/main" id="{83D49325-F972-7A99-0178-5D1B725C6A0B}"/>
              </a:ext>
            </a:extLst>
          </p:cNvPr>
          <p:cNvSpPr txBox="1"/>
          <p:nvPr/>
        </p:nvSpPr>
        <p:spPr>
          <a:xfrm>
            <a:off x="1062067" y="6594078"/>
            <a:ext cx="2438895" cy="128112"/>
          </a:xfrm>
          <a:prstGeom prst="rect">
            <a:avLst/>
          </a:prstGeom>
          <a:noFill/>
          <a:ln w="9525">
            <a:noFill/>
          </a:ln>
        </p:spPr>
        <p:txBody>
          <a:bodyPr vert="horz" wrap="square" lIns="0" tIns="0" rIns="0" bIns="0" rtlCol="0" anchor="b" anchorCtr="0">
            <a:spAutoFit/>
          </a:bodyPr>
          <a:lstStyle>
            <a:defPPr>
              <a:defRPr lang="en-EN"/>
            </a:defPPr>
            <a:lvl1pPr lvl="0" eaLnBrk="0" hangingPunct="0">
              <a:lnSpc>
                <a:spcPct val="90000"/>
              </a:lnSpc>
              <a:spcBef>
                <a:spcPts val="0"/>
              </a:spcBef>
              <a:spcAft>
                <a:spcPts val="0"/>
              </a:spcAft>
              <a:buSzPct val="100000"/>
              <a:tabLst>
                <a:tab pos="4857750" algn="l"/>
              </a:tabLst>
              <a:defRPr kumimoji="1" sz="900" b="0">
                <a:solidFill>
                  <a:schemeClr val="tx2"/>
                </a:solidFill>
                <a:latin typeface="+mn-lt"/>
              </a:defRPr>
            </a:lvl1pPr>
          </a:lstStyle>
          <a:p>
            <a:pPr marL="0" marR="0" lvl="0" indent="0" algn="l" defTabSz="914400" rtl="0" eaLnBrk="1" fontAlgn="base" latinLnBrk="0" hangingPunct="1">
              <a:lnSpc>
                <a:spcPct val="90000"/>
              </a:lnSpc>
              <a:spcBef>
                <a:spcPts val="0"/>
              </a:spcBef>
              <a:spcAft>
                <a:spcPct val="0"/>
              </a:spcAft>
              <a:buClrTx/>
              <a:buSzPct val="100000"/>
              <a:buFontTx/>
              <a:buNone/>
              <a:tabLst>
                <a:tab pos="4857750" algn="l"/>
              </a:tabLst>
              <a:defRPr/>
            </a:pPr>
            <a:r>
              <a:rPr kumimoji="1" lang="en-US" sz="900" b="0" i="0" u="none" strike="noStrike" kern="1200" cap="none" spc="0" normalizeH="0" baseline="0" noProof="0" dirty="0">
                <a:ln>
                  <a:noFill/>
                </a:ln>
                <a:solidFill>
                  <a:srgbClr val="000000"/>
                </a:solidFill>
                <a:effectLst/>
                <a:uLnTx/>
                <a:uFillTx/>
                <a:latin typeface="Corbel" panose="020B0503020204020204"/>
                <a:ea typeface="+mn-ea"/>
                <a:cs typeface="+mn-cs"/>
                <a:sym typeface="+mn-lt"/>
              </a:rPr>
              <a:t>Source: Expert Interviews, Roland Berger</a:t>
            </a:r>
          </a:p>
        </p:txBody>
      </p:sp>
      <p:sp>
        <p:nvSpPr>
          <p:cNvPr id="8" name="TextBox 7">
            <a:extLst>
              <a:ext uri="{FF2B5EF4-FFF2-40B4-BE49-F238E27FC236}">
                <a16:creationId xmlns:a16="http://schemas.microsoft.com/office/drawing/2014/main" id="{831B2BC4-9D33-1BF6-592A-4280CC3692FE}"/>
              </a:ext>
            </a:extLst>
          </p:cNvPr>
          <p:cNvSpPr txBox="1"/>
          <p:nvPr/>
        </p:nvSpPr>
        <p:spPr>
          <a:xfrm>
            <a:off x="5466351" y="2841331"/>
            <a:ext cx="6153160" cy="2246769"/>
          </a:xfrm>
          <a:prstGeom prst="rect">
            <a:avLst/>
          </a:prstGeom>
          <a:noFill/>
          <a:ln w="9525">
            <a:noFill/>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Corbel" panose="020B0503020204020204"/>
                <a:ea typeface="+mn-ea"/>
                <a:cs typeface="+mn-cs"/>
              </a:rPr>
              <a:t>An industry survey of 30 participants from automotive players globally, including OEMs, Tier 1 suppliers, engineering services providers, software vendors attributed a whopping 68% (approx.) to “</a:t>
            </a:r>
            <a:r>
              <a:rPr kumimoji="0" lang="en-US" sz="2000" b="1" i="1" u="none" strike="noStrike" kern="1200" cap="none" spc="0" normalizeH="0" baseline="0" noProof="0" dirty="0">
                <a:ln>
                  <a:noFill/>
                </a:ln>
                <a:solidFill>
                  <a:srgbClr val="000000"/>
                </a:solidFill>
                <a:effectLst/>
                <a:highlight>
                  <a:srgbClr val="F9EE6B"/>
                </a:highlight>
                <a:uLnTx/>
                <a:uFillTx/>
                <a:latin typeface="Corbel" panose="020B0503020204020204"/>
                <a:ea typeface="+mn-ea"/>
                <a:cs typeface="+mn-cs"/>
              </a:rPr>
              <a:t>lack of commercial strategy and market visibility</a:t>
            </a:r>
            <a:r>
              <a:rPr kumimoji="0" lang="en-US" sz="2000" b="1" i="0" u="none" strike="noStrike" kern="1200" cap="none" spc="0" normalizeH="0" baseline="0" noProof="0" dirty="0">
                <a:ln>
                  <a:noFill/>
                </a:ln>
                <a:solidFill>
                  <a:srgbClr val="000000"/>
                </a:solidFill>
                <a:effectLst/>
                <a:uLnTx/>
                <a:uFillTx/>
                <a:latin typeface="Corbel" panose="020B0503020204020204"/>
                <a:ea typeface="+mn-ea"/>
                <a:cs typeface="+mn-cs"/>
              </a:rPr>
              <a:t>” as the single largest barrier for selling stand-alone software that is decoupled from hardware.</a:t>
            </a:r>
          </a:p>
        </p:txBody>
      </p:sp>
      <p:pic>
        <p:nvPicPr>
          <p:cNvPr id="5" name="Picture 4">
            <a:extLst>
              <a:ext uri="{FF2B5EF4-FFF2-40B4-BE49-F238E27FC236}">
                <a16:creationId xmlns:a16="http://schemas.microsoft.com/office/drawing/2014/main" id="{28AAEDF5-DFC0-D72E-1E6D-85310D54E450}"/>
              </a:ext>
            </a:extLst>
          </p:cNvPr>
          <p:cNvPicPr>
            <a:picLocks noChangeAspect="1"/>
          </p:cNvPicPr>
          <p:nvPr/>
        </p:nvPicPr>
        <p:blipFill>
          <a:blip r:embed="rId4"/>
          <a:stretch>
            <a:fillRect/>
          </a:stretch>
        </p:blipFill>
        <p:spPr>
          <a:xfrm>
            <a:off x="1062067" y="1749656"/>
            <a:ext cx="4263677" cy="4669001"/>
          </a:xfrm>
          <a:prstGeom prst="rect">
            <a:avLst/>
          </a:prstGeom>
        </p:spPr>
      </p:pic>
    </p:spTree>
    <p:extLst>
      <p:ext uri="{BB962C8B-B14F-4D97-AF65-F5344CB8AC3E}">
        <p14:creationId xmlns:p14="http://schemas.microsoft.com/office/powerpoint/2010/main" val="34403175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6594922E-0464-C7D6-4FC4-33514EAA0EA9}"/>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60" imgH="360" progId="TCLayout.ActiveDocument.1">
                  <p:embed/>
                </p:oleObj>
              </mc:Choice>
              <mc:Fallback>
                <p:oleObj name="think-cell Slide" r:id="rId4" imgW="360" imgH="360" progId="TCLayout.ActiveDocument.1">
                  <p:embed/>
                  <p:pic>
                    <p:nvPicPr>
                      <p:cNvPr id="6" name="think-cell data - do not delete" hidden="1">
                        <a:extLst>
                          <a:ext uri="{FF2B5EF4-FFF2-40B4-BE49-F238E27FC236}">
                            <a16:creationId xmlns:a16="http://schemas.microsoft.com/office/drawing/2014/main" id="{6594922E-0464-C7D6-4FC4-33514EAA0EA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8" name="Freihandform: Form 17">
            <a:extLst>
              <a:ext uri="{FF2B5EF4-FFF2-40B4-BE49-F238E27FC236}">
                <a16:creationId xmlns:a16="http://schemas.microsoft.com/office/drawing/2014/main" id="{D91C9610-92B1-93F0-4097-5BEC6CA78ACF}"/>
              </a:ext>
            </a:extLst>
          </p:cNvPr>
          <p:cNvSpPr/>
          <p:nvPr/>
        </p:nvSpPr>
        <p:spPr>
          <a:xfrm>
            <a:off x="406800" y="1520826"/>
            <a:ext cx="6038407" cy="4787900"/>
          </a:xfrm>
          <a:custGeom>
            <a:avLst/>
            <a:gdLst>
              <a:gd name="connsiteX0" fmla="*/ 0 w 6038407"/>
              <a:gd name="connsiteY0" fmla="*/ 0 h 4787900"/>
              <a:gd name="connsiteX1" fmla="*/ 4498542 w 6038407"/>
              <a:gd name="connsiteY1" fmla="*/ 0 h 4787900"/>
              <a:gd name="connsiteX2" fmla="*/ 4563233 w 6038407"/>
              <a:gd name="connsiteY2" fmla="*/ 0 h 4787900"/>
              <a:gd name="connsiteX3" fmla="*/ 6038407 w 6038407"/>
              <a:gd name="connsiteY3" fmla="*/ 0 h 4787900"/>
              <a:gd name="connsiteX4" fmla="*/ 4847772 w 6038407"/>
              <a:gd name="connsiteY4" fmla="*/ 4787900 h 4787900"/>
              <a:gd name="connsiteX5" fmla="*/ 4563233 w 6038407"/>
              <a:gd name="connsiteY5" fmla="*/ 4787900 h 4787900"/>
              <a:gd name="connsiteX6" fmla="*/ 3307907 w 6038407"/>
              <a:gd name="connsiteY6" fmla="*/ 4787900 h 4787900"/>
              <a:gd name="connsiteX7" fmla="*/ 0 w 6038407"/>
              <a:gd name="connsiteY7" fmla="*/ 4787900 h 478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38407" h="4787900">
                <a:moveTo>
                  <a:pt x="0" y="0"/>
                </a:moveTo>
                <a:lnTo>
                  <a:pt x="4498542" y="0"/>
                </a:lnTo>
                <a:lnTo>
                  <a:pt x="4563233" y="0"/>
                </a:lnTo>
                <a:lnTo>
                  <a:pt x="6038407" y="0"/>
                </a:lnTo>
                <a:lnTo>
                  <a:pt x="4847772" y="4787900"/>
                </a:lnTo>
                <a:lnTo>
                  <a:pt x="4563233" y="4787900"/>
                </a:lnTo>
                <a:lnTo>
                  <a:pt x="3307907" y="4787900"/>
                </a:lnTo>
                <a:lnTo>
                  <a:pt x="0" y="4787900"/>
                </a:lnTo>
                <a:close/>
              </a:path>
            </a:pathLst>
          </a:custGeom>
          <a:solidFill>
            <a:srgbClr val="F0F0F0"/>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t">
            <a:noAutofit/>
          </a:bodyPr>
          <a:lstStyle/>
          <a:p>
            <a:pPr marL="0" marR="0" lvl="0" indent="0" algn="l" defTabSz="914400" rtl="0" eaLnBrk="1" fontAlgn="base" latinLnBrk="0" hangingPunct="1">
              <a:lnSpc>
                <a:spcPct val="100000"/>
              </a:lnSpc>
              <a:spcBef>
                <a:spcPts val="400"/>
              </a:spcBef>
              <a:spcAft>
                <a:spcPct val="0"/>
              </a:spcAft>
              <a:buClrTx/>
              <a:buSzPct val="100000"/>
              <a:buFontTx/>
              <a:buNone/>
              <a:tabLst/>
              <a:defRPr/>
            </a:pPr>
            <a:endParaRPr kumimoji="0" lang="en-US" sz="1200" b="0" i="0" u="none" strike="noStrike" kern="1200" cap="none" spc="0" normalizeH="0" baseline="0" noProof="0" dirty="0" err="1">
              <a:ln>
                <a:noFill/>
              </a:ln>
              <a:solidFill>
                <a:srgbClr val="000000"/>
              </a:solidFill>
              <a:effectLst/>
              <a:uLnTx/>
              <a:uFillTx/>
              <a:latin typeface="Corbel" panose="020B0503020204020204"/>
              <a:ea typeface="+mn-ea"/>
              <a:cs typeface="+mn-cs"/>
              <a:sym typeface="+mn-lt"/>
            </a:endParaRPr>
          </a:p>
        </p:txBody>
      </p:sp>
      <p:sp>
        <p:nvSpPr>
          <p:cNvPr id="17" name="Freihandform: Form 16">
            <a:extLst>
              <a:ext uri="{FF2B5EF4-FFF2-40B4-BE49-F238E27FC236}">
                <a16:creationId xmlns:a16="http://schemas.microsoft.com/office/drawing/2014/main" id="{8F8EB2CC-6EF4-6B10-EA10-EAF2403589D0}"/>
              </a:ext>
            </a:extLst>
          </p:cNvPr>
          <p:cNvSpPr/>
          <p:nvPr/>
        </p:nvSpPr>
        <p:spPr>
          <a:xfrm>
            <a:off x="5746793" y="1520826"/>
            <a:ext cx="6030017" cy="4787900"/>
          </a:xfrm>
          <a:custGeom>
            <a:avLst/>
            <a:gdLst>
              <a:gd name="connsiteX0" fmla="*/ 1190635 w 6030017"/>
              <a:gd name="connsiteY0" fmla="*/ 0 h 4787900"/>
              <a:gd name="connsiteX1" fmla="*/ 1466784 w 6030017"/>
              <a:gd name="connsiteY1" fmla="*/ 0 h 4787900"/>
              <a:gd name="connsiteX2" fmla="*/ 2730500 w 6030017"/>
              <a:gd name="connsiteY2" fmla="*/ 0 h 4787900"/>
              <a:gd name="connsiteX3" fmla="*/ 6030017 w 6030017"/>
              <a:gd name="connsiteY3" fmla="*/ 0 h 4787900"/>
              <a:gd name="connsiteX4" fmla="*/ 6030017 w 6030017"/>
              <a:gd name="connsiteY4" fmla="*/ 4787900 h 4787900"/>
              <a:gd name="connsiteX5" fmla="*/ 1539865 w 6030017"/>
              <a:gd name="connsiteY5" fmla="*/ 4787900 h 4787900"/>
              <a:gd name="connsiteX6" fmla="*/ 1466784 w 6030017"/>
              <a:gd name="connsiteY6" fmla="*/ 4787900 h 4787900"/>
              <a:gd name="connsiteX7" fmla="*/ 0 w 6030017"/>
              <a:gd name="connsiteY7" fmla="*/ 4787900 h 478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30017" h="4787900">
                <a:moveTo>
                  <a:pt x="1190635" y="0"/>
                </a:moveTo>
                <a:lnTo>
                  <a:pt x="1466784" y="0"/>
                </a:lnTo>
                <a:lnTo>
                  <a:pt x="2730500" y="0"/>
                </a:lnTo>
                <a:lnTo>
                  <a:pt x="6030017" y="0"/>
                </a:lnTo>
                <a:lnTo>
                  <a:pt x="6030017" y="4787900"/>
                </a:lnTo>
                <a:lnTo>
                  <a:pt x="1539865" y="4787900"/>
                </a:lnTo>
                <a:lnTo>
                  <a:pt x="1466784" y="4787900"/>
                </a:lnTo>
                <a:lnTo>
                  <a:pt x="0" y="4787900"/>
                </a:lnTo>
                <a:close/>
              </a:path>
            </a:pathLst>
          </a:cu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t">
            <a:noAutofit/>
          </a:bodyPr>
          <a:lstStyle/>
          <a:p>
            <a:pPr marL="0" marR="0" lvl="0" indent="0" algn="l" defTabSz="914400" rtl="0" eaLnBrk="1" fontAlgn="base" latinLnBrk="0" hangingPunct="1">
              <a:lnSpc>
                <a:spcPct val="100000"/>
              </a:lnSpc>
              <a:spcBef>
                <a:spcPts val="400"/>
              </a:spcBef>
              <a:spcAft>
                <a:spcPct val="0"/>
              </a:spcAft>
              <a:buClrTx/>
              <a:buSzPct val="100000"/>
              <a:buFontTx/>
              <a:buNone/>
              <a:tabLst/>
              <a:defRPr/>
            </a:pPr>
            <a:endParaRPr kumimoji="0" lang="en-US" sz="1200" b="0" i="0" u="none" strike="noStrike" kern="1200" cap="none" spc="0" normalizeH="0" baseline="0" noProof="0" dirty="0" err="1">
              <a:ln>
                <a:noFill/>
              </a:ln>
              <a:solidFill>
                <a:srgbClr val="000000"/>
              </a:solidFill>
              <a:effectLst/>
              <a:uLnTx/>
              <a:uFillTx/>
              <a:latin typeface="Corbel" panose="020B0503020204020204"/>
              <a:ea typeface="+mn-ea"/>
              <a:cs typeface="+mn-cs"/>
              <a:sym typeface="+mn-lt"/>
            </a:endParaRPr>
          </a:p>
        </p:txBody>
      </p:sp>
      <p:sp>
        <p:nvSpPr>
          <p:cNvPr id="4" name="Title 3">
            <a:extLst>
              <a:ext uri="{FF2B5EF4-FFF2-40B4-BE49-F238E27FC236}">
                <a16:creationId xmlns:a16="http://schemas.microsoft.com/office/drawing/2014/main" id="{E43BBEBF-663B-BC29-900F-A2109A9FA732}"/>
              </a:ext>
            </a:extLst>
          </p:cNvPr>
          <p:cNvSpPr>
            <a:spLocks noGrp="1"/>
          </p:cNvSpPr>
          <p:nvPr>
            <p:ph type="title"/>
          </p:nvPr>
        </p:nvSpPr>
        <p:spPr/>
        <p:txBody>
          <a:bodyPr vert="horz"/>
          <a:lstStyle/>
          <a:p>
            <a:r>
              <a:rPr lang="en-US" dirty="0"/>
              <a:t>Bridging the Gap: Strategies for Overcoming Pain Points</a:t>
            </a:r>
          </a:p>
        </p:txBody>
      </p:sp>
      <p:sp>
        <p:nvSpPr>
          <p:cNvPr id="64" name="Formatted_text">
            <a:extLst>
              <a:ext uri="{FF2B5EF4-FFF2-40B4-BE49-F238E27FC236}">
                <a16:creationId xmlns:a16="http://schemas.microsoft.com/office/drawing/2014/main" id="{A5FDE6C9-FB74-A1D3-349B-1D58ED666B01}"/>
              </a:ext>
            </a:extLst>
          </p:cNvPr>
          <p:cNvSpPr txBox="1">
            <a:spLocks/>
          </p:cNvSpPr>
          <p:nvPr/>
        </p:nvSpPr>
        <p:spPr>
          <a:xfrm>
            <a:off x="406800" y="1505437"/>
            <a:ext cx="4276712" cy="416831"/>
          </a:xfrm>
          <a:prstGeom prst="rect">
            <a:avLst/>
          </a:prstGeom>
          <a:noFill/>
          <a:ln w="9525">
            <a:noFill/>
          </a:ln>
        </p:spPr>
        <p:txBody>
          <a:bodyPr vert="horz" wrap="square" lIns="108000" tIns="108000" rIns="0" bIns="0" rtlCol="0" anchor="ctr">
            <a:spAutoFit/>
          </a:bodyPr>
          <a:lstStyle/>
          <a:p>
            <a:pPr marL="0" marR="0" lvl="0" indent="0" algn="l" defTabSz="914400" rtl="0" eaLnBrk="1" fontAlgn="base" latinLnBrk="0" hangingPunct="1">
              <a:lnSpc>
                <a:spcPct val="100000"/>
              </a:lnSpc>
              <a:spcBef>
                <a:spcPts val="200"/>
              </a:spcBef>
              <a:spcAft>
                <a:spcPct val="0"/>
              </a:spcAft>
              <a:buClrTx/>
              <a:buSzPct val="100000"/>
              <a:buFont typeface=""/>
              <a:buNone/>
              <a:tabLst/>
              <a:defRPr/>
            </a:pPr>
            <a:r>
              <a:rPr kumimoji="0" lang="en-US" sz="2000" b="1" i="0" u="none" strike="noStrike" kern="1200" cap="none" spc="0" normalizeH="0" baseline="0" noProof="0" dirty="0">
                <a:ln>
                  <a:noFill/>
                </a:ln>
                <a:solidFill>
                  <a:srgbClr val="000000"/>
                </a:solidFill>
                <a:effectLst/>
                <a:uLnTx/>
                <a:uFillTx/>
                <a:latin typeface="Corbel" panose="020B0503020204020204"/>
                <a:ea typeface="+mn-ea"/>
                <a:cs typeface="+mn-cs"/>
                <a:sym typeface="+mn-lt"/>
              </a:rPr>
              <a:t>Internal (individual) changes needed</a:t>
            </a:r>
          </a:p>
        </p:txBody>
      </p:sp>
      <p:sp>
        <p:nvSpPr>
          <p:cNvPr id="65" name="Formatted_text">
            <a:extLst>
              <a:ext uri="{FF2B5EF4-FFF2-40B4-BE49-F238E27FC236}">
                <a16:creationId xmlns:a16="http://schemas.microsoft.com/office/drawing/2014/main" id="{5C4E6206-CFC4-1572-9EF6-8230F617BEB9}"/>
              </a:ext>
            </a:extLst>
          </p:cNvPr>
          <p:cNvSpPr txBox="1">
            <a:spLocks/>
          </p:cNvSpPr>
          <p:nvPr/>
        </p:nvSpPr>
        <p:spPr>
          <a:xfrm>
            <a:off x="7069983" y="1505437"/>
            <a:ext cx="4276712" cy="416831"/>
          </a:xfrm>
          <a:prstGeom prst="rect">
            <a:avLst/>
          </a:prstGeom>
          <a:noFill/>
          <a:ln w="9525">
            <a:noFill/>
          </a:ln>
        </p:spPr>
        <p:txBody>
          <a:bodyPr vert="horz" wrap="square" lIns="0" tIns="108000" rIns="0" bIns="0" rtlCol="0" anchor="ctr">
            <a:spAutoFit/>
          </a:bodyPr>
          <a:lstStyle/>
          <a:p>
            <a:pPr marL="0" marR="0" lvl="0" indent="0" algn="l" defTabSz="914400" rtl="0" eaLnBrk="1" fontAlgn="base" latinLnBrk="0" hangingPunct="1">
              <a:lnSpc>
                <a:spcPct val="100000"/>
              </a:lnSpc>
              <a:spcBef>
                <a:spcPts val="200"/>
              </a:spcBef>
              <a:spcAft>
                <a:spcPct val="0"/>
              </a:spcAft>
              <a:buClrTx/>
              <a:buSzPct val="100000"/>
              <a:buFont typeface=""/>
              <a:buNone/>
              <a:tabLst/>
              <a:defRPr/>
            </a:pPr>
            <a:r>
              <a:rPr kumimoji="0" lang="en-US" sz="2000" b="1" i="0" u="none" strike="noStrike" kern="1200" cap="none" spc="0" normalizeH="0" baseline="0" noProof="0" dirty="0">
                <a:ln>
                  <a:noFill/>
                </a:ln>
                <a:solidFill>
                  <a:srgbClr val="000000"/>
                </a:solidFill>
                <a:effectLst/>
                <a:uLnTx/>
                <a:uFillTx/>
                <a:latin typeface="Corbel" panose="020B0503020204020204"/>
                <a:ea typeface="+mn-ea"/>
                <a:cs typeface="+mn-cs"/>
                <a:sym typeface="+mn-lt"/>
              </a:rPr>
              <a:t>External (industry) changes needed</a:t>
            </a:r>
          </a:p>
        </p:txBody>
      </p:sp>
      <p:sp>
        <p:nvSpPr>
          <p:cNvPr id="15" name="Rectangle 14">
            <a:extLst>
              <a:ext uri="{FF2B5EF4-FFF2-40B4-BE49-F238E27FC236}">
                <a16:creationId xmlns:a16="http://schemas.microsoft.com/office/drawing/2014/main" id="{021F5159-933F-52EB-4B81-22F5BC40EA9E}"/>
              </a:ext>
            </a:extLst>
          </p:cNvPr>
          <p:cNvSpPr/>
          <p:nvPr/>
        </p:nvSpPr>
        <p:spPr>
          <a:xfrm>
            <a:off x="415190" y="2553603"/>
            <a:ext cx="5255307" cy="36700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72000" rIns="72000" bIns="72000" rtlCol="0" anchor="ctr">
            <a:spAutoFit/>
          </a:bodyPr>
          <a:lstStyle/>
          <a:p>
            <a:pPr marL="0" marR="0" lvl="0" indent="0" algn="l" defTabSz="914400" rtl="0" eaLnBrk="1" fontAlgn="base" latinLnBrk="0" hangingPunct="1">
              <a:lnSpc>
                <a:spcPct val="90000"/>
              </a:lnSpc>
              <a:spcBef>
                <a:spcPts val="400"/>
              </a:spcBef>
              <a:spcAft>
                <a:spcPct val="0"/>
              </a:spcAft>
              <a:buClrTx/>
              <a:buSzPct val="100000"/>
              <a:buFontTx/>
              <a:buNone/>
              <a:tabLst/>
              <a:defRPr/>
            </a:pPr>
            <a:r>
              <a:rPr kumimoji="0" lang="en-US" sz="1600" b="1" i="0" u="none" strike="noStrike" kern="1200" cap="none" spc="0" normalizeH="0" baseline="0" noProof="0" dirty="0">
                <a:ln>
                  <a:noFill/>
                </a:ln>
                <a:solidFill>
                  <a:srgbClr val="212121"/>
                </a:solidFill>
                <a:effectLst/>
                <a:uLnTx/>
                <a:uFillTx/>
                <a:latin typeface="Corbel" panose="020B0503020204020204"/>
                <a:ea typeface="+mn-ea"/>
                <a:cs typeface="Calibri"/>
                <a:sym typeface="+mn-lt"/>
              </a:rPr>
              <a:t>Adoption of zonal / central compute architectures</a:t>
            </a:r>
            <a:endParaRPr kumimoji="0" lang="en-US" sz="1400" b="0" i="0" u="none" strike="noStrike" kern="1200" cap="none" spc="0" normalizeH="0" baseline="0" noProof="0" dirty="0">
              <a:ln>
                <a:noFill/>
              </a:ln>
              <a:solidFill>
                <a:srgbClr val="000000"/>
              </a:solidFill>
              <a:effectLst/>
              <a:uLnTx/>
              <a:uFillTx/>
              <a:latin typeface="Corbel" panose="020B0503020204020204"/>
              <a:ea typeface="+mn-ea"/>
              <a:cs typeface="Calibri"/>
              <a:sym typeface="+mn-lt"/>
            </a:endParaRPr>
          </a:p>
        </p:txBody>
      </p:sp>
      <p:sp>
        <p:nvSpPr>
          <p:cNvPr id="47" name="Rectangle 46">
            <a:extLst>
              <a:ext uri="{FF2B5EF4-FFF2-40B4-BE49-F238E27FC236}">
                <a16:creationId xmlns:a16="http://schemas.microsoft.com/office/drawing/2014/main" id="{6A7A5EA7-BA8E-6641-FB1C-09748157065E}"/>
              </a:ext>
            </a:extLst>
          </p:cNvPr>
          <p:cNvSpPr/>
          <p:nvPr/>
        </p:nvSpPr>
        <p:spPr>
          <a:xfrm>
            <a:off x="7053922" y="2428388"/>
            <a:ext cx="4596610" cy="810204"/>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0" tIns="72000" rIns="144000" bIns="72000" rtlCol="0" anchor="ctr">
            <a:spAutoFit/>
          </a:bodyPr>
          <a:lstStyle/>
          <a:p>
            <a:pPr marL="0" marR="0" lvl="0" indent="0" algn="l" defTabSz="914400" rtl="0" eaLnBrk="1" fontAlgn="base" latinLnBrk="0" hangingPunct="1">
              <a:lnSpc>
                <a:spcPct val="90000"/>
              </a:lnSpc>
              <a:spcBef>
                <a:spcPts val="400"/>
              </a:spcBef>
              <a:spcAft>
                <a:spcPct val="0"/>
              </a:spcAft>
              <a:buClrTx/>
              <a:buSzPct val="100000"/>
              <a:buFontTx/>
              <a:buNone/>
              <a:tabLst/>
              <a:defRPr/>
            </a:pPr>
            <a:r>
              <a:rPr kumimoji="0" lang="en-US" sz="1600" b="1" i="0" u="none" strike="noStrike" kern="1200" cap="none" spc="0" normalizeH="0" baseline="0" noProof="0" dirty="0">
                <a:ln>
                  <a:noFill/>
                </a:ln>
                <a:solidFill>
                  <a:srgbClr val="212121"/>
                </a:solidFill>
                <a:effectLst/>
                <a:uLnTx/>
                <a:uFillTx/>
                <a:latin typeface="Corbel" panose="020B0503020204020204"/>
                <a:ea typeface="+mn-ea"/>
                <a:cs typeface="Calibri"/>
                <a:sym typeface="+mn-lt"/>
              </a:rPr>
              <a:t>Adopting open source and standards such as AUTOSAR, COVESA, SOAFEE, Eclipse Foundation…etc.</a:t>
            </a:r>
            <a:endParaRPr kumimoji="0" lang="en-US" sz="1400" b="0" i="0" u="none" strike="noStrike" kern="1200" cap="none" spc="0" normalizeH="0" baseline="0" noProof="0" dirty="0">
              <a:ln>
                <a:noFill/>
              </a:ln>
              <a:solidFill>
                <a:srgbClr val="212121"/>
              </a:solidFill>
              <a:effectLst/>
              <a:uLnTx/>
              <a:uFillTx/>
              <a:latin typeface="Corbel" panose="020B0503020204020204" pitchFamily="34" charset="0"/>
              <a:ea typeface="+mn-ea"/>
              <a:cs typeface="Calibri"/>
              <a:sym typeface="+mn-lt"/>
            </a:endParaRPr>
          </a:p>
        </p:txBody>
      </p:sp>
      <p:cxnSp>
        <p:nvCxnSpPr>
          <p:cNvPr id="22" name="Gerader Verbinder 21">
            <a:extLst>
              <a:ext uri="{FF2B5EF4-FFF2-40B4-BE49-F238E27FC236}">
                <a16:creationId xmlns:a16="http://schemas.microsoft.com/office/drawing/2014/main" id="{8EA7084C-172D-EAC1-497E-C07C132BD98E}"/>
              </a:ext>
            </a:extLst>
          </p:cNvPr>
          <p:cNvCxnSpPr/>
          <p:nvPr/>
        </p:nvCxnSpPr>
        <p:spPr>
          <a:xfrm>
            <a:off x="505609" y="3422208"/>
            <a:ext cx="5282005" cy="0"/>
          </a:xfrm>
          <a:prstGeom prst="line">
            <a:avLst/>
          </a:prstGeom>
          <a:ln w="6350" cmpd="sng">
            <a:solidFill>
              <a:schemeClr val="tx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Gerader Verbinder 22">
            <a:extLst>
              <a:ext uri="{FF2B5EF4-FFF2-40B4-BE49-F238E27FC236}">
                <a16:creationId xmlns:a16="http://schemas.microsoft.com/office/drawing/2014/main" id="{51470B79-0D13-61D2-1212-C28F145F4279}"/>
              </a:ext>
            </a:extLst>
          </p:cNvPr>
          <p:cNvCxnSpPr>
            <a:cxnSpLocks/>
          </p:cNvCxnSpPr>
          <p:nvPr/>
        </p:nvCxnSpPr>
        <p:spPr>
          <a:xfrm>
            <a:off x="6826345" y="3415534"/>
            <a:ext cx="4824187" cy="0"/>
          </a:xfrm>
          <a:prstGeom prst="line">
            <a:avLst/>
          </a:prstGeom>
          <a:ln w="6350" cmpd="sng">
            <a:solidFill>
              <a:schemeClr val="tx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 name="Gerader Verbinder 24">
            <a:extLst>
              <a:ext uri="{FF2B5EF4-FFF2-40B4-BE49-F238E27FC236}">
                <a16:creationId xmlns:a16="http://schemas.microsoft.com/office/drawing/2014/main" id="{75CD32D1-DCED-4A2F-84C4-CCAD7161E71D}"/>
              </a:ext>
            </a:extLst>
          </p:cNvPr>
          <p:cNvCxnSpPr>
            <a:cxnSpLocks/>
          </p:cNvCxnSpPr>
          <p:nvPr/>
        </p:nvCxnSpPr>
        <p:spPr>
          <a:xfrm>
            <a:off x="6529892" y="4767904"/>
            <a:ext cx="5120640" cy="0"/>
          </a:xfrm>
          <a:prstGeom prst="line">
            <a:avLst/>
          </a:prstGeom>
          <a:ln w="6350" cmpd="sng">
            <a:solidFill>
              <a:schemeClr val="tx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Gerader Verbinder 27">
            <a:extLst>
              <a:ext uri="{FF2B5EF4-FFF2-40B4-BE49-F238E27FC236}">
                <a16:creationId xmlns:a16="http://schemas.microsoft.com/office/drawing/2014/main" id="{CFC22FA9-9252-37E3-3571-13F6D427134C}"/>
              </a:ext>
            </a:extLst>
          </p:cNvPr>
          <p:cNvCxnSpPr>
            <a:cxnSpLocks/>
          </p:cNvCxnSpPr>
          <p:nvPr/>
        </p:nvCxnSpPr>
        <p:spPr>
          <a:xfrm>
            <a:off x="505609" y="4852509"/>
            <a:ext cx="4959276" cy="0"/>
          </a:xfrm>
          <a:prstGeom prst="line">
            <a:avLst/>
          </a:prstGeom>
          <a:ln w="6350" cmpd="sng">
            <a:solidFill>
              <a:schemeClr val="tx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1" name="Freeform: Shape 6">
            <a:extLst>
              <a:ext uri="{FF2B5EF4-FFF2-40B4-BE49-F238E27FC236}">
                <a16:creationId xmlns:a16="http://schemas.microsoft.com/office/drawing/2014/main" id="{31182E70-0456-82C9-EF21-624184BDB7D2}"/>
              </a:ext>
            </a:extLst>
          </p:cNvPr>
          <p:cNvSpPr>
            <a:spLocks noChangeAspect="1"/>
          </p:cNvSpPr>
          <p:nvPr/>
        </p:nvSpPr>
        <p:spPr>
          <a:xfrm>
            <a:off x="4033281" y="4981259"/>
            <a:ext cx="1114113" cy="1114113"/>
          </a:xfrm>
          <a:custGeom>
            <a:avLst/>
            <a:gdLst>
              <a:gd name="connsiteX0" fmla="*/ 986489 w 1972975"/>
              <a:gd name="connsiteY0" fmla="*/ 1422934 h 1972975"/>
              <a:gd name="connsiteX1" fmla="*/ 1007414 w 1972975"/>
              <a:gd name="connsiteY1" fmla="*/ 1431902 h 1972975"/>
              <a:gd name="connsiteX2" fmla="*/ 1165850 w 1972975"/>
              <a:gd name="connsiteY2" fmla="*/ 1590339 h 1972975"/>
              <a:gd name="connsiteX3" fmla="*/ 1165850 w 1972975"/>
              <a:gd name="connsiteY3" fmla="*/ 1632190 h 1972975"/>
              <a:gd name="connsiteX4" fmla="*/ 1123999 w 1972975"/>
              <a:gd name="connsiteY4" fmla="*/ 1632190 h 1972975"/>
              <a:gd name="connsiteX5" fmla="*/ 1016382 w 1972975"/>
              <a:gd name="connsiteY5" fmla="*/ 1524572 h 1972975"/>
              <a:gd name="connsiteX6" fmla="*/ 1016382 w 1972975"/>
              <a:gd name="connsiteY6" fmla="*/ 1844434 h 1972975"/>
              <a:gd name="connsiteX7" fmla="*/ 986489 w 1972975"/>
              <a:gd name="connsiteY7" fmla="*/ 1874328 h 1972975"/>
              <a:gd name="connsiteX8" fmla="*/ 956595 w 1972975"/>
              <a:gd name="connsiteY8" fmla="*/ 1844434 h 1972975"/>
              <a:gd name="connsiteX9" fmla="*/ 956595 w 1972975"/>
              <a:gd name="connsiteY9" fmla="*/ 1524572 h 1972975"/>
              <a:gd name="connsiteX10" fmla="*/ 848977 w 1972975"/>
              <a:gd name="connsiteY10" fmla="*/ 1632190 h 1972975"/>
              <a:gd name="connsiteX11" fmla="*/ 807126 w 1972975"/>
              <a:gd name="connsiteY11" fmla="*/ 1632190 h 1972975"/>
              <a:gd name="connsiteX12" fmla="*/ 807126 w 1972975"/>
              <a:gd name="connsiteY12" fmla="*/ 1590339 h 1972975"/>
              <a:gd name="connsiteX13" fmla="*/ 965563 w 1972975"/>
              <a:gd name="connsiteY13" fmla="*/ 1431902 h 1972975"/>
              <a:gd name="connsiteX14" fmla="*/ 986489 w 1972975"/>
              <a:gd name="connsiteY14" fmla="*/ 1422934 h 1972975"/>
              <a:gd name="connsiteX15" fmla="*/ 1315317 w 1972975"/>
              <a:gd name="connsiteY15" fmla="*/ 1285423 h 1972975"/>
              <a:gd name="connsiteX16" fmla="*/ 1539519 w 1972975"/>
              <a:gd name="connsiteY16" fmla="*/ 1285423 h 1972975"/>
              <a:gd name="connsiteX17" fmla="*/ 1569413 w 1972975"/>
              <a:gd name="connsiteY17" fmla="*/ 1315317 h 1972975"/>
              <a:gd name="connsiteX18" fmla="*/ 1539519 w 1972975"/>
              <a:gd name="connsiteY18" fmla="*/ 1345210 h 1972975"/>
              <a:gd name="connsiteX19" fmla="*/ 1387062 w 1972975"/>
              <a:gd name="connsiteY19" fmla="*/ 1345210 h 1972975"/>
              <a:gd name="connsiteX20" fmla="*/ 1614253 w 1972975"/>
              <a:gd name="connsiteY20" fmla="*/ 1572402 h 1972975"/>
              <a:gd name="connsiteX21" fmla="*/ 1614253 w 1972975"/>
              <a:gd name="connsiteY21" fmla="*/ 1614253 h 1972975"/>
              <a:gd name="connsiteX22" fmla="*/ 1572402 w 1972975"/>
              <a:gd name="connsiteY22" fmla="*/ 1614253 h 1972975"/>
              <a:gd name="connsiteX23" fmla="*/ 1345210 w 1972975"/>
              <a:gd name="connsiteY23" fmla="*/ 1387061 h 1972975"/>
              <a:gd name="connsiteX24" fmla="*/ 1345210 w 1972975"/>
              <a:gd name="connsiteY24" fmla="*/ 1539519 h 1972975"/>
              <a:gd name="connsiteX25" fmla="*/ 1315317 w 1972975"/>
              <a:gd name="connsiteY25" fmla="*/ 1569413 h 1972975"/>
              <a:gd name="connsiteX26" fmla="*/ 1285423 w 1972975"/>
              <a:gd name="connsiteY26" fmla="*/ 1539519 h 1972975"/>
              <a:gd name="connsiteX27" fmla="*/ 1285423 w 1972975"/>
              <a:gd name="connsiteY27" fmla="*/ 1315317 h 1972975"/>
              <a:gd name="connsiteX28" fmla="*/ 1315317 w 1972975"/>
              <a:gd name="connsiteY28" fmla="*/ 1285423 h 1972975"/>
              <a:gd name="connsiteX29" fmla="*/ 433457 w 1972975"/>
              <a:gd name="connsiteY29" fmla="*/ 1285423 h 1972975"/>
              <a:gd name="connsiteX30" fmla="*/ 657660 w 1972975"/>
              <a:gd name="connsiteY30" fmla="*/ 1285423 h 1972975"/>
              <a:gd name="connsiteX31" fmla="*/ 687553 w 1972975"/>
              <a:gd name="connsiteY31" fmla="*/ 1315317 h 1972975"/>
              <a:gd name="connsiteX32" fmla="*/ 687553 w 1972975"/>
              <a:gd name="connsiteY32" fmla="*/ 1539519 h 1972975"/>
              <a:gd name="connsiteX33" fmla="*/ 657660 w 1972975"/>
              <a:gd name="connsiteY33" fmla="*/ 1569413 h 1972975"/>
              <a:gd name="connsiteX34" fmla="*/ 627766 w 1972975"/>
              <a:gd name="connsiteY34" fmla="*/ 1539519 h 1972975"/>
              <a:gd name="connsiteX35" fmla="*/ 627766 w 1972975"/>
              <a:gd name="connsiteY35" fmla="*/ 1387061 h 1972975"/>
              <a:gd name="connsiteX36" fmla="*/ 400574 w 1972975"/>
              <a:gd name="connsiteY36" fmla="*/ 1614253 h 1972975"/>
              <a:gd name="connsiteX37" fmla="*/ 358723 w 1972975"/>
              <a:gd name="connsiteY37" fmla="*/ 1614253 h 1972975"/>
              <a:gd name="connsiteX38" fmla="*/ 358723 w 1972975"/>
              <a:gd name="connsiteY38" fmla="*/ 1572402 h 1972975"/>
              <a:gd name="connsiteX39" fmla="*/ 585914 w 1972975"/>
              <a:gd name="connsiteY39" fmla="*/ 1345210 h 1972975"/>
              <a:gd name="connsiteX40" fmla="*/ 433457 w 1972975"/>
              <a:gd name="connsiteY40" fmla="*/ 1345210 h 1972975"/>
              <a:gd name="connsiteX41" fmla="*/ 403564 w 1972975"/>
              <a:gd name="connsiteY41" fmla="*/ 1315317 h 1972975"/>
              <a:gd name="connsiteX42" fmla="*/ 433457 w 1972975"/>
              <a:gd name="connsiteY42" fmla="*/ 1285423 h 1972975"/>
              <a:gd name="connsiteX43" fmla="*/ 1611264 w 1972975"/>
              <a:gd name="connsiteY43" fmla="*/ 798158 h 1972975"/>
              <a:gd name="connsiteX44" fmla="*/ 1632190 w 1972975"/>
              <a:gd name="connsiteY44" fmla="*/ 807126 h 1972975"/>
              <a:gd name="connsiteX45" fmla="*/ 1632190 w 1972975"/>
              <a:gd name="connsiteY45" fmla="*/ 848977 h 1972975"/>
              <a:gd name="connsiteX46" fmla="*/ 1524573 w 1972975"/>
              <a:gd name="connsiteY46" fmla="*/ 956595 h 1972975"/>
              <a:gd name="connsiteX47" fmla="*/ 1844434 w 1972975"/>
              <a:gd name="connsiteY47" fmla="*/ 956595 h 1972975"/>
              <a:gd name="connsiteX48" fmla="*/ 1874328 w 1972975"/>
              <a:gd name="connsiteY48" fmla="*/ 986489 h 1972975"/>
              <a:gd name="connsiteX49" fmla="*/ 1844434 w 1972975"/>
              <a:gd name="connsiteY49" fmla="*/ 1016382 h 1972975"/>
              <a:gd name="connsiteX50" fmla="*/ 1524573 w 1972975"/>
              <a:gd name="connsiteY50" fmla="*/ 1016382 h 1972975"/>
              <a:gd name="connsiteX51" fmla="*/ 1632190 w 1972975"/>
              <a:gd name="connsiteY51" fmla="*/ 1123999 h 1972975"/>
              <a:gd name="connsiteX52" fmla="*/ 1632190 w 1972975"/>
              <a:gd name="connsiteY52" fmla="*/ 1165850 h 1972975"/>
              <a:gd name="connsiteX53" fmla="*/ 1590339 w 1972975"/>
              <a:gd name="connsiteY53" fmla="*/ 1165850 h 1972975"/>
              <a:gd name="connsiteX54" fmla="*/ 1431902 w 1972975"/>
              <a:gd name="connsiteY54" fmla="*/ 1007414 h 1972975"/>
              <a:gd name="connsiteX55" fmla="*/ 1431902 w 1972975"/>
              <a:gd name="connsiteY55" fmla="*/ 965563 h 1972975"/>
              <a:gd name="connsiteX56" fmla="*/ 1590339 w 1972975"/>
              <a:gd name="connsiteY56" fmla="*/ 807126 h 1972975"/>
              <a:gd name="connsiteX57" fmla="*/ 1611264 w 1972975"/>
              <a:gd name="connsiteY57" fmla="*/ 798158 h 1972975"/>
              <a:gd name="connsiteX58" fmla="*/ 361713 w 1972975"/>
              <a:gd name="connsiteY58" fmla="*/ 798158 h 1972975"/>
              <a:gd name="connsiteX59" fmla="*/ 382638 w 1972975"/>
              <a:gd name="connsiteY59" fmla="*/ 807126 h 1972975"/>
              <a:gd name="connsiteX60" fmla="*/ 541075 w 1972975"/>
              <a:gd name="connsiteY60" fmla="*/ 965563 h 1972975"/>
              <a:gd name="connsiteX61" fmla="*/ 541075 w 1972975"/>
              <a:gd name="connsiteY61" fmla="*/ 1007414 h 1972975"/>
              <a:gd name="connsiteX62" fmla="*/ 382638 w 1972975"/>
              <a:gd name="connsiteY62" fmla="*/ 1165850 h 1972975"/>
              <a:gd name="connsiteX63" fmla="*/ 340787 w 1972975"/>
              <a:gd name="connsiteY63" fmla="*/ 1165850 h 1972975"/>
              <a:gd name="connsiteX64" fmla="*/ 340787 w 1972975"/>
              <a:gd name="connsiteY64" fmla="*/ 1123999 h 1972975"/>
              <a:gd name="connsiteX65" fmla="*/ 448405 w 1972975"/>
              <a:gd name="connsiteY65" fmla="*/ 1016382 h 1972975"/>
              <a:gd name="connsiteX66" fmla="*/ 128543 w 1972975"/>
              <a:gd name="connsiteY66" fmla="*/ 1016382 h 1972975"/>
              <a:gd name="connsiteX67" fmla="*/ 98649 w 1972975"/>
              <a:gd name="connsiteY67" fmla="*/ 986489 h 1972975"/>
              <a:gd name="connsiteX68" fmla="*/ 128543 w 1972975"/>
              <a:gd name="connsiteY68" fmla="*/ 956595 h 1972975"/>
              <a:gd name="connsiteX69" fmla="*/ 448405 w 1972975"/>
              <a:gd name="connsiteY69" fmla="*/ 956595 h 1972975"/>
              <a:gd name="connsiteX70" fmla="*/ 340787 w 1972975"/>
              <a:gd name="connsiteY70" fmla="*/ 848977 h 1972975"/>
              <a:gd name="connsiteX71" fmla="*/ 340787 w 1972975"/>
              <a:gd name="connsiteY71" fmla="*/ 807126 h 1972975"/>
              <a:gd name="connsiteX72" fmla="*/ 361713 w 1972975"/>
              <a:gd name="connsiteY72" fmla="*/ 798158 h 1972975"/>
              <a:gd name="connsiteX73" fmla="*/ 986489 w 1972975"/>
              <a:gd name="connsiteY73" fmla="*/ 714456 h 1972975"/>
              <a:gd name="connsiteX74" fmla="*/ 714456 w 1972975"/>
              <a:gd name="connsiteY74" fmla="*/ 986489 h 1972975"/>
              <a:gd name="connsiteX75" fmla="*/ 986489 w 1972975"/>
              <a:gd name="connsiteY75" fmla="*/ 1258520 h 1972975"/>
              <a:gd name="connsiteX76" fmla="*/ 1258520 w 1972975"/>
              <a:gd name="connsiteY76" fmla="*/ 986489 h 1972975"/>
              <a:gd name="connsiteX77" fmla="*/ 986489 w 1972975"/>
              <a:gd name="connsiteY77" fmla="*/ 714456 h 1972975"/>
              <a:gd name="connsiteX78" fmla="*/ 986489 w 1972975"/>
              <a:gd name="connsiteY78" fmla="*/ 654669 h 1972975"/>
              <a:gd name="connsiteX79" fmla="*/ 1318307 w 1972975"/>
              <a:gd name="connsiteY79" fmla="*/ 986489 h 1972975"/>
              <a:gd name="connsiteX80" fmla="*/ 986489 w 1972975"/>
              <a:gd name="connsiteY80" fmla="*/ 1318307 h 1972975"/>
              <a:gd name="connsiteX81" fmla="*/ 654669 w 1972975"/>
              <a:gd name="connsiteY81" fmla="*/ 986489 h 1972975"/>
              <a:gd name="connsiteX82" fmla="*/ 986489 w 1972975"/>
              <a:gd name="connsiteY82" fmla="*/ 654669 h 1972975"/>
              <a:gd name="connsiteX83" fmla="*/ 1593328 w 1972975"/>
              <a:gd name="connsiteY83" fmla="*/ 349755 h 1972975"/>
              <a:gd name="connsiteX84" fmla="*/ 1614253 w 1972975"/>
              <a:gd name="connsiteY84" fmla="*/ 358723 h 1972975"/>
              <a:gd name="connsiteX85" fmla="*/ 1614253 w 1972975"/>
              <a:gd name="connsiteY85" fmla="*/ 400574 h 1972975"/>
              <a:gd name="connsiteX86" fmla="*/ 1387062 w 1972975"/>
              <a:gd name="connsiteY86" fmla="*/ 627766 h 1972975"/>
              <a:gd name="connsiteX87" fmla="*/ 1539519 w 1972975"/>
              <a:gd name="connsiteY87" fmla="*/ 627766 h 1972975"/>
              <a:gd name="connsiteX88" fmla="*/ 1569413 w 1972975"/>
              <a:gd name="connsiteY88" fmla="*/ 657660 h 1972975"/>
              <a:gd name="connsiteX89" fmla="*/ 1539519 w 1972975"/>
              <a:gd name="connsiteY89" fmla="*/ 687553 h 1972975"/>
              <a:gd name="connsiteX90" fmla="*/ 1315317 w 1972975"/>
              <a:gd name="connsiteY90" fmla="*/ 687553 h 1972975"/>
              <a:gd name="connsiteX91" fmla="*/ 1285423 w 1972975"/>
              <a:gd name="connsiteY91" fmla="*/ 657660 h 1972975"/>
              <a:gd name="connsiteX92" fmla="*/ 1285423 w 1972975"/>
              <a:gd name="connsiteY92" fmla="*/ 433457 h 1972975"/>
              <a:gd name="connsiteX93" fmla="*/ 1315317 w 1972975"/>
              <a:gd name="connsiteY93" fmla="*/ 403564 h 1972975"/>
              <a:gd name="connsiteX94" fmla="*/ 1345210 w 1972975"/>
              <a:gd name="connsiteY94" fmla="*/ 433457 h 1972975"/>
              <a:gd name="connsiteX95" fmla="*/ 1345210 w 1972975"/>
              <a:gd name="connsiteY95" fmla="*/ 585915 h 1972975"/>
              <a:gd name="connsiteX96" fmla="*/ 1572402 w 1972975"/>
              <a:gd name="connsiteY96" fmla="*/ 358723 h 1972975"/>
              <a:gd name="connsiteX97" fmla="*/ 1593328 w 1972975"/>
              <a:gd name="connsiteY97" fmla="*/ 349755 h 1972975"/>
              <a:gd name="connsiteX98" fmla="*/ 379649 w 1972975"/>
              <a:gd name="connsiteY98" fmla="*/ 349755 h 1972975"/>
              <a:gd name="connsiteX99" fmla="*/ 400574 w 1972975"/>
              <a:gd name="connsiteY99" fmla="*/ 358723 h 1972975"/>
              <a:gd name="connsiteX100" fmla="*/ 627766 w 1972975"/>
              <a:gd name="connsiteY100" fmla="*/ 585915 h 1972975"/>
              <a:gd name="connsiteX101" fmla="*/ 627766 w 1972975"/>
              <a:gd name="connsiteY101" fmla="*/ 433457 h 1972975"/>
              <a:gd name="connsiteX102" fmla="*/ 657660 w 1972975"/>
              <a:gd name="connsiteY102" fmla="*/ 403564 h 1972975"/>
              <a:gd name="connsiteX103" fmla="*/ 687553 w 1972975"/>
              <a:gd name="connsiteY103" fmla="*/ 433457 h 1972975"/>
              <a:gd name="connsiteX104" fmla="*/ 687553 w 1972975"/>
              <a:gd name="connsiteY104" fmla="*/ 657660 h 1972975"/>
              <a:gd name="connsiteX105" fmla="*/ 657660 w 1972975"/>
              <a:gd name="connsiteY105" fmla="*/ 687553 h 1972975"/>
              <a:gd name="connsiteX106" fmla="*/ 433457 w 1972975"/>
              <a:gd name="connsiteY106" fmla="*/ 687553 h 1972975"/>
              <a:gd name="connsiteX107" fmla="*/ 403564 w 1972975"/>
              <a:gd name="connsiteY107" fmla="*/ 657660 h 1972975"/>
              <a:gd name="connsiteX108" fmla="*/ 433457 w 1972975"/>
              <a:gd name="connsiteY108" fmla="*/ 627766 h 1972975"/>
              <a:gd name="connsiteX109" fmla="*/ 585914 w 1972975"/>
              <a:gd name="connsiteY109" fmla="*/ 627766 h 1972975"/>
              <a:gd name="connsiteX110" fmla="*/ 358723 w 1972975"/>
              <a:gd name="connsiteY110" fmla="*/ 400574 h 1972975"/>
              <a:gd name="connsiteX111" fmla="*/ 358723 w 1972975"/>
              <a:gd name="connsiteY111" fmla="*/ 358723 h 1972975"/>
              <a:gd name="connsiteX112" fmla="*/ 379649 w 1972975"/>
              <a:gd name="connsiteY112" fmla="*/ 349755 h 1972975"/>
              <a:gd name="connsiteX113" fmla="*/ 986489 w 1972975"/>
              <a:gd name="connsiteY113" fmla="*/ 98649 h 1972975"/>
              <a:gd name="connsiteX114" fmla="*/ 1016382 w 1972975"/>
              <a:gd name="connsiteY114" fmla="*/ 128543 h 1972975"/>
              <a:gd name="connsiteX115" fmla="*/ 1016382 w 1972975"/>
              <a:gd name="connsiteY115" fmla="*/ 448405 h 1972975"/>
              <a:gd name="connsiteX116" fmla="*/ 1123999 w 1972975"/>
              <a:gd name="connsiteY116" fmla="*/ 340787 h 1972975"/>
              <a:gd name="connsiteX117" fmla="*/ 1165850 w 1972975"/>
              <a:gd name="connsiteY117" fmla="*/ 340787 h 1972975"/>
              <a:gd name="connsiteX118" fmla="*/ 1165850 w 1972975"/>
              <a:gd name="connsiteY118" fmla="*/ 382639 h 1972975"/>
              <a:gd name="connsiteX119" fmla="*/ 1007414 w 1972975"/>
              <a:gd name="connsiteY119" fmla="*/ 541075 h 1972975"/>
              <a:gd name="connsiteX120" fmla="*/ 965563 w 1972975"/>
              <a:gd name="connsiteY120" fmla="*/ 541075 h 1972975"/>
              <a:gd name="connsiteX121" fmla="*/ 807126 w 1972975"/>
              <a:gd name="connsiteY121" fmla="*/ 382639 h 1972975"/>
              <a:gd name="connsiteX122" fmla="*/ 807126 w 1972975"/>
              <a:gd name="connsiteY122" fmla="*/ 340787 h 1972975"/>
              <a:gd name="connsiteX123" fmla="*/ 848977 w 1972975"/>
              <a:gd name="connsiteY123" fmla="*/ 340787 h 1972975"/>
              <a:gd name="connsiteX124" fmla="*/ 956595 w 1972975"/>
              <a:gd name="connsiteY124" fmla="*/ 448405 h 1972975"/>
              <a:gd name="connsiteX125" fmla="*/ 956595 w 1972975"/>
              <a:gd name="connsiteY125" fmla="*/ 128543 h 1972975"/>
              <a:gd name="connsiteX126" fmla="*/ 986489 w 1972975"/>
              <a:gd name="connsiteY126" fmla="*/ 98649 h 1972975"/>
              <a:gd name="connsiteX127" fmla="*/ 986488 w 1972975"/>
              <a:gd name="connsiteY127" fmla="*/ 59787 h 1972975"/>
              <a:gd name="connsiteX128" fmla="*/ 59787 w 1972975"/>
              <a:gd name="connsiteY128" fmla="*/ 986488 h 1972975"/>
              <a:gd name="connsiteX129" fmla="*/ 986488 w 1972975"/>
              <a:gd name="connsiteY129" fmla="*/ 1913188 h 1972975"/>
              <a:gd name="connsiteX130" fmla="*/ 1913188 w 1972975"/>
              <a:gd name="connsiteY130" fmla="*/ 986488 h 1972975"/>
              <a:gd name="connsiteX131" fmla="*/ 986488 w 1972975"/>
              <a:gd name="connsiteY131" fmla="*/ 59787 h 1972975"/>
              <a:gd name="connsiteX132" fmla="*/ 986488 w 1972975"/>
              <a:gd name="connsiteY132" fmla="*/ 0 h 1972975"/>
              <a:gd name="connsiteX133" fmla="*/ 1972975 w 1972975"/>
              <a:gd name="connsiteY133" fmla="*/ 986488 h 1972975"/>
              <a:gd name="connsiteX134" fmla="*/ 986488 w 1972975"/>
              <a:gd name="connsiteY134" fmla="*/ 1972975 h 1972975"/>
              <a:gd name="connsiteX135" fmla="*/ 0 w 1972975"/>
              <a:gd name="connsiteY135" fmla="*/ 986488 h 1972975"/>
              <a:gd name="connsiteX136" fmla="*/ 986488 w 1972975"/>
              <a:gd name="connsiteY136" fmla="*/ 0 h 197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1972975" h="1972975">
                <a:moveTo>
                  <a:pt x="986489" y="1422934"/>
                </a:moveTo>
                <a:cubicBezTo>
                  <a:pt x="993962" y="1422934"/>
                  <a:pt x="1001435" y="1425924"/>
                  <a:pt x="1007414" y="1431902"/>
                </a:cubicBezTo>
                <a:lnTo>
                  <a:pt x="1165850" y="1590339"/>
                </a:lnTo>
                <a:cubicBezTo>
                  <a:pt x="1177807" y="1602296"/>
                  <a:pt x="1177807" y="1620233"/>
                  <a:pt x="1165850" y="1632190"/>
                </a:cubicBezTo>
                <a:cubicBezTo>
                  <a:pt x="1153892" y="1644148"/>
                  <a:pt x="1135956" y="1644148"/>
                  <a:pt x="1123999" y="1632190"/>
                </a:cubicBezTo>
                <a:lnTo>
                  <a:pt x="1016382" y="1524572"/>
                </a:lnTo>
                <a:lnTo>
                  <a:pt x="1016382" y="1844434"/>
                </a:lnTo>
                <a:cubicBezTo>
                  <a:pt x="1016382" y="1862370"/>
                  <a:pt x="1004425" y="1874328"/>
                  <a:pt x="986489" y="1874328"/>
                </a:cubicBezTo>
                <a:cubicBezTo>
                  <a:pt x="968552" y="1874328"/>
                  <a:pt x="956595" y="1862370"/>
                  <a:pt x="956595" y="1844434"/>
                </a:cubicBezTo>
                <a:lnTo>
                  <a:pt x="956595" y="1524572"/>
                </a:lnTo>
                <a:lnTo>
                  <a:pt x="848977" y="1632190"/>
                </a:lnTo>
                <a:cubicBezTo>
                  <a:pt x="837020" y="1644148"/>
                  <a:pt x="819084" y="1644148"/>
                  <a:pt x="807126" y="1632190"/>
                </a:cubicBezTo>
                <a:cubicBezTo>
                  <a:pt x="795169" y="1620233"/>
                  <a:pt x="795169" y="1602296"/>
                  <a:pt x="807126" y="1590339"/>
                </a:cubicBezTo>
                <a:lnTo>
                  <a:pt x="965563" y="1431902"/>
                </a:lnTo>
                <a:cubicBezTo>
                  <a:pt x="971542" y="1425924"/>
                  <a:pt x="979015" y="1422934"/>
                  <a:pt x="986489" y="1422934"/>
                </a:cubicBezTo>
                <a:close/>
                <a:moveTo>
                  <a:pt x="1315317" y="1285423"/>
                </a:moveTo>
                <a:lnTo>
                  <a:pt x="1539519" y="1285423"/>
                </a:lnTo>
                <a:cubicBezTo>
                  <a:pt x="1557456" y="1285423"/>
                  <a:pt x="1569413" y="1297381"/>
                  <a:pt x="1569413" y="1315317"/>
                </a:cubicBezTo>
                <a:cubicBezTo>
                  <a:pt x="1569413" y="1333253"/>
                  <a:pt x="1557456" y="1345210"/>
                  <a:pt x="1539519" y="1345210"/>
                </a:cubicBezTo>
                <a:lnTo>
                  <a:pt x="1387062" y="1345210"/>
                </a:lnTo>
                <a:lnTo>
                  <a:pt x="1614253" y="1572402"/>
                </a:lnTo>
                <a:cubicBezTo>
                  <a:pt x="1626211" y="1584360"/>
                  <a:pt x="1626211" y="1602296"/>
                  <a:pt x="1614253" y="1614253"/>
                </a:cubicBezTo>
                <a:cubicBezTo>
                  <a:pt x="1602296" y="1626211"/>
                  <a:pt x="1584360" y="1626211"/>
                  <a:pt x="1572402" y="1614253"/>
                </a:cubicBezTo>
                <a:lnTo>
                  <a:pt x="1345210" y="1387061"/>
                </a:lnTo>
                <a:lnTo>
                  <a:pt x="1345210" y="1539519"/>
                </a:lnTo>
                <a:cubicBezTo>
                  <a:pt x="1345210" y="1557456"/>
                  <a:pt x="1333253" y="1569413"/>
                  <a:pt x="1315317" y="1569413"/>
                </a:cubicBezTo>
                <a:cubicBezTo>
                  <a:pt x="1297381" y="1569413"/>
                  <a:pt x="1285423" y="1557456"/>
                  <a:pt x="1285423" y="1539519"/>
                </a:cubicBezTo>
                <a:lnTo>
                  <a:pt x="1285423" y="1315317"/>
                </a:lnTo>
                <a:cubicBezTo>
                  <a:pt x="1285423" y="1300370"/>
                  <a:pt x="1300370" y="1285423"/>
                  <a:pt x="1315317" y="1285423"/>
                </a:cubicBezTo>
                <a:close/>
                <a:moveTo>
                  <a:pt x="433457" y="1285423"/>
                </a:moveTo>
                <a:lnTo>
                  <a:pt x="657660" y="1285423"/>
                </a:lnTo>
                <a:cubicBezTo>
                  <a:pt x="672607" y="1285423"/>
                  <a:pt x="687553" y="1300370"/>
                  <a:pt x="687553" y="1315317"/>
                </a:cubicBezTo>
                <a:lnTo>
                  <a:pt x="687553" y="1539519"/>
                </a:lnTo>
                <a:cubicBezTo>
                  <a:pt x="687553" y="1557456"/>
                  <a:pt x="675596" y="1569413"/>
                  <a:pt x="657660" y="1569413"/>
                </a:cubicBezTo>
                <a:cubicBezTo>
                  <a:pt x="639724" y="1569413"/>
                  <a:pt x="627766" y="1557456"/>
                  <a:pt x="627766" y="1539519"/>
                </a:cubicBezTo>
                <a:lnTo>
                  <a:pt x="627766" y="1387061"/>
                </a:lnTo>
                <a:lnTo>
                  <a:pt x="400574" y="1614253"/>
                </a:lnTo>
                <a:cubicBezTo>
                  <a:pt x="388617" y="1626211"/>
                  <a:pt x="370681" y="1626211"/>
                  <a:pt x="358723" y="1614253"/>
                </a:cubicBezTo>
                <a:cubicBezTo>
                  <a:pt x="346766" y="1602296"/>
                  <a:pt x="346766" y="1584360"/>
                  <a:pt x="358723" y="1572402"/>
                </a:cubicBezTo>
                <a:lnTo>
                  <a:pt x="585914" y="1345210"/>
                </a:lnTo>
                <a:lnTo>
                  <a:pt x="433457" y="1345210"/>
                </a:lnTo>
                <a:cubicBezTo>
                  <a:pt x="415521" y="1345210"/>
                  <a:pt x="403564" y="1333253"/>
                  <a:pt x="403564" y="1315317"/>
                </a:cubicBezTo>
                <a:cubicBezTo>
                  <a:pt x="403564" y="1297381"/>
                  <a:pt x="415521" y="1285423"/>
                  <a:pt x="433457" y="1285423"/>
                </a:cubicBezTo>
                <a:close/>
                <a:moveTo>
                  <a:pt x="1611264" y="798158"/>
                </a:moveTo>
                <a:cubicBezTo>
                  <a:pt x="1618738" y="798158"/>
                  <a:pt x="1626211" y="801148"/>
                  <a:pt x="1632190" y="807126"/>
                </a:cubicBezTo>
                <a:cubicBezTo>
                  <a:pt x="1644148" y="819084"/>
                  <a:pt x="1644148" y="837020"/>
                  <a:pt x="1632190" y="848977"/>
                </a:cubicBezTo>
                <a:lnTo>
                  <a:pt x="1524573" y="956595"/>
                </a:lnTo>
                <a:lnTo>
                  <a:pt x="1844434" y="956595"/>
                </a:lnTo>
                <a:cubicBezTo>
                  <a:pt x="1859381" y="956595"/>
                  <a:pt x="1874328" y="968552"/>
                  <a:pt x="1874328" y="986489"/>
                </a:cubicBezTo>
                <a:cubicBezTo>
                  <a:pt x="1874328" y="1004425"/>
                  <a:pt x="1862370" y="1016382"/>
                  <a:pt x="1844434" y="1016382"/>
                </a:cubicBezTo>
                <a:lnTo>
                  <a:pt x="1524573" y="1016382"/>
                </a:lnTo>
                <a:lnTo>
                  <a:pt x="1632190" y="1123999"/>
                </a:lnTo>
                <a:cubicBezTo>
                  <a:pt x="1644148" y="1135956"/>
                  <a:pt x="1644148" y="1153892"/>
                  <a:pt x="1632190" y="1165850"/>
                </a:cubicBezTo>
                <a:cubicBezTo>
                  <a:pt x="1620233" y="1177807"/>
                  <a:pt x="1602296" y="1177807"/>
                  <a:pt x="1590339" y="1165850"/>
                </a:cubicBezTo>
                <a:lnTo>
                  <a:pt x="1431902" y="1007414"/>
                </a:lnTo>
                <a:cubicBezTo>
                  <a:pt x="1419945" y="995457"/>
                  <a:pt x="1419945" y="977521"/>
                  <a:pt x="1431902" y="965563"/>
                </a:cubicBezTo>
                <a:lnTo>
                  <a:pt x="1590339" y="807126"/>
                </a:lnTo>
                <a:cubicBezTo>
                  <a:pt x="1596317" y="801148"/>
                  <a:pt x="1603791" y="798158"/>
                  <a:pt x="1611264" y="798158"/>
                </a:cubicBezTo>
                <a:close/>
                <a:moveTo>
                  <a:pt x="361713" y="798158"/>
                </a:moveTo>
                <a:cubicBezTo>
                  <a:pt x="369186" y="798158"/>
                  <a:pt x="376660" y="801148"/>
                  <a:pt x="382638" y="807126"/>
                </a:cubicBezTo>
                <a:lnTo>
                  <a:pt x="541075" y="965563"/>
                </a:lnTo>
                <a:cubicBezTo>
                  <a:pt x="553032" y="977521"/>
                  <a:pt x="553032" y="995457"/>
                  <a:pt x="541075" y="1007414"/>
                </a:cubicBezTo>
                <a:lnTo>
                  <a:pt x="382638" y="1165850"/>
                </a:lnTo>
                <a:cubicBezTo>
                  <a:pt x="370681" y="1177807"/>
                  <a:pt x="352744" y="1177807"/>
                  <a:pt x="340787" y="1165850"/>
                </a:cubicBezTo>
                <a:cubicBezTo>
                  <a:pt x="328830" y="1153892"/>
                  <a:pt x="328830" y="1135956"/>
                  <a:pt x="340787" y="1123999"/>
                </a:cubicBezTo>
                <a:lnTo>
                  <a:pt x="448405" y="1016382"/>
                </a:lnTo>
                <a:lnTo>
                  <a:pt x="128543" y="1016382"/>
                </a:lnTo>
                <a:cubicBezTo>
                  <a:pt x="110607" y="1016382"/>
                  <a:pt x="98649" y="1004425"/>
                  <a:pt x="98649" y="986489"/>
                </a:cubicBezTo>
                <a:cubicBezTo>
                  <a:pt x="98649" y="968552"/>
                  <a:pt x="110607" y="956595"/>
                  <a:pt x="128543" y="956595"/>
                </a:cubicBezTo>
                <a:lnTo>
                  <a:pt x="448405" y="956595"/>
                </a:lnTo>
                <a:lnTo>
                  <a:pt x="340787" y="848977"/>
                </a:lnTo>
                <a:cubicBezTo>
                  <a:pt x="328830" y="837020"/>
                  <a:pt x="328830" y="819084"/>
                  <a:pt x="340787" y="807126"/>
                </a:cubicBezTo>
                <a:cubicBezTo>
                  <a:pt x="346766" y="801148"/>
                  <a:pt x="354239" y="798158"/>
                  <a:pt x="361713" y="798158"/>
                </a:cubicBezTo>
                <a:close/>
                <a:moveTo>
                  <a:pt x="986489" y="714456"/>
                </a:moveTo>
                <a:cubicBezTo>
                  <a:pt x="837021" y="714456"/>
                  <a:pt x="714456" y="837020"/>
                  <a:pt x="714456" y="986489"/>
                </a:cubicBezTo>
                <a:cubicBezTo>
                  <a:pt x="714456" y="1135956"/>
                  <a:pt x="837021" y="1258520"/>
                  <a:pt x="986489" y="1258520"/>
                </a:cubicBezTo>
                <a:cubicBezTo>
                  <a:pt x="1135956" y="1258520"/>
                  <a:pt x="1258520" y="1135956"/>
                  <a:pt x="1258520" y="986489"/>
                </a:cubicBezTo>
                <a:cubicBezTo>
                  <a:pt x="1258520" y="837020"/>
                  <a:pt x="1135956" y="714456"/>
                  <a:pt x="986489" y="714456"/>
                </a:cubicBezTo>
                <a:close/>
                <a:moveTo>
                  <a:pt x="986489" y="654669"/>
                </a:moveTo>
                <a:cubicBezTo>
                  <a:pt x="1168839" y="654669"/>
                  <a:pt x="1318307" y="804137"/>
                  <a:pt x="1318307" y="986489"/>
                </a:cubicBezTo>
                <a:cubicBezTo>
                  <a:pt x="1318307" y="1168839"/>
                  <a:pt x="1168839" y="1318307"/>
                  <a:pt x="986489" y="1318307"/>
                </a:cubicBezTo>
                <a:cubicBezTo>
                  <a:pt x="804137" y="1318307"/>
                  <a:pt x="654669" y="1168839"/>
                  <a:pt x="654669" y="986489"/>
                </a:cubicBezTo>
                <a:cubicBezTo>
                  <a:pt x="654669" y="804137"/>
                  <a:pt x="804137" y="654669"/>
                  <a:pt x="986489" y="654669"/>
                </a:cubicBezTo>
                <a:close/>
                <a:moveTo>
                  <a:pt x="1593328" y="349755"/>
                </a:moveTo>
                <a:cubicBezTo>
                  <a:pt x="1600802" y="349755"/>
                  <a:pt x="1608275" y="352744"/>
                  <a:pt x="1614253" y="358723"/>
                </a:cubicBezTo>
                <a:cubicBezTo>
                  <a:pt x="1626211" y="370681"/>
                  <a:pt x="1626211" y="388617"/>
                  <a:pt x="1614253" y="400574"/>
                </a:cubicBezTo>
                <a:lnTo>
                  <a:pt x="1387062" y="627766"/>
                </a:lnTo>
                <a:lnTo>
                  <a:pt x="1539519" y="627766"/>
                </a:lnTo>
                <a:cubicBezTo>
                  <a:pt x="1557456" y="627766"/>
                  <a:pt x="1569413" y="639724"/>
                  <a:pt x="1569413" y="657660"/>
                </a:cubicBezTo>
                <a:cubicBezTo>
                  <a:pt x="1569413" y="675596"/>
                  <a:pt x="1557456" y="687553"/>
                  <a:pt x="1539519" y="687553"/>
                </a:cubicBezTo>
                <a:lnTo>
                  <a:pt x="1315317" y="687553"/>
                </a:lnTo>
                <a:cubicBezTo>
                  <a:pt x="1300370" y="687553"/>
                  <a:pt x="1285423" y="672607"/>
                  <a:pt x="1285423" y="657660"/>
                </a:cubicBezTo>
                <a:lnTo>
                  <a:pt x="1285423" y="433457"/>
                </a:lnTo>
                <a:cubicBezTo>
                  <a:pt x="1285423" y="415521"/>
                  <a:pt x="1297381" y="403564"/>
                  <a:pt x="1315317" y="403564"/>
                </a:cubicBezTo>
                <a:cubicBezTo>
                  <a:pt x="1333253" y="403564"/>
                  <a:pt x="1345210" y="415521"/>
                  <a:pt x="1345210" y="433457"/>
                </a:cubicBezTo>
                <a:lnTo>
                  <a:pt x="1345210" y="585915"/>
                </a:lnTo>
                <a:lnTo>
                  <a:pt x="1572402" y="358723"/>
                </a:lnTo>
                <a:cubicBezTo>
                  <a:pt x="1578381" y="352744"/>
                  <a:pt x="1585855" y="349755"/>
                  <a:pt x="1593328" y="349755"/>
                </a:cubicBezTo>
                <a:close/>
                <a:moveTo>
                  <a:pt x="379649" y="349755"/>
                </a:moveTo>
                <a:cubicBezTo>
                  <a:pt x="387122" y="349755"/>
                  <a:pt x="394595" y="352744"/>
                  <a:pt x="400574" y="358723"/>
                </a:cubicBezTo>
                <a:lnTo>
                  <a:pt x="627766" y="585915"/>
                </a:lnTo>
                <a:lnTo>
                  <a:pt x="627766" y="433457"/>
                </a:lnTo>
                <a:cubicBezTo>
                  <a:pt x="627766" y="415521"/>
                  <a:pt x="639724" y="403564"/>
                  <a:pt x="657660" y="403564"/>
                </a:cubicBezTo>
                <a:cubicBezTo>
                  <a:pt x="675596" y="403564"/>
                  <a:pt x="687553" y="415521"/>
                  <a:pt x="687553" y="433457"/>
                </a:cubicBezTo>
                <a:lnTo>
                  <a:pt x="687553" y="657660"/>
                </a:lnTo>
                <a:cubicBezTo>
                  <a:pt x="687553" y="672607"/>
                  <a:pt x="675596" y="687553"/>
                  <a:pt x="657660" y="687553"/>
                </a:cubicBezTo>
                <a:lnTo>
                  <a:pt x="433457" y="687553"/>
                </a:lnTo>
                <a:cubicBezTo>
                  <a:pt x="415521" y="687553"/>
                  <a:pt x="403564" y="675596"/>
                  <a:pt x="403564" y="657660"/>
                </a:cubicBezTo>
                <a:cubicBezTo>
                  <a:pt x="403564" y="639724"/>
                  <a:pt x="415521" y="627766"/>
                  <a:pt x="433457" y="627766"/>
                </a:cubicBezTo>
                <a:lnTo>
                  <a:pt x="585914" y="627766"/>
                </a:lnTo>
                <a:lnTo>
                  <a:pt x="358723" y="400574"/>
                </a:lnTo>
                <a:cubicBezTo>
                  <a:pt x="346766" y="388617"/>
                  <a:pt x="346766" y="370681"/>
                  <a:pt x="358723" y="358723"/>
                </a:cubicBezTo>
                <a:cubicBezTo>
                  <a:pt x="364702" y="352744"/>
                  <a:pt x="372175" y="349755"/>
                  <a:pt x="379649" y="349755"/>
                </a:cubicBezTo>
                <a:close/>
                <a:moveTo>
                  <a:pt x="986489" y="98649"/>
                </a:moveTo>
                <a:cubicBezTo>
                  <a:pt x="1004425" y="98649"/>
                  <a:pt x="1016382" y="110607"/>
                  <a:pt x="1016382" y="128543"/>
                </a:cubicBezTo>
                <a:lnTo>
                  <a:pt x="1016382" y="448405"/>
                </a:lnTo>
                <a:lnTo>
                  <a:pt x="1123999" y="340787"/>
                </a:lnTo>
                <a:cubicBezTo>
                  <a:pt x="1135956" y="328830"/>
                  <a:pt x="1153892" y="328830"/>
                  <a:pt x="1165850" y="340787"/>
                </a:cubicBezTo>
                <a:cubicBezTo>
                  <a:pt x="1177807" y="352744"/>
                  <a:pt x="1177807" y="370681"/>
                  <a:pt x="1165850" y="382639"/>
                </a:cubicBezTo>
                <a:lnTo>
                  <a:pt x="1007414" y="541075"/>
                </a:lnTo>
                <a:cubicBezTo>
                  <a:pt x="995457" y="553032"/>
                  <a:pt x="977521" y="553032"/>
                  <a:pt x="965563" y="541075"/>
                </a:cubicBezTo>
                <a:lnTo>
                  <a:pt x="807126" y="382639"/>
                </a:lnTo>
                <a:cubicBezTo>
                  <a:pt x="795169" y="370681"/>
                  <a:pt x="795169" y="352744"/>
                  <a:pt x="807126" y="340787"/>
                </a:cubicBezTo>
                <a:cubicBezTo>
                  <a:pt x="819084" y="328830"/>
                  <a:pt x="837020" y="328830"/>
                  <a:pt x="848977" y="340787"/>
                </a:cubicBezTo>
                <a:lnTo>
                  <a:pt x="956595" y="448405"/>
                </a:lnTo>
                <a:lnTo>
                  <a:pt x="956595" y="128543"/>
                </a:lnTo>
                <a:cubicBezTo>
                  <a:pt x="956595" y="110607"/>
                  <a:pt x="968552" y="98649"/>
                  <a:pt x="986489" y="98649"/>
                </a:cubicBezTo>
                <a:close/>
                <a:moveTo>
                  <a:pt x="986488" y="59787"/>
                </a:moveTo>
                <a:cubicBezTo>
                  <a:pt x="475308" y="59787"/>
                  <a:pt x="59787" y="475308"/>
                  <a:pt x="59787" y="986488"/>
                </a:cubicBezTo>
                <a:cubicBezTo>
                  <a:pt x="59787" y="1497667"/>
                  <a:pt x="475308" y="1913188"/>
                  <a:pt x="986488" y="1913188"/>
                </a:cubicBezTo>
                <a:cubicBezTo>
                  <a:pt x="1497667" y="1913188"/>
                  <a:pt x="1913188" y="1497667"/>
                  <a:pt x="1913188" y="986488"/>
                </a:cubicBezTo>
                <a:cubicBezTo>
                  <a:pt x="1913188" y="475308"/>
                  <a:pt x="1497667" y="59787"/>
                  <a:pt x="986488" y="59787"/>
                </a:cubicBezTo>
                <a:close/>
                <a:moveTo>
                  <a:pt x="986488" y="0"/>
                </a:moveTo>
                <a:cubicBezTo>
                  <a:pt x="1530550" y="0"/>
                  <a:pt x="1972975" y="442425"/>
                  <a:pt x="1972975" y="986488"/>
                </a:cubicBezTo>
                <a:cubicBezTo>
                  <a:pt x="1972975" y="1530550"/>
                  <a:pt x="1530550" y="1972975"/>
                  <a:pt x="986488" y="1972975"/>
                </a:cubicBezTo>
                <a:cubicBezTo>
                  <a:pt x="442425" y="1972975"/>
                  <a:pt x="0" y="1530550"/>
                  <a:pt x="0" y="986488"/>
                </a:cubicBezTo>
                <a:cubicBezTo>
                  <a:pt x="0" y="442425"/>
                  <a:pt x="442425" y="0"/>
                  <a:pt x="986488" y="0"/>
                </a:cubicBezTo>
                <a:close/>
              </a:path>
            </a:pathLst>
          </a:custGeom>
          <a:solidFill>
            <a:schemeClr val="accent3"/>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endParaRPr>
          </a:p>
        </p:txBody>
      </p:sp>
      <p:sp>
        <p:nvSpPr>
          <p:cNvPr id="5" name="Rectangle 4">
            <a:extLst>
              <a:ext uri="{FF2B5EF4-FFF2-40B4-BE49-F238E27FC236}">
                <a16:creationId xmlns:a16="http://schemas.microsoft.com/office/drawing/2014/main" id="{C832571B-2F15-0BA2-8757-95CAF4E8E1D7}"/>
              </a:ext>
            </a:extLst>
          </p:cNvPr>
          <p:cNvSpPr/>
          <p:nvPr/>
        </p:nvSpPr>
        <p:spPr>
          <a:xfrm>
            <a:off x="6712037" y="3803976"/>
            <a:ext cx="4797942" cy="58860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72000" rIns="72000" bIns="72000" rtlCol="0" anchor="ctr">
            <a:spAutoFit/>
          </a:bodyPr>
          <a:lstStyle/>
          <a:p>
            <a:pPr marL="0" marR="0" lvl="0" indent="0" algn="l" defTabSz="914400" rtl="0" eaLnBrk="1" fontAlgn="base" latinLnBrk="0" hangingPunct="1">
              <a:lnSpc>
                <a:spcPct val="90000"/>
              </a:lnSpc>
              <a:spcBef>
                <a:spcPts val="400"/>
              </a:spcBef>
              <a:spcAft>
                <a:spcPct val="0"/>
              </a:spcAft>
              <a:buClrTx/>
              <a:buSzPct val="100000"/>
              <a:buFontTx/>
              <a:buNone/>
              <a:tabLst/>
              <a:defRPr/>
            </a:pPr>
            <a:r>
              <a:rPr kumimoji="0" lang="en-US" sz="1600" b="1" i="0" u="none" strike="noStrike" kern="1200" cap="none" spc="0" normalizeH="0" baseline="0" noProof="0" dirty="0">
                <a:ln>
                  <a:noFill/>
                </a:ln>
                <a:solidFill>
                  <a:srgbClr val="212121"/>
                </a:solidFill>
                <a:effectLst/>
                <a:uLnTx/>
                <a:uFillTx/>
                <a:latin typeface="Corbel" panose="020B0503020204020204"/>
                <a:ea typeface="+mn-ea"/>
                <a:cs typeface="Calibri"/>
                <a:sym typeface="+mn-lt"/>
              </a:rPr>
              <a:t>Commercialization and productization of software to enable sellers with ‘software as a service’ strategy</a:t>
            </a:r>
          </a:p>
        </p:txBody>
      </p:sp>
      <p:sp>
        <p:nvSpPr>
          <p:cNvPr id="33" name="Freeform: Shape 6">
            <a:extLst>
              <a:ext uri="{FF2B5EF4-FFF2-40B4-BE49-F238E27FC236}">
                <a16:creationId xmlns:a16="http://schemas.microsoft.com/office/drawing/2014/main" id="{8216EAA6-F365-D64B-BA3C-A60AD05320FE}"/>
              </a:ext>
            </a:extLst>
          </p:cNvPr>
          <p:cNvSpPr>
            <a:spLocks noChangeAspect="1"/>
          </p:cNvSpPr>
          <p:nvPr/>
        </p:nvSpPr>
        <p:spPr>
          <a:xfrm>
            <a:off x="10219792" y="4816748"/>
            <a:ext cx="1315793" cy="1315793"/>
          </a:xfrm>
          <a:custGeom>
            <a:avLst/>
            <a:gdLst>
              <a:gd name="connsiteX0" fmla="*/ 1019372 w 2104507"/>
              <a:gd name="connsiteY0" fmla="*/ 762884 h 2104507"/>
              <a:gd name="connsiteX1" fmla="*/ 766173 w 2104507"/>
              <a:gd name="connsiteY1" fmla="*/ 1016084 h 2104507"/>
              <a:gd name="connsiteX2" fmla="*/ 822074 w 2104507"/>
              <a:gd name="connsiteY2" fmla="*/ 1016084 h 2104507"/>
              <a:gd name="connsiteX3" fmla="*/ 854956 w 2104507"/>
              <a:gd name="connsiteY3" fmla="*/ 1048967 h 2104507"/>
              <a:gd name="connsiteX4" fmla="*/ 822074 w 2104507"/>
              <a:gd name="connsiteY4" fmla="*/ 1081850 h 2104507"/>
              <a:gd name="connsiteX5" fmla="*/ 766173 w 2104507"/>
              <a:gd name="connsiteY5" fmla="*/ 1081850 h 2104507"/>
              <a:gd name="connsiteX6" fmla="*/ 1019372 w 2104507"/>
              <a:gd name="connsiteY6" fmla="*/ 1338336 h 2104507"/>
              <a:gd name="connsiteX7" fmla="*/ 1019372 w 2104507"/>
              <a:gd name="connsiteY7" fmla="*/ 1282435 h 2104507"/>
              <a:gd name="connsiteX8" fmla="*/ 1052255 w 2104507"/>
              <a:gd name="connsiteY8" fmla="*/ 1249553 h 2104507"/>
              <a:gd name="connsiteX9" fmla="*/ 1085138 w 2104507"/>
              <a:gd name="connsiteY9" fmla="*/ 1282435 h 2104507"/>
              <a:gd name="connsiteX10" fmla="*/ 1085138 w 2104507"/>
              <a:gd name="connsiteY10" fmla="*/ 1341625 h 2104507"/>
              <a:gd name="connsiteX11" fmla="*/ 1338336 w 2104507"/>
              <a:gd name="connsiteY11" fmla="*/ 1085138 h 2104507"/>
              <a:gd name="connsiteX12" fmla="*/ 1282435 w 2104507"/>
              <a:gd name="connsiteY12" fmla="*/ 1085138 h 2104507"/>
              <a:gd name="connsiteX13" fmla="*/ 1249553 w 2104507"/>
              <a:gd name="connsiteY13" fmla="*/ 1052255 h 2104507"/>
              <a:gd name="connsiteX14" fmla="*/ 1282435 w 2104507"/>
              <a:gd name="connsiteY14" fmla="*/ 1019372 h 2104507"/>
              <a:gd name="connsiteX15" fmla="*/ 1338336 w 2104507"/>
              <a:gd name="connsiteY15" fmla="*/ 1019372 h 2104507"/>
              <a:gd name="connsiteX16" fmla="*/ 1085138 w 2104507"/>
              <a:gd name="connsiteY16" fmla="*/ 766173 h 2104507"/>
              <a:gd name="connsiteX17" fmla="*/ 1085138 w 2104507"/>
              <a:gd name="connsiteY17" fmla="*/ 822074 h 2104507"/>
              <a:gd name="connsiteX18" fmla="*/ 1052255 w 2104507"/>
              <a:gd name="connsiteY18" fmla="*/ 854956 h 2104507"/>
              <a:gd name="connsiteX19" fmla="*/ 1019372 w 2104507"/>
              <a:gd name="connsiteY19" fmla="*/ 822074 h 2104507"/>
              <a:gd name="connsiteX20" fmla="*/ 1052255 w 2104507"/>
              <a:gd name="connsiteY20" fmla="*/ 605046 h 2104507"/>
              <a:gd name="connsiteX21" fmla="*/ 1085138 w 2104507"/>
              <a:gd name="connsiteY21" fmla="*/ 637929 h 2104507"/>
              <a:gd name="connsiteX22" fmla="*/ 1085138 w 2104507"/>
              <a:gd name="connsiteY22" fmla="*/ 697118 h 2104507"/>
              <a:gd name="connsiteX23" fmla="*/ 1407391 w 2104507"/>
              <a:gd name="connsiteY23" fmla="*/ 1019372 h 2104507"/>
              <a:gd name="connsiteX24" fmla="*/ 1466580 w 2104507"/>
              <a:gd name="connsiteY24" fmla="*/ 1019372 h 2104507"/>
              <a:gd name="connsiteX25" fmla="*/ 1499463 w 2104507"/>
              <a:gd name="connsiteY25" fmla="*/ 1052255 h 2104507"/>
              <a:gd name="connsiteX26" fmla="*/ 1466580 w 2104507"/>
              <a:gd name="connsiteY26" fmla="*/ 1085138 h 2104507"/>
              <a:gd name="connsiteX27" fmla="*/ 1407391 w 2104507"/>
              <a:gd name="connsiteY27" fmla="*/ 1085138 h 2104507"/>
              <a:gd name="connsiteX28" fmla="*/ 1085138 w 2104507"/>
              <a:gd name="connsiteY28" fmla="*/ 1407391 h 2104507"/>
              <a:gd name="connsiteX29" fmla="*/ 1085138 w 2104507"/>
              <a:gd name="connsiteY29" fmla="*/ 1466580 h 2104507"/>
              <a:gd name="connsiteX30" fmla="*/ 1052255 w 2104507"/>
              <a:gd name="connsiteY30" fmla="*/ 1499463 h 2104507"/>
              <a:gd name="connsiteX31" fmla="*/ 1019372 w 2104507"/>
              <a:gd name="connsiteY31" fmla="*/ 1466580 h 2104507"/>
              <a:gd name="connsiteX32" fmla="*/ 1019372 w 2104507"/>
              <a:gd name="connsiteY32" fmla="*/ 1407391 h 2104507"/>
              <a:gd name="connsiteX33" fmla="*/ 697118 w 2104507"/>
              <a:gd name="connsiteY33" fmla="*/ 1085138 h 2104507"/>
              <a:gd name="connsiteX34" fmla="*/ 637929 w 2104507"/>
              <a:gd name="connsiteY34" fmla="*/ 1085138 h 2104507"/>
              <a:gd name="connsiteX35" fmla="*/ 605046 w 2104507"/>
              <a:gd name="connsiteY35" fmla="*/ 1052255 h 2104507"/>
              <a:gd name="connsiteX36" fmla="*/ 637929 w 2104507"/>
              <a:gd name="connsiteY36" fmla="*/ 1019372 h 2104507"/>
              <a:gd name="connsiteX37" fmla="*/ 697118 w 2104507"/>
              <a:gd name="connsiteY37" fmla="*/ 1019372 h 2104507"/>
              <a:gd name="connsiteX38" fmla="*/ 1019372 w 2104507"/>
              <a:gd name="connsiteY38" fmla="*/ 697118 h 2104507"/>
              <a:gd name="connsiteX39" fmla="*/ 1019372 w 2104507"/>
              <a:gd name="connsiteY39" fmla="*/ 637929 h 2104507"/>
              <a:gd name="connsiteX40" fmla="*/ 1052255 w 2104507"/>
              <a:gd name="connsiteY40" fmla="*/ 605046 h 2104507"/>
              <a:gd name="connsiteX41" fmla="*/ 1052254 w 2104507"/>
              <a:gd name="connsiteY41" fmla="*/ 466938 h 2104507"/>
              <a:gd name="connsiteX42" fmla="*/ 466938 w 2104507"/>
              <a:gd name="connsiteY42" fmla="*/ 1052254 h 2104507"/>
              <a:gd name="connsiteX43" fmla="*/ 1052254 w 2104507"/>
              <a:gd name="connsiteY43" fmla="*/ 1637570 h 2104507"/>
              <a:gd name="connsiteX44" fmla="*/ 1637570 w 2104507"/>
              <a:gd name="connsiteY44" fmla="*/ 1052254 h 2104507"/>
              <a:gd name="connsiteX45" fmla="*/ 1052254 w 2104507"/>
              <a:gd name="connsiteY45" fmla="*/ 466938 h 2104507"/>
              <a:gd name="connsiteX46" fmla="*/ 1052254 w 2104507"/>
              <a:gd name="connsiteY46" fmla="*/ 0 h 2104507"/>
              <a:gd name="connsiteX47" fmla="*/ 1078560 w 2104507"/>
              <a:gd name="connsiteY47" fmla="*/ 9865 h 2104507"/>
              <a:gd name="connsiteX48" fmla="*/ 1177209 w 2104507"/>
              <a:gd name="connsiteY48" fmla="*/ 108514 h 2104507"/>
              <a:gd name="connsiteX49" fmla="*/ 1177209 w 2104507"/>
              <a:gd name="connsiteY49" fmla="*/ 154550 h 2104507"/>
              <a:gd name="connsiteX50" fmla="*/ 1131173 w 2104507"/>
              <a:gd name="connsiteY50" fmla="*/ 154550 h 2104507"/>
              <a:gd name="connsiteX51" fmla="*/ 1088425 w 2104507"/>
              <a:gd name="connsiteY51" fmla="*/ 111802 h 2104507"/>
              <a:gd name="connsiteX52" fmla="*/ 1088425 w 2104507"/>
              <a:gd name="connsiteY52" fmla="*/ 404460 h 2104507"/>
              <a:gd name="connsiteX53" fmla="*/ 1489597 w 2104507"/>
              <a:gd name="connsiteY53" fmla="*/ 572163 h 2104507"/>
              <a:gd name="connsiteX54" fmla="*/ 1696759 w 2104507"/>
              <a:gd name="connsiteY54" fmla="*/ 365001 h 2104507"/>
              <a:gd name="connsiteX55" fmla="*/ 1637570 w 2104507"/>
              <a:gd name="connsiteY55" fmla="*/ 365001 h 2104507"/>
              <a:gd name="connsiteX56" fmla="*/ 1604687 w 2104507"/>
              <a:gd name="connsiteY56" fmla="*/ 332118 h 2104507"/>
              <a:gd name="connsiteX57" fmla="*/ 1637570 w 2104507"/>
              <a:gd name="connsiteY57" fmla="*/ 299235 h 2104507"/>
              <a:gd name="connsiteX58" fmla="*/ 1775678 w 2104507"/>
              <a:gd name="connsiteY58" fmla="*/ 299235 h 2104507"/>
              <a:gd name="connsiteX59" fmla="*/ 1798696 w 2104507"/>
              <a:gd name="connsiteY59" fmla="*/ 309100 h 2104507"/>
              <a:gd name="connsiteX60" fmla="*/ 1808561 w 2104507"/>
              <a:gd name="connsiteY60" fmla="*/ 332118 h 2104507"/>
              <a:gd name="connsiteX61" fmla="*/ 1808561 w 2104507"/>
              <a:gd name="connsiteY61" fmla="*/ 470226 h 2104507"/>
              <a:gd name="connsiteX62" fmla="*/ 1775678 w 2104507"/>
              <a:gd name="connsiteY62" fmla="*/ 503109 h 2104507"/>
              <a:gd name="connsiteX63" fmla="*/ 1742795 w 2104507"/>
              <a:gd name="connsiteY63" fmla="*/ 470226 h 2104507"/>
              <a:gd name="connsiteX64" fmla="*/ 1742795 w 2104507"/>
              <a:gd name="connsiteY64" fmla="*/ 411037 h 2104507"/>
              <a:gd name="connsiteX65" fmla="*/ 1535633 w 2104507"/>
              <a:gd name="connsiteY65" fmla="*/ 618199 h 2104507"/>
              <a:gd name="connsiteX66" fmla="*/ 1703336 w 2104507"/>
              <a:gd name="connsiteY66" fmla="*/ 1019371 h 2104507"/>
              <a:gd name="connsiteX67" fmla="*/ 1992705 w 2104507"/>
              <a:gd name="connsiteY67" fmla="*/ 1019371 h 2104507"/>
              <a:gd name="connsiteX68" fmla="*/ 1949958 w 2104507"/>
              <a:gd name="connsiteY68" fmla="*/ 976623 h 2104507"/>
              <a:gd name="connsiteX69" fmla="*/ 1949958 w 2104507"/>
              <a:gd name="connsiteY69" fmla="*/ 930587 h 2104507"/>
              <a:gd name="connsiteX70" fmla="*/ 1995994 w 2104507"/>
              <a:gd name="connsiteY70" fmla="*/ 930587 h 2104507"/>
              <a:gd name="connsiteX71" fmla="*/ 2094642 w 2104507"/>
              <a:gd name="connsiteY71" fmla="*/ 1029236 h 2104507"/>
              <a:gd name="connsiteX72" fmla="*/ 2104507 w 2104507"/>
              <a:gd name="connsiteY72" fmla="*/ 1055542 h 2104507"/>
              <a:gd name="connsiteX73" fmla="*/ 2094642 w 2104507"/>
              <a:gd name="connsiteY73" fmla="*/ 1078560 h 2104507"/>
              <a:gd name="connsiteX74" fmla="*/ 1995994 w 2104507"/>
              <a:gd name="connsiteY74" fmla="*/ 1177209 h 2104507"/>
              <a:gd name="connsiteX75" fmla="*/ 1949958 w 2104507"/>
              <a:gd name="connsiteY75" fmla="*/ 1177209 h 2104507"/>
              <a:gd name="connsiteX76" fmla="*/ 1949958 w 2104507"/>
              <a:gd name="connsiteY76" fmla="*/ 1131173 h 2104507"/>
              <a:gd name="connsiteX77" fmla="*/ 1992705 w 2104507"/>
              <a:gd name="connsiteY77" fmla="*/ 1088425 h 2104507"/>
              <a:gd name="connsiteX78" fmla="*/ 1703336 w 2104507"/>
              <a:gd name="connsiteY78" fmla="*/ 1088425 h 2104507"/>
              <a:gd name="connsiteX79" fmla="*/ 1535633 w 2104507"/>
              <a:gd name="connsiteY79" fmla="*/ 1489597 h 2104507"/>
              <a:gd name="connsiteX80" fmla="*/ 1742795 w 2104507"/>
              <a:gd name="connsiteY80" fmla="*/ 1696759 h 2104507"/>
              <a:gd name="connsiteX81" fmla="*/ 1742795 w 2104507"/>
              <a:gd name="connsiteY81" fmla="*/ 1637570 h 2104507"/>
              <a:gd name="connsiteX82" fmla="*/ 1775678 w 2104507"/>
              <a:gd name="connsiteY82" fmla="*/ 1604687 h 2104507"/>
              <a:gd name="connsiteX83" fmla="*/ 1808561 w 2104507"/>
              <a:gd name="connsiteY83" fmla="*/ 1637570 h 2104507"/>
              <a:gd name="connsiteX84" fmla="*/ 1808561 w 2104507"/>
              <a:gd name="connsiteY84" fmla="*/ 1775678 h 2104507"/>
              <a:gd name="connsiteX85" fmla="*/ 1798696 w 2104507"/>
              <a:gd name="connsiteY85" fmla="*/ 1798696 h 2104507"/>
              <a:gd name="connsiteX86" fmla="*/ 1775678 w 2104507"/>
              <a:gd name="connsiteY86" fmla="*/ 1808561 h 2104507"/>
              <a:gd name="connsiteX87" fmla="*/ 1637570 w 2104507"/>
              <a:gd name="connsiteY87" fmla="*/ 1808561 h 2104507"/>
              <a:gd name="connsiteX88" fmla="*/ 1604687 w 2104507"/>
              <a:gd name="connsiteY88" fmla="*/ 1775678 h 2104507"/>
              <a:gd name="connsiteX89" fmla="*/ 1637570 w 2104507"/>
              <a:gd name="connsiteY89" fmla="*/ 1742795 h 2104507"/>
              <a:gd name="connsiteX90" fmla="*/ 1696759 w 2104507"/>
              <a:gd name="connsiteY90" fmla="*/ 1742795 h 2104507"/>
              <a:gd name="connsiteX91" fmla="*/ 1489597 w 2104507"/>
              <a:gd name="connsiteY91" fmla="*/ 1535633 h 2104507"/>
              <a:gd name="connsiteX92" fmla="*/ 1085137 w 2104507"/>
              <a:gd name="connsiteY92" fmla="*/ 1703336 h 2104507"/>
              <a:gd name="connsiteX93" fmla="*/ 1085137 w 2104507"/>
              <a:gd name="connsiteY93" fmla="*/ 1992705 h 2104507"/>
              <a:gd name="connsiteX94" fmla="*/ 1124596 w 2104507"/>
              <a:gd name="connsiteY94" fmla="*/ 1949958 h 2104507"/>
              <a:gd name="connsiteX95" fmla="*/ 1170632 w 2104507"/>
              <a:gd name="connsiteY95" fmla="*/ 1949958 h 2104507"/>
              <a:gd name="connsiteX96" fmla="*/ 1170632 w 2104507"/>
              <a:gd name="connsiteY96" fmla="*/ 1995994 h 2104507"/>
              <a:gd name="connsiteX97" fmla="*/ 1071984 w 2104507"/>
              <a:gd name="connsiteY97" fmla="*/ 2094642 h 2104507"/>
              <a:gd name="connsiteX98" fmla="*/ 1048966 w 2104507"/>
              <a:gd name="connsiteY98" fmla="*/ 2104507 h 2104507"/>
              <a:gd name="connsiteX99" fmla="*/ 1025948 w 2104507"/>
              <a:gd name="connsiteY99" fmla="*/ 2094642 h 2104507"/>
              <a:gd name="connsiteX100" fmla="*/ 927299 w 2104507"/>
              <a:gd name="connsiteY100" fmla="*/ 1995994 h 2104507"/>
              <a:gd name="connsiteX101" fmla="*/ 927299 w 2104507"/>
              <a:gd name="connsiteY101" fmla="*/ 1949958 h 2104507"/>
              <a:gd name="connsiteX102" fmla="*/ 973335 w 2104507"/>
              <a:gd name="connsiteY102" fmla="*/ 1949958 h 2104507"/>
              <a:gd name="connsiteX103" fmla="*/ 1016083 w 2104507"/>
              <a:gd name="connsiteY103" fmla="*/ 1992705 h 2104507"/>
              <a:gd name="connsiteX104" fmla="*/ 1016083 w 2104507"/>
              <a:gd name="connsiteY104" fmla="*/ 1703336 h 2104507"/>
              <a:gd name="connsiteX105" fmla="*/ 614911 w 2104507"/>
              <a:gd name="connsiteY105" fmla="*/ 1535633 h 2104507"/>
              <a:gd name="connsiteX106" fmla="*/ 407748 w 2104507"/>
              <a:gd name="connsiteY106" fmla="*/ 1742795 h 2104507"/>
              <a:gd name="connsiteX107" fmla="*/ 466938 w 2104507"/>
              <a:gd name="connsiteY107" fmla="*/ 1742795 h 2104507"/>
              <a:gd name="connsiteX108" fmla="*/ 499821 w 2104507"/>
              <a:gd name="connsiteY108" fmla="*/ 1775678 h 2104507"/>
              <a:gd name="connsiteX109" fmla="*/ 466938 w 2104507"/>
              <a:gd name="connsiteY109" fmla="*/ 1808561 h 2104507"/>
              <a:gd name="connsiteX110" fmla="*/ 328829 w 2104507"/>
              <a:gd name="connsiteY110" fmla="*/ 1808561 h 2104507"/>
              <a:gd name="connsiteX111" fmla="*/ 305811 w 2104507"/>
              <a:gd name="connsiteY111" fmla="*/ 1798696 h 2104507"/>
              <a:gd name="connsiteX112" fmla="*/ 295947 w 2104507"/>
              <a:gd name="connsiteY112" fmla="*/ 1775678 h 2104507"/>
              <a:gd name="connsiteX113" fmla="*/ 295947 w 2104507"/>
              <a:gd name="connsiteY113" fmla="*/ 1637570 h 2104507"/>
              <a:gd name="connsiteX114" fmla="*/ 328829 w 2104507"/>
              <a:gd name="connsiteY114" fmla="*/ 1604687 h 2104507"/>
              <a:gd name="connsiteX115" fmla="*/ 361712 w 2104507"/>
              <a:gd name="connsiteY115" fmla="*/ 1637570 h 2104507"/>
              <a:gd name="connsiteX116" fmla="*/ 361712 w 2104507"/>
              <a:gd name="connsiteY116" fmla="*/ 1696759 h 2104507"/>
              <a:gd name="connsiteX117" fmla="*/ 568875 w 2104507"/>
              <a:gd name="connsiteY117" fmla="*/ 1489597 h 2104507"/>
              <a:gd name="connsiteX118" fmla="*/ 401172 w 2104507"/>
              <a:gd name="connsiteY118" fmla="*/ 1085137 h 2104507"/>
              <a:gd name="connsiteX119" fmla="*/ 111802 w 2104507"/>
              <a:gd name="connsiteY119" fmla="*/ 1085137 h 2104507"/>
              <a:gd name="connsiteX120" fmla="*/ 154550 w 2104507"/>
              <a:gd name="connsiteY120" fmla="*/ 1127885 h 2104507"/>
              <a:gd name="connsiteX121" fmla="*/ 154550 w 2104507"/>
              <a:gd name="connsiteY121" fmla="*/ 1173921 h 2104507"/>
              <a:gd name="connsiteX122" fmla="*/ 108514 w 2104507"/>
              <a:gd name="connsiteY122" fmla="*/ 1173921 h 2104507"/>
              <a:gd name="connsiteX123" fmla="*/ 9865 w 2104507"/>
              <a:gd name="connsiteY123" fmla="*/ 1075272 h 2104507"/>
              <a:gd name="connsiteX124" fmla="*/ 0 w 2104507"/>
              <a:gd name="connsiteY124" fmla="*/ 1052254 h 2104507"/>
              <a:gd name="connsiteX125" fmla="*/ 9865 w 2104507"/>
              <a:gd name="connsiteY125" fmla="*/ 1025948 h 2104507"/>
              <a:gd name="connsiteX126" fmla="*/ 108514 w 2104507"/>
              <a:gd name="connsiteY126" fmla="*/ 927299 h 2104507"/>
              <a:gd name="connsiteX127" fmla="*/ 154550 w 2104507"/>
              <a:gd name="connsiteY127" fmla="*/ 927299 h 2104507"/>
              <a:gd name="connsiteX128" fmla="*/ 154550 w 2104507"/>
              <a:gd name="connsiteY128" fmla="*/ 973335 h 2104507"/>
              <a:gd name="connsiteX129" fmla="*/ 111802 w 2104507"/>
              <a:gd name="connsiteY129" fmla="*/ 1016083 h 2104507"/>
              <a:gd name="connsiteX130" fmla="*/ 401172 w 2104507"/>
              <a:gd name="connsiteY130" fmla="*/ 1016083 h 2104507"/>
              <a:gd name="connsiteX131" fmla="*/ 568875 w 2104507"/>
              <a:gd name="connsiteY131" fmla="*/ 614911 h 2104507"/>
              <a:gd name="connsiteX132" fmla="*/ 361712 w 2104507"/>
              <a:gd name="connsiteY132" fmla="*/ 407748 h 2104507"/>
              <a:gd name="connsiteX133" fmla="*/ 361712 w 2104507"/>
              <a:gd name="connsiteY133" fmla="*/ 466938 h 2104507"/>
              <a:gd name="connsiteX134" fmla="*/ 328829 w 2104507"/>
              <a:gd name="connsiteY134" fmla="*/ 499821 h 2104507"/>
              <a:gd name="connsiteX135" fmla="*/ 295947 w 2104507"/>
              <a:gd name="connsiteY135" fmla="*/ 466938 h 2104507"/>
              <a:gd name="connsiteX136" fmla="*/ 295947 w 2104507"/>
              <a:gd name="connsiteY136" fmla="*/ 328829 h 2104507"/>
              <a:gd name="connsiteX137" fmla="*/ 305811 w 2104507"/>
              <a:gd name="connsiteY137" fmla="*/ 305811 h 2104507"/>
              <a:gd name="connsiteX138" fmla="*/ 328829 w 2104507"/>
              <a:gd name="connsiteY138" fmla="*/ 295947 h 2104507"/>
              <a:gd name="connsiteX139" fmla="*/ 466938 w 2104507"/>
              <a:gd name="connsiteY139" fmla="*/ 295947 h 2104507"/>
              <a:gd name="connsiteX140" fmla="*/ 499821 w 2104507"/>
              <a:gd name="connsiteY140" fmla="*/ 328829 h 2104507"/>
              <a:gd name="connsiteX141" fmla="*/ 466938 w 2104507"/>
              <a:gd name="connsiteY141" fmla="*/ 361712 h 2104507"/>
              <a:gd name="connsiteX142" fmla="*/ 407748 w 2104507"/>
              <a:gd name="connsiteY142" fmla="*/ 361712 h 2104507"/>
              <a:gd name="connsiteX143" fmla="*/ 614911 w 2104507"/>
              <a:gd name="connsiteY143" fmla="*/ 568875 h 2104507"/>
              <a:gd name="connsiteX144" fmla="*/ 1019371 w 2104507"/>
              <a:gd name="connsiteY144" fmla="*/ 401172 h 2104507"/>
              <a:gd name="connsiteX145" fmla="*/ 1019371 w 2104507"/>
              <a:gd name="connsiteY145" fmla="*/ 111802 h 2104507"/>
              <a:gd name="connsiteX146" fmla="*/ 976623 w 2104507"/>
              <a:gd name="connsiteY146" fmla="*/ 154550 h 2104507"/>
              <a:gd name="connsiteX147" fmla="*/ 930587 w 2104507"/>
              <a:gd name="connsiteY147" fmla="*/ 154550 h 2104507"/>
              <a:gd name="connsiteX148" fmla="*/ 930587 w 2104507"/>
              <a:gd name="connsiteY148" fmla="*/ 108514 h 2104507"/>
              <a:gd name="connsiteX149" fmla="*/ 1029236 w 2104507"/>
              <a:gd name="connsiteY149" fmla="*/ 9865 h 2104507"/>
              <a:gd name="connsiteX150" fmla="*/ 1052254 w 2104507"/>
              <a:gd name="connsiteY150" fmla="*/ 0 h 2104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2104507" h="2104507">
                <a:moveTo>
                  <a:pt x="1019372" y="762884"/>
                </a:moveTo>
                <a:cubicBezTo>
                  <a:pt x="887839" y="776037"/>
                  <a:pt x="782614" y="881263"/>
                  <a:pt x="766173" y="1016084"/>
                </a:cubicBezTo>
                <a:lnTo>
                  <a:pt x="822074" y="1016084"/>
                </a:lnTo>
                <a:cubicBezTo>
                  <a:pt x="841803" y="1016084"/>
                  <a:pt x="854956" y="1029237"/>
                  <a:pt x="854956" y="1048967"/>
                </a:cubicBezTo>
                <a:cubicBezTo>
                  <a:pt x="854956" y="1068696"/>
                  <a:pt x="841803" y="1081850"/>
                  <a:pt x="822074" y="1081850"/>
                </a:cubicBezTo>
                <a:lnTo>
                  <a:pt x="766173" y="1081850"/>
                </a:lnTo>
                <a:cubicBezTo>
                  <a:pt x="779326" y="1216670"/>
                  <a:pt x="884551" y="1321895"/>
                  <a:pt x="1019372" y="1338336"/>
                </a:cubicBezTo>
                <a:lnTo>
                  <a:pt x="1019372" y="1282435"/>
                </a:lnTo>
                <a:cubicBezTo>
                  <a:pt x="1019372" y="1262706"/>
                  <a:pt x="1032525" y="1249553"/>
                  <a:pt x="1052255" y="1249553"/>
                </a:cubicBezTo>
                <a:cubicBezTo>
                  <a:pt x="1071985" y="1249553"/>
                  <a:pt x="1085138" y="1262706"/>
                  <a:pt x="1085138" y="1282435"/>
                </a:cubicBezTo>
                <a:lnTo>
                  <a:pt x="1085138" y="1341625"/>
                </a:lnTo>
                <a:cubicBezTo>
                  <a:pt x="1219958" y="1325183"/>
                  <a:pt x="1325183" y="1219958"/>
                  <a:pt x="1338336" y="1085138"/>
                </a:cubicBezTo>
                <a:lnTo>
                  <a:pt x="1282435" y="1085138"/>
                </a:lnTo>
                <a:cubicBezTo>
                  <a:pt x="1262706" y="1085138"/>
                  <a:pt x="1249553" y="1071985"/>
                  <a:pt x="1249553" y="1052255"/>
                </a:cubicBezTo>
                <a:cubicBezTo>
                  <a:pt x="1249553" y="1032525"/>
                  <a:pt x="1262706" y="1019372"/>
                  <a:pt x="1282435" y="1019372"/>
                </a:cubicBezTo>
                <a:lnTo>
                  <a:pt x="1338336" y="1019372"/>
                </a:lnTo>
                <a:cubicBezTo>
                  <a:pt x="1325183" y="887839"/>
                  <a:pt x="1219958" y="782614"/>
                  <a:pt x="1085138" y="766173"/>
                </a:cubicBezTo>
                <a:lnTo>
                  <a:pt x="1085138" y="822074"/>
                </a:lnTo>
                <a:cubicBezTo>
                  <a:pt x="1085138" y="841803"/>
                  <a:pt x="1071985" y="854956"/>
                  <a:pt x="1052255" y="854956"/>
                </a:cubicBezTo>
                <a:cubicBezTo>
                  <a:pt x="1032525" y="854956"/>
                  <a:pt x="1019372" y="841803"/>
                  <a:pt x="1019372" y="822074"/>
                </a:cubicBezTo>
                <a:close/>
                <a:moveTo>
                  <a:pt x="1052255" y="605046"/>
                </a:moveTo>
                <a:cubicBezTo>
                  <a:pt x="1071985" y="605046"/>
                  <a:pt x="1085138" y="618199"/>
                  <a:pt x="1085138" y="637929"/>
                </a:cubicBezTo>
                <a:lnTo>
                  <a:pt x="1085138" y="697118"/>
                </a:lnTo>
                <a:cubicBezTo>
                  <a:pt x="1256129" y="713560"/>
                  <a:pt x="1390949" y="848380"/>
                  <a:pt x="1407391" y="1019372"/>
                </a:cubicBezTo>
                <a:lnTo>
                  <a:pt x="1466580" y="1019372"/>
                </a:lnTo>
                <a:cubicBezTo>
                  <a:pt x="1486310" y="1019372"/>
                  <a:pt x="1499463" y="1032525"/>
                  <a:pt x="1499463" y="1052255"/>
                </a:cubicBezTo>
                <a:cubicBezTo>
                  <a:pt x="1499463" y="1071985"/>
                  <a:pt x="1486310" y="1085138"/>
                  <a:pt x="1466580" y="1085138"/>
                </a:cubicBezTo>
                <a:lnTo>
                  <a:pt x="1407391" y="1085138"/>
                </a:lnTo>
                <a:cubicBezTo>
                  <a:pt x="1390949" y="1256129"/>
                  <a:pt x="1256129" y="1390949"/>
                  <a:pt x="1085138" y="1407391"/>
                </a:cubicBezTo>
                <a:lnTo>
                  <a:pt x="1085138" y="1466580"/>
                </a:lnTo>
                <a:cubicBezTo>
                  <a:pt x="1085138" y="1486310"/>
                  <a:pt x="1071985" y="1499463"/>
                  <a:pt x="1052255" y="1499463"/>
                </a:cubicBezTo>
                <a:cubicBezTo>
                  <a:pt x="1032525" y="1499463"/>
                  <a:pt x="1019372" y="1486310"/>
                  <a:pt x="1019372" y="1466580"/>
                </a:cubicBezTo>
                <a:lnTo>
                  <a:pt x="1019372" y="1407391"/>
                </a:lnTo>
                <a:cubicBezTo>
                  <a:pt x="848380" y="1390949"/>
                  <a:pt x="713560" y="1256129"/>
                  <a:pt x="697118" y="1085138"/>
                </a:cubicBezTo>
                <a:lnTo>
                  <a:pt x="637929" y="1085138"/>
                </a:lnTo>
                <a:cubicBezTo>
                  <a:pt x="618199" y="1085138"/>
                  <a:pt x="605046" y="1071985"/>
                  <a:pt x="605046" y="1052255"/>
                </a:cubicBezTo>
                <a:cubicBezTo>
                  <a:pt x="605046" y="1032525"/>
                  <a:pt x="618199" y="1019372"/>
                  <a:pt x="637929" y="1019372"/>
                </a:cubicBezTo>
                <a:lnTo>
                  <a:pt x="697118" y="1019372"/>
                </a:lnTo>
                <a:cubicBezTo>
                  <a:pt x="713560" y="848380"/>
                  <a:pt x="848380" y="713560"/>
                  <a:pt x="1019372" y="697118"/>
                </a:cubicBezTo>
                <a:lnTo>
                  <a:pt x="1019372" y="637929"/>
                </a:lnTo>
                <a:cubicBezTo>
                  <a:pt x="1019372" y="618199"/>
                  <a:pt x="1032525" y="605046"/>
                  <a:pt x="1052255" y="605046"/>
                </a:cubicBezTo>
                <a:close/>
                <a:moveTo>
                  <a:pt x="1052254" y="466938"/>
                </a:moveTo>
                <a:cubicBezTo>
                  <a:pt x="730001" y="466938"/>
                  <a:pt x="466938" y="730001"/>
                  <a:pt x="466938" y="1052254"/>
                </a:cubicBezTo>
                <a:cubicBezTo>
                  <a:pt x="466938" y="1374506"/>
                  <a:pt x="730001" y="1637570"/>
                  <a:pt x="1052254" y="1637570"/>
                </a:cubicBezTo>
                <a:cubicBezTo>
                  <a:pt x="1374506" y="1637570"/>
                  <a:pt x="1637570" y="1374506"/>
                  <a:pt x="1637570" y="1052254"/>
                </a:cubicBezTo>
                <a:cubicBezTo>
                  <a:pt x="1637570" y="730001"/>
                  <a:pt x="1374506" y="466938"/>
                  <a:pt x="1052254" y="466938"/>
                </a:cubicBezTo>
                <a:close/>
                <a:moveTo>
                  <a:pt x="1052254" y="0"/>
                </a:moveTo>
                <a:cubicBezTo>
                  <a:pt x="1062119" y="0"/>
                  <a:pt x="1068695" y="3288"/>
                  <a:pt x="1078560" y="9865"/>
                </a:cubicBezTo>
                <a:lnTo>
                  <a:pt x="1177209" y="108514"/>
                </a:lnTo>
                <a:cubicBezTo>
                  <a:pt x="1190362" y="121667"/>
                  <a:pt x="1190362" y="141397"/>
                  <a:pt x="1177209" y="154550"/>
                </a:cubicBezTo>
                <a:cubicBezTo>
                  <a:pt x="1164056" y="167703"/>
                  <a:pt x="1144326" y="167703"/>
                  <a:pt x="1131173" y="154550"/>
                </a:cubicBezTo>
                <a:lnTo>
                  <a:pt x="1088425" y="111802"/>
                </a:lnTo>
                <a:lnTo>
                  <a:pt x="1088425" y="404460"/>
                </a:lnTo>
                <a:cubicBezTo>
                  <a:pt x="1242975" y="414325"/>
                  <a:pt x="1381083" y="473514"/>
                  <a:pt x="1489597" y="572163"/>
                </a:cubicBezTo>
                <a:lnTo>
                  <a:pt x="1696759" y="365001"/>
                </a:lnTo>
                <a:lnTo>
                  <a:pt x="1637570" y="365001"/>
                </a:lnTo>
                <a:cubicBezTo>
                  <a:pt x="1617840" y="365001"/>
                  <a:pt x="1604687" y="351847"/>
                  <a:pt x="1604687" y="332118"/>
                </a:cubicBezTo>
                <a:cubicBezTo>
                  <a:pt x="1604687" y="312388"/>
                  <a:pt x="1617840" y="299235"/>
                  <a:pt x="1637570" y="299235"/>
                </a:cubicBezTo>
                <a:lnTo>
                  <a:pt x="1775678" y="299235"/>
                </a:lnTo>
                <a:cubicBezTo>
                  <a:pt x="1785543" y="299235"/>
                  <a:pt x="1792120" y="302523"/>
                  <a:pt x="1798696" y="309100"/>
                </a:cubicBezTo>
                <a:cubicBezTo>
                  <a:pt x="1805273" y="315676"/>
                  <a:pt x="1808561" y="322253"/>
                  <a:pt x="1808561" y="332118"/>
                </a:cubicBezTo>
                <a:lnTo>
                  <a:pt x="1808561" y="470226"/>
                </a:lnTo>
                <a:cubicBezTo>
                  <a:pt x="1808561" y="489956"/>
                  <a:pt x="1795408" y="503109"/>
                  <a:pt x="1775678" y="503109"/>
                </a:cubicBezTo>
                <a:cubicBezTo>
                  <a:pt x="1755948" y="503109"/>
                  <a:pt x="1742795" y="489956"/>
                  <a:pt x="1742795" y="470226"/>
                </a:cubicBezTo>
                <a:lnTo>
                  <a:pt x="1742795" y="411037"/>
                </a:lnTo>
                <a:lnTo>
                  <a:pt x="1535633" y="618199"/>
                </a:lnTo>
                <a:cubicBezTo>
                  <a:pt x="1634282" y="723425"/>
                  <a:pt x="1696759" y="864821"/>
                  <a:pt x="1703336" y="1019371"/>
                </a:cubicBezTo>
                <a:lnTo>
                  <a:pt x="1992705" y="1019371"/>
                </a:lnTo>
                <a:lnTo>
                  <a:pt x="1949958" y="976623"/>
                </a:lnTo>
                <a:cubicBezTo>
                  <a:pt x="1936805" y="963470"/>
                  <a:pt x="1936805" y="943740"/>
                  <a:pt x="1949958" y="930587"/>
                </a:cubicBezTo>
                <a:cubicBezTo>
                  <a:pt x="1963111" y="917434"/>
                  <a:pt x="1982841" y="917434"/>
                  <a:pt x="1995994" y="930587"/>
                </a:cubicBezTo>
                <a:lnTo>
                  <a:pt x="2094642" y="1029236"/>
                </a:lnTo>
                <a:cubicBezTo>
                  <a:pt x="2101219" y="1035812"/>
                  <a:pt x="2104507" y="1042389"/>
                  <a:pt x="2104507" y="1055542"/>
                </a:cubicBezTo>
                <a:cubicBezTo>
                  <a:pt x="2104507" y="1065407"/>
                  <a:pt x="2101219" y="1071984"/>
                  <a:pt x="2094642" y="1078560"/>
                </a:cubicBezTo>
                <a:lnTo>
                  <a:pt x="1995994" y="1177209"/>
                </a:lnTo>
                <a:cubicBezTo>
                  <a:pt x="1982841" y="1190362"/>
                  <a:pt x="1963111" y="1190362"/>
                  <a:pt x="1949958" y="1177209"/>
                </a:cubicBezTo>
                <a:cubicBezTo>
                  <a:pt x="1936805" y="1164056"/>
                  <a:pt x="1936805" y="1144326"/>
                  <a:pt x="1949958" y="1131173"/>
                </a:cubicBezTo>
                <a:lnTo>
                  <a:pt x="1992705" y="1088425"/>
                </a:lnTo>
                <a:lnTo>
                  <a:pt x="1703336" y="1088425"/>
                </a:lnTo>
                <a:cubicBezTo>
                  <a:pt x="1693471" y="1242975"/>
                  <a:pt x="1634282" y="1381083"/>
                  <a:pt x="1535633" y="1489597"/>
                </a:cubicBezTo>
                <a:lnTo>
                  <a:pt x="1742795" y="1696759"/>
                </a:lnTo>
                <a:lnTo>
                  <a:pt x="1742795" y="1637570"/>
                </a:lnTo>
                <a:cubicBezTo>
                  <a:pt x="1742795" y="1617840"/>
                  <a:pt x="1755948" y="1604687"/>
                  <a:pt x="1775678" y="1604687"/>
                </a:cubicBezTo>
                <a:cubicBezTo>
                  <a:pt x="1795408" y="1604687"/>
                  <a:pt x="1808561" y="1617840"/>
                  <a:pt x="1808561" y="1637570"/>
                </a:cubicBezTo>
                <a:lnTo>
                  <a:pt x="1808561" y="1775678"/>
                </a:lnTo>
                <a:cubicBezTo>
                  <a:pt x="1808561" y="1785543"/>
                  <a:pt x="1805273" y="1792120"/>
                  <a:pt x="1798696" y="1798696"/>
                </a:cubicBezTo>
                <a:cubicBezTo>
                  <a:pt x="1792120" y="1805273"/>
                  <a:pt x="1785543" y="1808561"/>
                  <a:pt x="1775678" y="1808561"/>
                </a:cubicBezTo>
                <a:lnTo>
                  <a:pt x="1637570" y="1808561"/>
                </a:lnTo>
                <a:cubicBezTo>
                  <a:pt x="1617840" y="1808561"/>
                  <a:pt x="1604687" y="1795408"/>
                  <a:pt x="1604687" y="1775678"/>
                </a:cubicBezTo>
                <a:cubicBezTo>
                  <a:pt x="1604687" y="1755948"/>
                  <a:pt x="1617840" y="1742795"/>
                  <a:pt x="1637570" y="1742795"/>
                </a:cubicBezTo>
                <a:lnTo>
                  <a:pt x="1696759" y="1742795"/>
                </a:lnTo>
                <a:lnTo>
                  <a:pt x="1489597" y="1535633"/>
                </a:lnTo>
                <a:cubicBezTo>
                  <a:pt x="1381083" y="1634282"/>
                  <a:pt x="1239687" y="1696759"/>
                  <a:pt x="1085137" y="1703336"/>
                </a:cubicBezTo>
                <a:lnTo>
                  <a:pt x="1085137" y="1992705"/>
                </a:lnTo>
                <a:lnTo>
                  <a:pt x="1124596" y="1949958"/>
                </a:lnTo>
                <a:cubicBezTo>
                  <a:pt x="1137749" y="1936805"/>
                  <a:pt x="1157479" y="1936805"/>
                  <a:pt x="1170632" y="1949958"/>
                </a:cubicBezTo>
                <a:cubicBezTo>
                  <a:pt x="1183786" y="1963111"/>
                  <a:pt x="1183786" y="1982841"/>
                  <a:pt x="1170632" y="1995994"/>
                </a:cubicBezTo>
                <a:lnTo>
                  <a:pt x="1071984" y="2094642"/>
                </a:lnTo>
                <a:cubicBezTo>
                  <a:pt x="1065407" y="2101219"/>
                  <a:pt x="1058830" y="2104507"/>
                  <a:pt x="1048966" y="2104507"/>
                </a:cubicBezTo>
                <a:cubicBezTo>
                  <a:pt x="1039101" y="2104507"/>
                  <a:pt x="1032524" y="2101219"/>
                  <a:pt x="1025948" y="2094642"/>
                </a:cubicBezTo>
                <a:lnTo>
                  <a:pt x="927299" y="1995994"/>
                </a:lnTo>
                <a:cubicBezTo>
                  <a:pt x="914145" y="1982841"/>
                  <a:pt x="914145" y="1963111"/>
                  <a:pt x="927299" y="1949958"/>
                </a:cubicBezTo>
                <a:cubicBezTo>
                  <a:pt x="940452" y="1936805"/>
                  <a:pt x="960182" y="1936805"/>
                  <a:pt x="973335" y="1949958"/>
                </a:cubicBezTo>
                <a:lnTo>
                  <a:pt x="1016083" y="1992705"/>
                </a:lnTo>
                <a:lnTo>
                  <a:pt x="1016083" y="1703336"/>
                </a:lnTo>
                <a:cubicBezTo>
                  <a:pt x="861533" y="1693471"/>
                  <a:pt x="723425" y="1634282"/>
                  <a:pt x="614911" y="1535633"/>
                </a:cubicBezTo>
                <a:lnTo>
                  <a:pt x="407748" y="1742795"/>
                </a:lnTo>
                <a:lnTo>
                  <a:pt x="466938" y="1742795"/>
                </a:lnTo>
                <a:cubicBezTo>
                  <a:pt x="486667" y="1742795"/>
                  <a:pt x="499821" y="1755948"/>
                  <a:pt x="499821" y="1775678"/>
                </a:cubicBezTo>
                <a:cubicBezTo>
                  <a:pt x="499821" y="1795408"/>
                  <a:pt x="486667" y="1808561"/>
                  <a:pt x="466938" y="1808561"/>
                </a:cubicBezTo>
                <a:lnTo>
                  <a:pt x="328829" y="1808561"/>
                </a:lnTo>
                <a:cubicBezTo>
                  <a:pt x="318965" y="1808561"/>
                  <a:pt x="312388" y="1805273"/>
                  <a:pt x="305811" y="1798696"/>
                </a:cubicBezTo>
                <a:cubicBezTo>
                  <a:pt x="299235" y="1792120"/>
                  <a:pt x="295947" y="1785543"/>
                  <a:pt x="295947" y="1775678"/>
                </a:cubicBezTo>
                <a:lnTo>
                  <a:pt x="295947" y="1637570"/>
                </a:lnTo>
                <a:cubicBezTo>
                  <a:pt x="295947" y="1617840"/>
                  <a:pt x="309100" y="1604687"/>
                  <a:pt x="328829" y="1604687"/>
                </a:cubicBezTo>
                <a:cubicBezTo>
                  <a:pt x="348559" y="1604687"/>
                  <a:pt x="361712" y="1617840"/>
                  <a:pt x="361712" y="1637570"/>
                </a:cubicBezTo>
                <a:lnTo>
                  <a:pt x="361712" y="1696759"/>
                </a:lnTo>
                <a:lnTo>
                  <a:pt x="568875" y="1489597"/>
                </a:lnTo>
                <a:cubicBezTo>
                  <a:pt x="470226" y="1381083"/>
                  <a:pt x="407748" y="1239687"/>
                  <a:pt x="401172" y="1085137"/>
                </a:cubicBezTo>
                <a:lnTo>
                  <a:pt x="111802" y="1085137"/>
                </a:lnTo>
                <a:lnTo>
                  <a:pt x="154550" y="1127885"/>
                </a:lnTo>
                <a:cubicBezTo>
                  <a:pt x="167703" y="1141038"/>
                  <a:pt x="167703" y="1160767"/>
                  <a:pt x="154550" y="1173921"/>
                </a:cubicBezTo>
                <a:cubicBezTo>
                  <a:pt x="141397" y="1187074"/>
                  <a:pt x="121667" y="1187074"/>
                  <a:pt x="108514" y="1173921"/>
                </a:cubicBezTo>
                <a:lnTo>
                  <a:pt x="9865" y="1075272"/>
                </a:lnTo>
                <a:cubicBezTo>
                  <a:pt x="3288" y="1068695"/>
                  <a:pt x="0" y="1062119"/>
                  <a:pt x="0" y="1052254"/>
                </a:cubicBezTo>
                <a:cubicBezTo>
                  <a:pt x="0" y="1042389"/>
                  <a:pt x="3288" y="1035812"/>
                  <a:pt x="9865" y="1025948"/>
                </a:cubicBezTo>
                <a:lnTo>
                  <a:pt x="108514" y="927299"/>
                </a:lnTo>
                <a:cubicBezTo>
                  <a:pt x="121667" y="914145"/>
                  <a:pt x="141397" y="914145"/>
                  <a:pt x="154550" y="927299"/>
                </a:cubicBezTo>
                <a:cubicBezTo>
                  <a:pt x="167703" y="940452"/>
                  <a:pt x="167703" y="960182"/>
                  <a:pt x="154550" y="973335"/>
                </a:cubicBezTo>
                <a:lnTo>
                  <a:pt x="111802" y="1016083"/>
                </a:lnTo>
                <a:lnTo>
                  <a:pt x="401172" y="1016083"/>
                </a:lnTo>
                <a:cubicBezTo>
                  <a:pt x="411037" y="861533"/>
                  <a:pt x="470226" y="723425"/>
                  <a:pt x="568875" y="614911"/>
                </a:cubicBezTo>
                <a:lnTo>
                  <a:pt x="361712" y="407748"/>
                </a:lnTo>
                <a:lnTo>
                  <a:pt x="361712" y="466938"/>
                </a:lnTo>
                <a:cubicBezTo>
                  <a:pt x="361712" y="486667"/>
                  <a:pt x="348559" y="499821"/>
                  <a:pt x="328829" y="499821"/>
                </a:cubicBezTo>
                <a:cubicBezTo>
                  <a:pt x="309100" y="499821"/>
                  <a:pt x="295947" y="486667"/>
                  <a:pt x="295947" y="466938"/>
                </a:cubicBezTo>
                <a:lnTo>
                  <a:pt x="295947" y="328829"/>
                </a:lnTo>
                <a:cubicBezTo>
                  <a:pt x="295947" y="318965"/>
                  <a:pt x="299235" y="312388"/>
                  <a:pt x="305811" y="305811"/>
                </a:cubicBezTo>
                <a:cubicBezTo>
                  <a:pt x="312388" y="299235"/>
                  <a:pt x="318965" y="295947"/>
                  <a:pt x="328829" y="295947"/>
                </a:cubicBezTo>
                <a:lnTo>
                  <a:pt x="466938" y="295947"/>
                </a:lnTo>
                <a:cubicBezTo>
                  <a:pt x="486667" y="295947"/>
                  <a:pt x="499821" y="309100"/>
                  <a:pt x="499821" y="328829"/>
                </a:cubicBezTo>
                <a:cubicBezTo>
                  <a:pt x="499821" y="348559"/>
                  <a:pt x="486667" y="361712"/>
                  <a:pt x="466938" y="361712"/>
                </a:cubicBezTo>
                <a:lnTo>
                  <a:pt x="407748" y="361712"/>
                </a:lnTo>
                <a:lnTo>
                  <a:pt x="614911" y="568875"/>
                </a:lnTo>
                <a:cubicBezTo>
                  <a:pt x="723425" y="470226"/>
                  <a:pt x="864821" y="407748"/>
                  <a:pt x="1019371" y="401172"/>
                </a:cubicBezTo>
                <a:lnTo>
                  <a:pt x="1019371" y="111802"/>
                </a:lnTo>
                <a:lnTo>
                  <a:pt x="976623" y="154550"/>
                </a:lnTo>
                <a:cubicBezTo>
                  <a:pt x="963470" y="167703"/>
                  <a:pt x="943740" y="167703"/>
                  <a:pt x="930587" y="154550"/>
                </a:cubicBezTo>
                <a:cubicBezTo>
                  <a:pt x="917434" y="141397"/>
                  <a:pt x="917434" y="121667"/>
                  <a:pt x="930587" y="108514"/>
                </a:cubicBezTo>
                <a:lnTo>
                  <a:pt x="1029236" y="9865"/>
                </a:lnTo>
                <a:cubicBezTo>
                  <a:pt x="1035812" y="3288"/>
                  <a:pt x="1042389" y="0"/>
                  <a:pt x="1052254" y="0"/>
                </a:cubicBezTo>
                <a:close/>
              </a:path>
            </a:pathLst>
          </a:custGeom>
          <a:solidFill>
            <a:schemeClr val="tx2">
              <a:alpha val="14000"/>
            </a:schemeClr>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a:ln>
                <a:noFill/>
              </a:ln>
              <a:solidFill>
                <a:srgbClr val="000000"/>
              </a:solidFill>
              <a:effectLst/>
              <a:uLnTx/>
              <a:uFillTx/>
              <a:latin typeface="Corbel" panose="020B0503020204020204"/>
              <a:ea typeface="+mn-ea"/>
              <a:cs typeface="+mn-cs"/>
            </a:endParaRPr>
          </a:p>
        </p:txBody>
      </p:sp>
      <p:sp>
        <p:nvSpPr>
          <p:cNvPr id="51" name="Rectangle 50">
            <a:extLst>
              <a:ext uri="{FF2B5EF4-FFF2-40B4-BE49-F238E27FC236}">
                <a16:creationId xmlns:a16="http://schemas.microsoft.com/office/drawing/2014/main" id="{C511524B-E53D-3F40-FF6E-4C3D9F2E665A}"/>
              </a:ext>
            </a:extLst>
          </p:cNvPr>
          <p:cNvSpPr/>
          <p:nvPr/>
        </p:nvSpPr>
        <p:spPr>
          <a:xfrm>
            <a:off x="6529893" y="5162557"/>
            <a:ext cx="5101097" cy="810204"/>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0" tIns="72000" rIns="144000" bIns="72000" rtlCol="0" anchor="ctr">
            <a:spAutoFit/>
          </a:bodyPr>
          <a:lstStyle/>
          <a:p>
            <a:pPr marL="0" marR="0" lvl="0" indent="0" algn="l" defTabSz="914400" rtl="0" eaLnBrk="1" fontAlgn="base" latinLnBrk="0" hangingPunct="1">
              <a:lnSpc>
                <a:spcPct val="90000"/>
              </a:lnSpc>
              <a:spcBef>
                <a:spcPts val="400"/>
              </a:spcBef>
              <a:spcAft>
                <a:spcPct val="0"/>
              </a:spcAft>
              <a:buClrTx/>
              <a:buSzPct val="100000"/>
              <a:buFontTx/>
              <a:buNone/>
              <a:tabLst/>
              <a:defRPr/>
            </a:pPr>
            <a:r>
              <a:rPr kumimoji="0" lang="en-US" sz="1600" b="1" i="0" u="none" strike="noStrike" kern="1200" cap="none" spc="0" normalizeH="0" baseline="0" noProof="0" dirty="0">
                <a:ln>
                  <a:noFill/>
                </a:ln>
                <a:solidFill>
                  <a:srgbClr val="212121"/>
                </a:solidFill>
                <a:effectLst/>
                <a:uLnTx/>
                <a:uFillTx/>
                <a:latin typeface="Corbel" panose="020B0503020204020204"/>
                <a:ea typeface="+mn-ea"/>
                <a:cs typeface="Calibri"/>
                <a:sym typeface="+mn-lt"/>
              </a:rPr>
              <a:t>Creating a centralized marketplace for buyers and sellers to connect and discover latest software offerings and improve transparency</a:t>
            </a:r>
          </a:p>
        </p:txBody>
      </p:sp>
      <p:sp>
        <p:nvSpPr>
          <p:cNvPr id="2" name="Rectangle 1">
            <a:extLst>
              <a:ext uri="{FF2B5EF4-FFF2-40B4-BE49-F238E27FC236}">
                <a16:creationId xmlns:a16="http://schemas.microsoft.com/office/drawing/2014/main" id="{342854F6-078F-5E11-2ECB-EEE438BCC5E4}"/>
              </a:ext>
            </a:extLst>
          </p:cNvPr>
          <p:cNvSpPr/>
          <p:nvPr/>
        </p:nvSpPr>
        <p:spPr>
          <a:xfrm>
            <a:off x="449142" y="3732258"/>
            <a:ext cx="5255307" cy="810204"/>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72000" rIns="72000" bIns="72000" rtlCol="0" anchor="ctr">
            <a:spAutoFit/>
          </a:bodyPr>
          <a:lstStyle/>
          <a:p>
            <a:pPr marL="0" marR="0" lvl="0" indent="0" algn="l" defTabSz="914400" rtl="0" eaLnBrk="1" fontAlgn="base" latinLnBrk="0" hangingPunct="1">
              <a:lnSpc>
                <a:spcPct val="90000"/>
              </a:lnSpc>
              <a:spcBef>
                <a:spcPts val="400"/>
              </a:spcBef>
              <a:spcAft>
                <a:spcPct val="0"/>
              </a:spcAft>
              <a:buClrTx/>
              <a:buSzPct val="100000"/>
              <a:buFontTx/>
              <a:buNone/>
              <a:tabLst/>
              <a:defRPr/>
            </a:pPr>
            <a:r>
              <a:rPr kumimoji="0" lang="en-US" sz="1600" b="1" i="0" u="none" strike="noStrike" kern="1200" cap="none" spc="0" normalizeH="0" baseline="0" noProof="0" dirty="0">
                <a:ln>
                  <a:noFill/>
                </a:ln>
                <a:solidFill>
                  <a:srgbClr val="212121"/>
                </a:solidFill>
                <a:effectLst/>
                <a:uLnTx/>
                <a:uFillTx/>
                <a:latin typeface="Corbel" panose="020B0503020204020204"/>
                <a:ea typeface="+mn-ea"/>
                <a:cs typeface="Calibri"/>
                <a:sym typeface="+mn-lt"/>
              </a:rPr>
              <a:t>Adoption of agile and cloud native software development methodologies with focus on ‘shift-left’ testing enabled through well integrated CI/CD pipelines.</a:t>
            </a:r>
            <a:endParaRPr kumimoji="0" lang="en-US" sz="1400" b="0" i="0" u="none" strike="noStrike" kern="1200" cap="none" spc="0" normalizeH="0" baseline="0" noProof="0" dirty="0">
              <a:ln>
                <a:noFill/>
              </a:ln>
              <a:solidFill>
                <a:srgbClr val="000000"/>
              </a:solidFill>
              <a:effectLst/>
              <a:uLnTx/>
              <a:uFillTx/>
              <a:latin typeface="Corbel" panose="020B0503020204020204"/>
              <a:ea typeface="+mn-ea"/>
              <a:cs typeface="Calibri"/>
              <a:sym typeface="+mn-lt"/>
            </a:endParaRPr>
          </a:p>
        </p:txBody>
      </p:sp>
      <p:sp>
        <p:nvSpPr>
          <p:cNvPr id="13" name="Rectangle 12">
            <a:extLst>
              <a:ext uri="{FF2B5EF4-FFF2-40B4-BE49-F238E27FC236}">
                <a16:creationId xmlns:a16="http://schemas.microsoft.com/office/drawing/2014/main" id="{7AD12BF9-4A5B-8F50-060B-E72834BCA7B3}"/>
              </a:ext>
            </a:extLst>
          </p:cNvPr>
          <p:cNvSpPr/>
          <p:nvPr/>
        </p:nvSpPr>
        <p:spPr>
          <a:xfrm>
            <a:off x="417211" y="5162558"/>
            <a:ext cx="4797942" cy="810204"/>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72000" rIns="72000" bIns="72000" rtlCol="0" anchor="ctr">
            <a:spAutoFit/>
          </a:bodyPr>
          <a:lstStyle/>
          <a:p>
            <a:pPr marL="0" marR="0" lvl="0" indent="0" algn="l" defTabSz="914400" rtl="0" eaLnBrk="1" fontAlgn="base" latinLnBrk="0" hangingPunct="1">
              <a:lnSpc>
                <a:spcPct val="90000"/>
              </a:lnSpc>
              <a:spcBef>
                <a:spcPts val="400"/>
              </a:spcBef>
              <a:spcAft>
                <a:spcPct val="0"/>
              </a:spcAft>
              <a:buClrTx/>
              <a:buSzPct val="100000"/>
              <a:buFontTx/>
              <a:buNone/>
              <a:tabLst/>
              <a:defRPr/>
            </a:pPr>
            <a:r>
              <a:rPr kumimoji="0" lang="en-US" sz="1600" b="1" i="0" u="none" strike="noStrike" kern="1200" cap="none" spc="0" normalizeH="0" baseline="0" noProof="0" dirty="0">
                <a:ln>
                  <a:noFill/>
                </a:ln>
                <a:solidFill>
                  <a:srgbClr val="212121"/>
                </a:solidFill>
                <a:effectLst/>
                <a:uLnTx/>
                <a:uFillTx/>
                <a:latin typeface="Corbel" panose="020B0503020204020204"/>
                <a:ea typeface="+mn-ea"/>
                <a:cs typeface="Calibri"/>
                <a:sym typeface="+mn-lt"/>
              </a:rPr>
              <a:t>Outsourcing non-differentiating software allows OEMs and suppliers to prioritize and scale on core competencies  that differentiates them</a:t>
            </a:r>
            <a:endParaRPr kumimoji="0" lang="en-US" sz="1400" b="0" i="0" u="none" strike="noStrike" kern="1200" cap="none" spc="0" normalizeH="0" baseline="0" noProof="0" dirty="0">
              <a:ln>
                <a:noFill/>
              </a:ln>
              <a:solidFill>
                <a:srgbClr val="000000"/>
              </a:solidFill>
              <a:effectLst/>
              <a:uLnTx/>
              <a:uFillTx/>
              <a:latin typeface="Corbel" panose="020B0503020204020204"/>
              <a:ea typeface="+mn-ea"/>
              <a:cs typeface="Calibri"/>
              <a:sym typeface="+mn-lt"/>
            </a:endParaRPr>
          </a:p>
        </p:txBody>
      </p:sp>
    </p:spTree>
    <p:extLst>
      <p:ext uri="{BB962C8B-B14F-4D97-AF65-F5344CB8AC3E}">
        <p14:creationId xmlns:p14="http://schemas.microsoft.com/office/powerpoint/2010/main" val="23348280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3fFnKy27_4mEMCwSNcUgzA"/>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9wDb9af0OWSCcTz.8CH5VQ"/>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qid7WEACK_cWoiWesSJryw"/>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kPYkdwPgZcKuZxF3Ce4Zsw"/>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BWMbbqA_N6gWDwDZVLPyQg"/>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dWKYAkcvRhVbgeWn8SMd1w"/>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w5ktulQxNfgtX84likVcmA"/>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x.RTK0mxsKdxPQSV4lYNp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tPFdpaeYmAzxGLkWYz03Ww"/>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gYftVM9baEnEgSe083G2sw"/>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Office Theme">
  <a:themeElements>
    <a:clrScheme name="Custom 1">
      <a:dk1>
        <a:srgbClr val="000000"/>
      </a:dk1>
      <a:lt1>
        <a:srgbClr val="FFFFFF"/>
      </a:lt1>
      <a:dk2>
        <a:srgbClr val="44546A"/>
      </a:dk2>
      <a:lt2>
        <a:srgbClr val="E7E6E6"/>
      </a:lt2>
      <a:accent1>
        <a:srgbClr val="00B1C3"/>
      </a:accent1>
      <a:accent2>
        <a:srgbClr val="355EA7"/>
      </a:accent2>
      <a:accent3>
        <a:srgbClr val="9450B8"/>
      </a:accent3>
      <a:accent4>
        <a:srgbClr val="F3D97C"/>
      </a:accent4>
      <a:accent5>
        <a:srgbClr val="4BACDB"/>
      </a:accent5>
      <a:accent6>
        <a:srgbClr val="DF0069"/>
      </a:accent6>
      <a:hlink>
        <a:srgbClr val="8BB68E"/>
      </a:hlink>
      <a:folHlink>
        <a:srgbClr val="636568"/>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DVerse">
  <a:themeElements>
    <a:clrScheme name="SDVerse">
      <a:dk1>
        <a:srgbClr val="000000"/>
      </a:dk1>
      <a:lt1>
        <a:srgbClr val="FEFFFF"/>
      </a:lt1>
      <a:dk2>
        <a:srgbClr val="000000"/>
      </a:dk2>
      <a:lt2>
        <a:srgbClr val="FEFFFF"/>
      </a:lt2>
      <a:accent1>
        <a:srgbClr val="FFF351"/>
      </a:accent1>
      <a:accent2>
        <a:srgbClr val="F1E791"/>
      </a:accent2>
      <a:accent3>
        <a:srgbClr val="D3D2D2"/>
      </a:accent3>
      <a:accent4>
        <a:srgbClr val="000000"/>
      </a:accent4>
      <a:accent5>
        <a:srgbClr val="000000"/>
      </a:accent5>
      <a:accent6>
        <a:srgbClr val="000000"/>
      </a:accent6>
      <a:hlink>
        <a:srgbClr val="000000"/>
      </a:hlink>
      <a:folHlink>
        <a:srgbClr val="000000"/>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6350">
          <a:solidFill>
            <a:schemeClr val="tx2"/>
          </a:solidFill>
        </a:ln>
      </a:spPr>
      <a:bodyPr wrap="square" lIns="72000" tIns="72000" rIns="72000" bIns="72000" rtlCol="0" anchor="t"/>
      <a:lstStyle>
        <a:defPPr algn="l" fontAlgn="base">
          <a:lnSpc>
            <a:spcPct val="100000"/>
          </a:lnSpc>
          <a:spcBef>
            <a:spcPts val="400"/>
          </a:spcBef>
          <a:spcAft>
            <a:spcPct val="0"/>
          </a:spcAft>
          <a:buSzPct val="100000"/>
          <a:defRPr sz="1200" b="0" dirty="0" err="1" smtClean="0">
            <a:solidFill>
              <a:schemeClr val="tx1"/>
            </a:solidFill>
            <a:sym typeface="+mn-lt"/>
          </a:defRPr>
        </a:defPPr>
      </a:lstStyle>
      <a:style>
        <a:lnRef idx="2">
          <a:schemeClr val="accent1">
            <a:shade val="50000"/>
          </a:schemeClr>
        </a:lnRef>
        <a:fillRef idx="1">
          <a:schemeClr val="accent1"/>
        </a:fillRef>
        <a:effectRef idx="0">
          <a:schemeClr val="accent1"/>
        </a:effectRef>
        <a:fontRef idx="minor">
          <a:schemeClr val="lt1"/>
        </a:fontRef>
      </a:style>
    </a:spDef>
    <a:lnDef>
      <a:spPr>
        <a:ln w="6350" cmpd="sng">
          <a:solidFill>
            <a:schemeClr val="tx2"/>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ln w="9525">
          <a:noFill/>
        </a:ln>
      </a:spPr>
      <a:bodyPr vert="horz" wrap="square" lIns="0" tIns="0" rIns="0" bIns="0" rtlCol="0">
        <a:spAutoFit/>
      </a:bodyPr>
      <a:lstStyle>
        <a:defPPr algn="l" fontAlgn="base">
          <a:lnSpc>
            <a:spcPct val="100000"/>
          </a:lnSpc>
          <a:spcBef>
            <a:spcPts val="400"/>
          </a:spcBef>
          <a:spcAft>
            <a:spcPct val="0"/>
          </a:spcAft>
          <a:buSzPct val="100000"/>
          <a:defRPr sz="1200" b="0" dirty="0" err="1" smtClean="0">
            <a:sym typeface="+mn-lt"/>
          </a:defRPr>
        </a:defPPr>
      </a:lstStyle>
    </a:txDef>
  </a:objectDefaults>
  <a:extraClrSchemeLst/>
  <a:custClrLst>
    <a:custClr name="RB Extra Gray 1">
      <a:srgbClr val="F0F0F0"/>
    </a:custClr>
    <a:custClr name="RB Extra Gray 2">
      <a:srgbClr val="A0A0A0"/>
    </a:custClr>
    <a:custClr name="RB Extra Gray 3">
      <a:srgbClr val="505050"/>
    </a:custClr>
    <a:custClr name="RB Status Green">
      <a:srgbClr val="0AC157"/>
    </a:custClr>
    <a:custClr name="RB Status Yellow">
      <a:srgbClr val="EAE900"/>
    </a:custClr>
    <a:custClr name="RB Status Red">
      <a:srgbClr val="E62933"/>
    </a:custClr>
  </a:custClrLst>
  <a:extLst>
    <a:ext uri="{05A4C25C-085E-4340-85A3-A5531E510DB2}">
      <thm15:themeFamily xmlns:thm15="http://schemas.microsoft.com/office/thememl/2012/main" name="RB_widescreen.potx" id="{DBE89554-4C78-414A-94AE-59E97E04CD88}" vid="{AA6E36A7-7FFE-4734-AA7B-A036AEABF29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1244</Words>
  <Application>Microsoft Office PowerPoint</Application>
  <PresentationFormat>Widescreen</PresentationFormat>
  <Paragraphs>135</Paragraphs>
  <Slides>11</Slides>
  <Notes>8</Notes>
  <HiddenSlides>0</HiddenSlides>
  <MMClips>0</MMClips>
  <ScaleCrop>false</ScaleCrop>
  <HeadingPairs>
    <vt:vector size="8" baseType="variant">
      <vt:variant>
        <vt:lpstr>Fonts Used</vt:lpstr>
      </vt:variant>
      <vt:variant>
        <vt:i4>10</vt:i4>
      </vt:variant>
      <vt:variant>
        <vt:lpstr>Theme</vt:lpstr>
      </vt:variant>
      <vt:variant>
        <vt:i4>2</vt:i4>
      </vt:variant>
      <vt:variant>
        <vt:lpstr>Embedded OLE Servers</vt:lpstr>
      </vt:variant>
      <vt:variant>
        <vt:i4>1</vt:i4>
      </vt:variant>
      <vt:variant>
        <vt:lpstr>Slide Titles</vt:lpstr>
      </vt:variant>
      <vt:variant>
        <vt:i4>11</vt:i4>
      </vt:variant>
    </vt:vector>
  </HeadingPairs>
  <TitlesOfParts>
    <vt:vector size="24" baseType="lpstr">
      <vt:lpstr>Allumi Std Light</vt:lpstr>
      <vt:lpstr>Aptos</vt:lpstr>
      <vt:lpstr>Arial</vt:lpstr>
      <vt:lpstr>Arial Narrow</vt:lpstr>
      <vt:lpstr>Arial Nova</vt:lpstr>
      <vt:lpstr>Calibri</vt:lpstr>
      <vt:lpstr>Corbel</vt:lpstr>
      <vt:lpstr>Open Sans</vt:lpstr>
      <vt:lpstr>System Font Regular</vt:lpstr>
      <vt:lpstr>Wingdings</vt:lpstr>
      <vt:lpstr>1_Office Theme</vt:lpstr>
      <vt:lpstr>SDVerse</vt:lpstr>
      <vt:lpstr>think-cell Slide</vt:lpstr>
      <vt:lpstr>Why SDV is a Global Opportunity</vt:lpstr>
      <vt:lpstr>PowerPoint Presentation</vt:lpstr>
      <vt:lpstr>Agenda</vt:lpstr>
      <vt:lpstr>Automotive Industry evolution – How did we get here?</vt:lpstr>
      <vt:lpstr>PowerPoint Presentation</vt:lpstr>
      <vt:lpstr>While the industry is pushing ahead towards SDV adoption, many challenges lie in the path that can make this approach costly and time consuming</vt:lpstr>
      <vt:lpstr>The automotive software ecosystem is early in the maturity cycle – True commercial software sales represent only ~10% of automotive SW value</vt:lpstr>
      <vt:lpstr>Industry barriers for selling stand-alone software solutions</vt:lpstr>
      <vt:lpstr>Bridging the Gap: Strategies for Overcoming Pain Points</vt:lpstr>
      <vt:lpstr>SDVerse is an industry first B2B marketplace that aims to accelerate SDV adoption by truly complementing standardization efforts currently underway in the industry</vt:lpstr>
      <vt:lpstr>Embracing the Software-Defined Future: Why SDV is a Global Opportunity?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Steve Crumb</dc:creator>
  <cp:lastModifiedBy>Steve Crumb</cp:lastModifiedBy>
  <cp:revision>1</cp:revision>
  <dcterms:created xsi:type="dcterms:W3CDTF">2024-10-02T15:10:13Z</dcterms:created>
  <dcterms:modified xsi:type="dcterms:W3CDTF">2024-10-02T15:11:02Z</dcterms:modified>
</cp:coreProperties>
</file>