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300" r:id="rId4"/>
    <p:sldId id="258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m0+LysH81UX93HrD347TMQojc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AE9A47-B8C8-4C6F-B273-C94AB9825709}" v="1" dt="2025-06-11T07:45:59.5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23" Type="http://schemas.microsoft.com/office/2015/10/relationships/revisionInfo" Target="revisionInfo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kengren, Ulf (UB)" userId="0dce60dd-e4e5-4f4e-b489-42e575da7de0" providerId="ADAL" clId="{EDAE9A47-B8C8-4C6F-B273-C94AB9825709}"/>
    <pc:docChg chg="undo custSel delSld modSld">
      <pc:chgData name="Bjorkengren, Ulf (UB)" userId="0dce60dd-e4e5-4f4e-b489-42e575da7de0" providerId="ADAL" clId="{EDAE9A47-B8C8-4C6F-B273-C94AB9825709}" dt="2025-06-11T07:57:44.403" v="542" actId="20577"/>
      <pc:docMkLst>
        <pc:docMk/>
      </pc:docMkLst>
      <pc:sldChg chg="modSp mod">
        <pc:chgData name="Bjorkengren, Ulf (UB)" userId="0dce60dd-e4e5-4f4e-b489-42e575da7de0" providerId="ADAL" clId="{EDAE9A47-B8C8-4C6F-B273-C94AB9825709}" dt="2025-06-11T07:24:07.606" v="16" actId="20577"/>
        <pc:sldMkLst>
          <pc:docMk/>
          <pc:sldMk cId="0" sldId="256"/>
        </pc:sldMkLst>
        <pc:spChg chg="mod">
          <ac:chgData name="Bjorkengren, Ulf (UB)" userId="0dce60dd-e4e5-4f4e-b489-42e575da7de0" providerId="ADAL" clId="{EDAE9A47-B8C8-4C6F-B273-C94AB9825709}" dt="2025-06-11T07:23:43.747" v="10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EDAE9A47-B8C8-4C6F-B273-C94AB9825709}" dt="2025-06-11T07:24:07.606" v="16" actId="20577"/>
          <ac:spMkLst>
            <pc:docMk/>
            <pc:sldMk cId="0" sldId="256"/>
            <ac:spMk id="81" creationId="{00000000-0000-0000-0000-000000000000}"/>
          </ac:spMkLst>
        </pc:spChg>
      </pc:sldChg>
      <pc:sldChg chg="addSp delSp modSp mod">
        <pc:chgData name="Bjorkengren, Ulf (UB)" userId="0dce60dd-e4e5-4f4e-b489-42e575da7de0" providerId="ADAL" clId="{EDAE9A47-B8C8-4C6F-B273-C94AB9825709}" dt="2025-06-11T07:57:44.403" v="542" actId="20577"/>
        <pc:sldMkLst>
          <pc:docMk/>
          <pc:sldMk cId="0" sldId="257"/>
        </pc:sldMkLst>
        <pc:spChg chg="mod">
          <ac:chgData name="Bjorkengren, Ulf (UB)" userId="0dce60dd-e4e5-4f4e-b489-42e575da7de0" providerId="ADAL" clId="{EDAE9A47-B8C8-4C6F-B273-C94AB9825709}" dt="2025-06-11T07:54:13.858" v="519" actId="20577"/>
          <ac:spMkLst>
            <pc:docMk/>
            <pc:sldMk cId="0" sldId="257"/>
            <ac:spMk id="89" creationId="{00000000-0000-0000-0000-000000000000}"/>
          </ac:spMkLst>
        </pc:spChg>
        <pc:spChg chg="mod">
          <ac:chgData name="Bjorkengren, Ulf (UB)" userId="0dce60dd-e4e5-4f4e-b489-42e575da7de0" providerId="ADAL" clId="{EDAE9A47-B8C8-4C6F-B273-C94AB9825709}" dt="2025-06-11T07:57:44.403" v="542" actId="20577"/>
          <ac:spMkLst>
            <pc:docMk/>
            <pc:sldMk cId="0" sldId="257"/>
            <ac:spMk id="90" creationId="{00000000-0000-0000-0000-000000000000}"/>
          </ac:spMkLst>
        </pc:spChg>
        <pc:picChg chg="del">
          <ac:chgData name="Bjorkengren, Ulf (UB)" userId="0dce60dd-e4e5-4f4e-b489-42e575da7de0" providerId="ADAL" clId="{EDAE9A47-B8C8-4C6F-B273-C94AB9825709}" dt="2025-06-11T07:55:45.044" v="520" actId="478"/>
          <ac:picMkLst>
            <pc:docMk/>
            <pc:sldMk cId="0" sldId="257"/>
            <ac:picMk id="3" creationId="{D8DF346B-8CF7-6904-2220-2A1F5F6E3E4F}"/>
          </ac:picMkLst>
        </pc:picChg>
        <pc:picChg chg="add mod">
          <ac:chgData name="Bjorkengren, Ulf (UB)" userId="0dce60dd-e4e5-4f4e-b489-42e575da7de0" providerId="ADAL" clId="{EDAE9A47-B8C8-4C6F-B273-C94AB9825709}" dt="2025-06-11T07:55:51.169" v="522" actId="1076"/>
          <ac:picMkLst>
            <pc:docMk/>
            <pc:sldMk cId="0" sldId="257"/>
            <ac:picMk id="4" creationId="{37BBDDF6-B80B-43CB-752E-71C71D81F58F}"/>
          </ac:picMkLst>
        </pc:picChg>
      </pc:sldChg>
      <pc:sldChg chg="del">
        <pc:chgData name="Bjorkengren, Ulf (UB)" userId="0dce60dd-e4e5-4f4e-b489-42e575da7de0" providerId="ADAL" clId="{EDAE9A47-B8C8-4C6F-B273-C94AB9825709}" dt="2025-06-11T07:24:19.451" v="17" actId="2696"/>
        <pc:sldMkLst>
          <pc:docMk/>
          <pc:sldMk cId="623848559" sldId="299"/>
        </pc:sldMkLst>
      </pc:sldChg>
      <pc:sldChg chg="addSp delSp modSp mod">
        <pc:chgData name="Bjorkengren, Ulf (UB)" userId="0dce60dd-e4e5-4f4e-b489-42e575da7de0" providerId="ADAL" clId="{EDAE9A47-B8C8-4C6F-B273-C94AB9825709}" dt="2025-06-11T07:52:56.691" v="500" actId="20577"/>
        <pc:sldMkLst>
          <pc:docMk/>
          <pc:sldMk cId="2366022143" sldId="300"/>
        </pc:sldMkLst>
        <pc:spChg chg="add mod">
          <ac:chgData name="Bjorkengren, Ulf (UB)" userId="0dce60dd-e4e5-4f4e-b489-42e575da7de0" providerId="ADAL" clId="{EDAE9A47-B8C8-4C6F-B273-C94AB9825709}" dt="2025-06-11T07:52:56.691" v="500" actId="20577"/>
          <ac:spMkLst>
            <pc:docMk/>
            <pc:sldMk cId="2366022143" sldId="300"/>
            <ac:spMk id="3" creationId="{CAE93F9D-E81F-1272-F32B-26C886C71780}"/>
          </ac:spMkLst>
        </pc:spChg>
        <pc:spChg chg="mod">
          <ac:chgData name="Bjorkengren, Ulf (UB)" userId="0dce60dd-e4e5-4f4e-b489-42e575da7de0" providerId="ADAL" clId="{EDAE9A47-B8C8-4C6F-B273-C94AB9825709}" dt="2025-06-11T07:47:02.934" v="59" actId="20577"/>
          <ac:spMkLst>
            <pc:docMk/>
            <pc:sldMk cId="2366022143" sldId="300"/>
            <ac:spMk id="5" creationId="{00000000-0000-0000-0000-000000000000}"/>
          </ac:spMkLst>
        </pc:spChg>
        <pc:spChg chg="del mod">
          <ac:chgData name="Bjorkengren, Ulf (UB)" userId="0dce60dd-e4e5-4f4e-b489-42e575da7de0" providerId="ADAL" clId="{EDAE9A47-B8C8-4C6F-B273-C94AB9825709}" dt="2025-06-11T07:45:06.794" v="19" actId="478"/>
          <ac:spMkLst>
            <pc:docMk/>
            <pc:sldMk cId="2366022143" sldId="300"/>
            <ac:spMk id="6" creationId="{00000000-0000-0000-0000-000000000000}"/>
          </ac:spMkLst>
        </pc:spChg>
        <pc:picChg chg="add del">
          <ac:chgData name="Bjorkengren, Ulf (UB)" userId="0dce60dd-e4e5-4f4e-b489-42e575da7de0" providerId="ADAL" clId="{EDAE9A47-B8C8-4C6F-B273-C94AB9825709}" dt="2025-06-11T07:45:25.496" v="25" actId="22"/>
          <ac:picMkLst>
            <pc:docMk/>
            <pc:sldMk cId="2366022143" sldId="300"/>
            <ac:picMk id="7" creationId="{6AFC7B02-7D33-2EC9-AC81-DFC64D0306EF}"/>
          </ac:picMkLst>
        </pc:picChg>
        <pc:picChg chg="add mod">
          <ac:chgData name="Bjorkengren, Ulf (UB)" userId="0dce60dd-e4e5-4f4e-b489-42e575da7de0" providerId="ADAL" clId="{EDAE9A47-B8C8-4C6F-B273-C94AB9825709}" dt="2025-06-11T07:46:26.231" v="30" actId="14100"/>
          <ac:picMkLst>
            <pc:docMk/>
            <pc:sldMk cId="2366022143" sldId="300"/>
            <ac:picMk id="9" creationId="{29D6020B-08E5-2DC5-9454-212F46E13087}"/>
          </ac:picMkLst>
        </pc:picChg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3602025923" sldId="301"/>
        </pc:sldMkLst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367580889" sldId="302"/>
        </pc:sldMkLst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2245026840" sldId="303"/>
        </pc:sldMkLst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2073812210" sldId="304"/>
        </pc:sldMkLst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1436254614" sldId="305"/>
        </pc:sldMkLst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308499968" sldId="306"/>
        </pc:sldMkLst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341507282" sldId="307"/>
        </pc:sldMkLst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252456379" sldId="308"/>
        </pc:sldMkLst>
      </pc:sldChg>
      <pc:sldChg chg="del">
        <pc:chgData name="Bjorkengren, Ulf (UB)" userId="0dce60dd-e4e5-4f4e-b489-42e575da7de0" providerId="ADAL" clId="{EDAE9A47-B8C8-4C6F-B273-C94AB9825709}" dt="2025-06-11T07:53:15.919" v="501" actId="47"/>
        <pc:sldMkLst>
          <pc:docMk/>
          <pc:sldMk cId="3949718824" sldId="309"/>
        </pc:sldMkLst>
      </pc:sldChg>
    </pc:docChg>
  </pc:docChgLst>
  <pc:docChgLst>
    <pc:chgData name="Bjorkengren, Ulf (UB)" userId="0dce60dd-e4e5-4f4e-b489-42e575da7de0" providerId="ADAL" clId="{C691AAE0-7A69-4BA3-AEB6-E7DD3B2CC916}"/>
    <pc:docChg chg="undo custSel addSld modSld sldOrd">
      <pc:chgData name="Bjorkengren, Ulf (UB)" userId="0dce60dd-e4e5-4f4e-b489-42e575da7de0" providerId="ADAL" clId="{C691AAE0-7A69-4BA3-AEB6-E7DD3B2CC916}" dt="2025-03-05T12:52:28.256" v="4865" actId="20577"/>
      <pc:docMkLst>
        <pc:docMk/>
      </pc:docMkLst>
      <pc:sldChg chg="modSp mod">
        <pc:chgData name="Bjorkengren, Ulf (UB)" userId="0dce60dd-e4e5-4f4e-b489-42e575da7de0" providerId="ADAL" clId="{C691AAE0-7A69-4BA3-AEB6-E7DD3B2CC916}" dt="2025-02-27T08:23:18.717" v="86" actId="20577"/>
        <pc:sldMkLst>
          <pc:docMk/>
          <pc:sldMk cId="0" sldId="256"/>
        </pc:sldMkLst>
        <pc:spChg chg="mod">
          <ac:chgData name="Bjorkengren, Ulf (UB)" userId="0dce60dd-e4e5-4f4e-b489-42e575da7de0" providerId="ADAL" clId="{C691AAE0-7A69-4BA3-AEB6-E7DD3B2CC916}" dt="2025-02-27T08:22:58.014" v="79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1:16.710" v="52" actId="14100"/>
          <ac:spMkLst>
            <pc:docMk/>
            <pc:sldMk cId="0" sldId="256"/>
            <ac:spMk id="80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3:18.717" v="86" actId="20577"/>
          <ac:spMkLst>
            <pc:docMk/>
            <pc:sldMk cId="0" sldId="256"/>
            <ac:spMk id="81" creationId="{00000000-0000-0000-0000-000000000000}"/>
          </ac:spMkLst>
        </pc:spChg>
      </pc:sldChg>
      <pc:sldChg chg="addSp modSp mod ord">
        <pc:chgData name="Bjorkengren, Ulf (UB)" userId="0dce60dd-e4e5-4f4e-b489-42e575da7de0" providerId="ADAL" clId="{C691AAE0-7A69-4BA3-AEB6-E7DD3B2CC916}" dt="2025-03-05T12:18:07.389" v="4597" actId="20577"/>
        <pc:sldMkLst>
          <pc:docMk/>
          <pc:sldMk cId="0" sldId="257"/>
        </pc:sldMkLst>
        <pc:spChg chg="mod">
          <ac:chgData name="Bjorkengren, Ulf (UB)" userId="0dce60dd-e4e5-4f4e-b489-42e575da7de0" providerId="ADAL" clId="{C691AAE0-7A69-4BA3-AEB6-E7DD3B2CC916}" dt="2025-02-27T08:56:08.412" v="653" actId="20577"/>
          <ac:spMkLst>
            <pc:docMk/>
            <pc:sldMk cId="0" sldId="257"/>
            <ac:spMk id="8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8:07.389" v="4597" actId="20577"/>
          <ac:spMkLst>
            <pc:docMk/>
            <pc:sldMk cId="0" sldId="257"/>
            <ac:spMk id="90" creationId="{00000000-0000-0000-0000-000000000000}"/>
          </ac:spMkLst>
        </pc:spChg>
        <pc:picChg chg="add mod ord">
          <ac:chgData name="Bjorkengren, Ulf (UB)" userId="0dce60dd-e4e5-4f4e-b489-42e575da7de0" providerId="ADAL" clId="{C691AAE0-7A69-4BA3-AEB6-E7DD3B2CC916}" dt="2025-02-27T09:04:39.430" v="836" actId="1076"/>
          <ac:picMkLst>
            <pc:docMk/>
            <pc:sldMk cId="0" sldId="257"/>
            <ac:picMk id="3" creationId="{D8DF346B-8CF7-6904-2220-2A1F5F6E3E4F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13:20.968" v="4542" actId="255"/>
        <pc:sldMkLst>
          <pc:docMk/>
          <pc:sldMk cId="623848559" sldId="299"/>
        </pc:sldMkLst>
        <pc:spChg chg="mod">
          <ac:chgData name="Bjorkengren, Ulf (UB)" userId="0dce60dd-e4e5-4f4e-b489-42e575da7de0" providerId="ADAL" clId="{C691AAE0-7A69-4BA3-AEB6-E7DD3B2CC916}" dt="2025-02-27T08:25:34.619" v="96" actId="20577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3:20.968" v="4542" actId="255"/>
          <ac:spMkLst>
            <pc:docMk/>
            <pc:sldMk cId="623848559" sldId="299"/>
            <ac:spMk id="6" creationId="{00000000-0000-0000-0000-000000000000}"/>
          </ac:spMkLst>
        </pc:spChg>
      </pc:sldChg>
      <pc:sldChg chg="modSp add mod">
        <pc:chgData name="Bjorkengren, Ulf (UB)" userId="0dce60dd-e4e5-4f4e-b489-42e575da7de0" providerId="ADAL" clId="{C691AAE0-7A69-4BA3-AEB6-E7DD3B2CC916}" dt="2025-03-05T12:25:39.708" v="4747" actId="27636"/>
        <pc:sldMkLst>
          <pc:docMk/>
          <pc:sldMk cId="2366022143" sldId="300"/>
        </pc:sldMkLst>
        <pc:spChg chg="mod">
          <ac:chgData name="Bjorkengren, Ulf (UB)" userId="0dce60dd-e4e5-4f4e-b489-42e575da7de0" providerId="ADAL" clId="{C691AAE0-7A69-4BA3-AEB6-E7DD3B2CC916}" dt="2025-02-27T08:47:10.394" v="433" actId="1076"/>
          <ac:spMkLst>
            <pc:docMk/>
            <pc:sldMk cId="2366022143" sldId="300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25:39.708" v="4747" actId="27636"/>
          <ac:spMkLst>
            <pc:docMk/>
            <pc:sldMk cId="2366022143" sldId="300"/>
            <ac:spMk id="6" creationId="{00000000-0000-0000-0000-000000000000}"/>
          </ac:spMkLst>
        </pc:spChg>
      </pc:sldChg>
      <pc:sldChg chg="addSp delSp modSp add mod">
        <pc:chgData name="Bjorkengren, Ulf (UB)" userId="0dce60dd-e4e5-4f4e-b489-42e575da7de0" providerId="ADAL" clId="{C691AAE0-7A69-4BA3-AEB6-E7DD3B2CC916}" dt="2025-03-05T12:32:42.519" v="4772" actId="20577"/>
        <pc:sldMkLst>
          <pc:docMk/>
          <pc:sldMk cId="3602025923" sldId="301"/>
        </pc:sldMkLst>
        <pc:spChg chg="mod">
          <ac:chgData name="Bjorkengren, Ulf (UB)" userId="0dce60dd-e4e5-4f4e-b489-42e575da7de0" providerId="ADAL" clId="{C691AAE0-7A69-4BA3-AEB6-E7DD3B2CC916}" dt="2025-02-27T09:06:59.906" v="865" actId="20577"/>
          <ac:spMkLst>
            <pc:docMk/>
            <pc:sldMk cId="3602025923" sldId="301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2:42.519" v="4772" actId="20577"/>
          <ac:spMkLst>
            <pc:docMk/>
            <pc:sldMk cId="3602025923" sldId="301"/>
            <ac:spMk id="6" creationId="{00000000-0000-0000-0000-000000000000}"/>
          </ac:spMkLst>
        </pc:spChg>
        <pc:picChg chg="add del">
          <ac:chgData name="Bjorkengren, Ulf (UB)" userId="0dce60dd-e4e5-4f4e-b489-42e575da7de0" providerId="ADAL" clId="{C691AAE0-7A69-4BA3-AEB6-E7DD3B2CC916}" dt="2025-02-27T09:05:39.351" v="844" actId="22"/>
          <ac:picMkLst>
            <pc:docMk/>
            <pc:sldMk cId="3602025923" sldId="301"/>
            <ac:picMk id="3" creationId="{C57A4630-E88B-8606-7F1C-B45D25A5F111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6:32.983" v="481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C691AAE0-7A69-4BA3-AEB6-E7DD3B2CC916}" dt="2025-02-27T10:20:52.775" v="1945" actId="20577"/>
          <ac:spMkLst>
            <pc:docMk/>
            <pc:sldMk cId="367580889" sldId="302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6:32.983" v="4816" actId="20577"/>
          <ac:spMkLst>
            <pc:docMk/>
            <pc:sldMk cId="367580889" sldId="302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24:04.365" v="1950" actId="1076"/>
          <ac:picMkLst>
            <pc:docMk/>
            <pc:sldMk cId="367580889" sldId="302"/>
            <ac:picMk id="3" creationId="{4FD3A9CF-02F0-0448-CEE9-9F3E56F927CB}"/>
          </ac:picMkLst>
        </pc:picChg>
        <pc:picChg chg="add mod">
          <ac:chgData name="Bjorkengren, Ulf (UB)" userId="0dce60dd-e4e5-4f4e-b489-42e575da7de0" providerId="ADAL" clId="{C691AAE0-7A69-4BA3-AEB6-E7DD3B2CC916}" dt="2025-02-27T10:41:39.534" v="2203" actId="1076"/>
          <ac:picMkLst>
            <pc:docMk/>
            <pc:sldMk cId="367580889" sldId="302"/>
            <ac:picMk id="7" creationId="{C24CDA1B-4B91-6F61-0229-63CCE4D59709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8:46.641" v="4818" actId="14100"/>
        <pc:sldMkLst>
          <pc:docMk/>
          <pc:sldMk cId="2245026840" sldId="303"/>
        </pc:sldMkLst>
        <pc:spChg chg="mod">
          <ac:chgData name="Bjorkengren, Ulf (UB)" userId="0dce60dd-e4e5-4f4e-b489-42e575da7de0" providerId="ADAL" clId="{C691AAE0-7A69-4BA3-AEB6-E7DD3B2CC916}" dt="2025-02-27T10:44:18.515" v="2231" actId="20577"/>
          <ac:spMkLst>
            <pc:docMk/>
            <pc:sldMk cId="2245026840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8:46.641" v="4818" actId="14100"/>
          <ac:spMkLst>
            <pc:docMk/>
            <pc:sldMk cId="2245026840" sldId="303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50:41.927" v="2508" actId="1076"/>
          <ac:picMkLst>
            <pc:docMk/>
            <pc:sldMk cId="2245026840" sldId="303"/>
            <ac:picMk id="3" creationId="{1EE950FB-95C8-4D26-79CF-E80AAD1BB7DF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3-05T12:47:20.208" v="4837" actId="20577"/>
        <pc:sldMkLst>
          <pc:docMk/>
          <pc:sldMk cId="2073812210" sldId="304"/>
        </pc:sldMkLst>
        <pc:spChg chg="mod">
          <ac:chgData name="Bjorkengren, Ulf (UB)" userId="0dce60dd-e4e5-4f4e-b489-42e575da7de0" providerId="ADAL" clId="{C691AAE0-7A69-4BA3-AEB6-E7DD3B2CC916}" dt="2025-02-28T08:33:45.083" v="3583" actId="1076"/>
          <ac:spMkLst>
            <pc:docMk/>
            <pc:sldMk cId="2073812210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20.208" v="4837" actId="20577"/>
          <ac:spMkLst>
            <pc:docMk/>
            <pc:sldMk cId="2073812210" sldId="304"/>
            <ac:spMk id="6" creationId="{00000000-0000-0000-0000-000000000000}"/>
          </ac:spMkLst>
        </pc:spChg>
        <pc:picChg chg="add del mod">
          <ac:chgData name="Bjorkengren, Ulf (UB)" userId="0dce60dd-e4e5-4f4e-b489-42e575da7de0" providerId="ADAL" clId="{C691AAE0-7A69-4BA3-AEB6-E7DD3B2CC916}" dt="2025-02-27T14:18:36.584" v="2607" actId="478"/>
          <ac:picMkLst>
            <pc:docMk/>
            <pc:sldMk cId="2073812210" sldId="304"/>
            <ac:picMk id="3" creationId="{23219EDA-7E19-2012-E469-B5D4365072E7}"/>
          </ac:picMkLst>
        </pc:picChg>
        <pc:picChg chg="add mod ord">
          <ac:chgData name="Bjorkengren, Ulf (UB)" userId="0dce60dd-e4e5-4f4e-b489-42e575da7de0" providerId="ADAL" clId="{C691AAE0-7A69-4BA3-AEB6-E7DD3B2CC916}" dt="2025-02-28T08:24:02.241" v="3315" actId="167"/>
          <ac:picMkLst>
            <pc:docMk/>
            <pc:sldMk cId="2073812210" sldId="304"/>
            <ac:picMk id="7" creationId="{5706C1D5-5396-8C27-0315-E7AD0CD4672A}"/>
          </ac:picMkLst>
        </pc:picChg>
      </pc:sldChg>
      <pc:sldChg chg="modSp add mod">
        <pc:chgData name="Bjorkengren, Ulf (UB)" userId="0dce60dd-e4e5-4f4e-b489-42e575da7de0" providerId="ADAL" clId="{C691AAE0-7A69-4BA3-AEB6-E7DD3B2CC916}" dt="2025-02-28T09:51:41.196" v="3718" actId="255"/>
        <pc:sldMkLst>
          <pc:docMk/>
          <pc:sldMk cId="1436254614" sldId="305"/>
        </pc:sldMkLst>
        <pc:spChg chg="mod">
          <ac:chgData name="Bjorkengren, Ulf (UB)" userId="0dce60dd-e4e5-4f4e-b489-42e575da7de0" providerId="ADAL" clId="{C691AAE0-7A69-4BA3-AEB6-E7DD3B2CC916}" dt="2025-02-28T09:35:33.354" v="3716" actId="1076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09:51:41.196" v="3718" actId="255"/>
          <ac:spMkLst>
            <pc:docMk/>
            <pc:sldMk cId="1436254614" sldId="305"/>
            <ac:spMk id="6" creationId="{00000000-0000-0000-0000-000000000000}"/>
          </ac:spMkLst>
        </pc:spChg>
      </pc:sldChg>
      <pc:sldChg chg="addSp modSp add mod">
        <pc:chgData name="Bjorkengren, Ulf (UB)" userId="0dce60dd-e4e5-4f4e-b489-42e575da7de0" providerId="ADAL" clId="{C691AAE0-7A69-4BA3-AEB6-E7DD3B2CC916}" dt="2025-02-28T10:12:27.455" v="4535" actId="20577"/>
        <pc:sldMkLst>
          <pc:docMk/>
          <pc:sldMk cId="308499968" sldId="306"/>
        </pc:sldMkLst>
        <pc:spChg chg="mod">
          <ac:chgData name="Bjorkengren, Ulf (UB)" userId="0dce60dd-e4e5-4f4e-b489-42e575da7de0" providerId="ADAL" clId="{C691AAE0-7A69-4BA3-AEB6-E7DD3B2CC916}" dt="2025-02-27T10:51:58.524" v="2541" actId="20577"/>
          <ac:spMkLst>
            <pc:docMk/>
            <pc:sldMk cId="308499968" sldId="306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10:12:27.455" v="4535" actId="20577"/>
          <ac:spMkLst>
            <pc:docMk/>
            <pc:sldMk cId="308499968" sldId="306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3:25:32.702" v="2545" actId="14100"/>
          <ac:picMkLst>
            <pc:docMk/>
            <pc:sldMk cId="308499968" sldId="306"/>
            <ac:picMk id="3" creationId="{41E781CD-3688-2926-5FD9-A255AC74E744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47:39.113" v="4839" actId="27636"/>
        <pc:sldMkLst>
          <pc:docMk/>
          <pc:sldMk cId="341507282" sldId="307"/>
        </pc:sldMkLst>
        <pc:spChg chg="mod">
          <ac:chgData name="Bjorkengren, Ulf (UB)" userId="0dce60dd-e4e5-4f4e-b489-42e575da7de0" providerId="ADAL" clId="{C691AAE0-7A69-4BA3-AEB6-E7DD3B2CC916}" dt="2025-02-28T08:33:25.764" v="3580" actId="1076"/>
          <ac:spMkLst>
            <pc:docMk/>
            <pc:sldMk cId="341507282" sldId="307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39.113" v="4839" actId="27636"/>
          <ac:spMkLst>
            <pc:docMk/>
            <pc:sldMk cId="341507282" sldId="307"/>
            <ac:spMk id="6" creationId="{00000000-0000-0000-0000-000000000000}"/>
          </ac:spMkLst>
        </pc:spChg>
        <pc:picChg chg="mod">
          <ac:chgData name="Bjorkengren, Ulf (UB)" userId="0dce60dd-e4e5-4f4e-b489-42e575da7de0" providerId="ADAL" clId="{C691AAE0-7A69-4BA3-AEB6-E7DD3B2CC916}" dt="2025-02-27T15:05:31.915" v="2897" actId="1076"/>
          <ac:picMkLst>
            <pc:docMk/>
            <pc:sldMk cId="341507282" sldId="307"/>
            <ac:picMk id="3" creationId="{23219EDA-7E19-2012-E469-B5D4365072E7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2-27T15:03:10.297" v="2892" actId="20577"/>
        <pc:sldMkLst>
          <pc:docMk/>
          <pc:sldMk cId="252456379" sldId="308"/>
        </pc:sldMkLst>
        <pc:spChg chg="mod">
          <ac:chgData name="Bjorkengren, Ulf (UB)" userId="0dce60dd-e4e5-4f4e-b489-42e575da7de0" providerId="ADAL" clId="{C691AAE0-7A69-4BA3-AEB6-E7DD3B2CC916}" dt="2025-02-27T14:59:51.360" v="2632" actId="20577"/>
          <ac:spMkLst>
            <pc:docMk/>
            <pc:sldMk cId="252456379" sldId="308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15:03:10.297" v="2892" actId="20577"/>
          <ac:spMkLst>
            <pc:docMk/>
            <pc:sldMk cId="252456379" sldId="308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7T14:56:34.602" v="2611" actId="478"/>
          <ac:picMkLst>
            <pc:docMk/>
            <pc:sldMk cId="252456379" sldId="308"/>
            <ac:picMk id="3" creationId="{23219EDA-7E19-2012-E469-B5D4365072E7}"/>
          </ac:picMkLst>
        </pc:picChg>
        <pc:picChg chg="add mod">
          <ac:chgData name="Bjorkengren, Ulf (UB)" userId="0dce60dd-e4e5-4f4e-b489-42e575da7de0" providerId="ADAL" clId="{C691AAE0-7A69-4BA3-AEB6-E7DD3B2CC916}" dt="2025-02-27T14:59:28.707" v="2615" actId="1076"/>
          <ac:picMkLst>
            <pc:docMk/>
            <pc:sldMk cId="252456379" sldId="308"/>
            <ac:picMk id="4" creationId="{EA6B2D65-4894-AFE0-185E-1FA662CF258F}"/>
          </ac:picMkLst>
        </pc:picChg>
      </pc:sldChg>
      <pc:sldChg chg="delSp modSp add mod ord">
        <pc:chgData name="Bjorkengren, Ulf (UB)" userId="0dce60dd-e4e5-4f4e-b489-42e575da7de0" providerId="ADAL" clId="{C691AAE0-7A69-4BA3-AEB6-E7DD3B2CC916}" dt="2025-03-05T12:52:28.256" v="4865" actId="20577"/>
        <pc:sldMkLst>
          <pc:docMk/>
          <pc:sldMk cId="3949718824" sldId="309"/>
        </pc:sldMkLst>
        <pc:spChg chg="mod">
          <ac:chgData name="Bjorkengren, Ulf (UB)" userId="0dce60dd-e4e5-4f4e-b489-42e575da7de0" providerId="ADAL" clId="{C691AAE0-7A69-4BA3-AEB6-E7DD3B2CC916}" dt="2025-03-05T12:51:30.035" v="4840" actId="1076"/>
          <ac:spMkLst>
            <pc:docMk/>
            <pc:sldMk cId="3949718824" sldId="30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52:28.256" v="4865" actId="20577"/>
          <ac:spMkLst>
            <pc:docMk/>
            <pc:sldMk cId="3949718824" sldId="309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8T09:55:33.667" v="3759" actId="478"/>
          <ac:picMkLst>
            <pc:docMk/>
            <pc:sldMk cId="3949718824" sldId="309"/>
            <ac:picMk id="3" creationId="{23219EDA-7E19-2012-E469-B5D4365072E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6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6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6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">
  <p:cSld name="Content with imag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A picture containing city, night, spaghetti juncti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2" name="Google Shape;52;p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9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61" name="Google Shape;61;p10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1" name="Google Shape;71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11 June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897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dirty="0"/>
              <a:t>VISS and VISSR fleet usage</a:t>
            </a:r>
            <a:endParaRPr dirty="0"/>
          </a:p>
        </p:txBody>
      </p:sp>
      <p:sp>
        <p:nvSpPr>
          <p:cNvPr id="80" name="Google Shape;80;p1"/>
          <p:cNvSpPr txBox="1">
            <a:spLocks noGrp="1"/>
          </p:cNvSpPr>
          <p:nvPr>
            <p:ph type="body" idx="1"/>
          </p:nvPr>
        </p:nvSpPr>
        <p:spPr>
          <a:xfrm>
            <a:off x="374047" y="3796428"/>
            <a:ext cx="624251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Ulf Bjorkengren, Ford Motor Company</a:t>
            </a:r>
            <a:endParaRPr dirty="0"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600" y="4255537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2025-06-11</a:t>
            </a:r>
            <a:endParaRPr dirty="0"/>
          </a:p>
        </p:txBody>
      </p:sp>
      <p:sp>
        <p:nvSpPr>
          <p:cNvPr id="82" name="Google Shape;82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83" name="Google Shape;83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©2022 COVESA</a:t>
            </a:r>
            <a:endParaRPr/>
          </a:p>
        </p:txBody>
      </p:sp>
      <p:sp>
        <p:nvSpPr>
          <p:cNvPr id="84" name="Google Shape;84;p1"/>
          <p:cNvSpPr txBox="1">
            <a:spLocks noGrp="1"/>
          </p:cNvSpPr>
          <p:nvPr>
            <p:ph type="dt" idx="4294967295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 September 2022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sv-SE" dirty="0"/>
              <a:t>VISS support of deployment of VISS actors</a:t>
            </a:r>
            <a:endParaRPr dirty="0"/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137756" cy="42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Client deployment alternatives: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Cloud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Vehicle proximity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In-vehicle (typically in app runtime)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sv-SE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Server deployment alternatives: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In-vehicle (typically at the ”edge”)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(Cloud)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sv-SE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Normative payload definitions: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Client implementations at different deployments can (re)use the same requests also when using different transport protocols.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BBDDF6-B80B-43CB-752E-71C71D81F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92" y="1087080"/>
            <a:ext cx="4686300" cy="48482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fleet architecture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E93F9D-E81F-1272-F32B-26C886C717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5182259" cy="4285459"/>
          </a:xfrm>
        </p:spPr>
        <p:txBody>
          <a:bodyPr/>
          <a:lstStyle/>
          <a:p>
            <a:r>
              <a:rPr lang="sv-SE" dirty="0"/>
              <a:t>Fleet communication manager implements one or more VISS clients that sets up bi-directional vehicle signal access.</a:t>
            </a:r>
          </a:p>
          <a:p>
            <a:r>
              <a:rPr lang="sv-SE" dirty="0"/>
              <a:t>KL-framework controls which signals to read from the fleet. </a:t>
            </a:r>
          </a:p>
          <a:p>
            <a:r>
              <a:rPr lang="sv-SE" dirty="0"/>
              <a:t>KL-framework can write data to vehicle(s).</a:t>
            </a:r>
          </a:p>
          <a:p>
            <a:r>
              <a:rPr lang="sv-SE" dirty="0"/>
              <a:t>Kl-framework have access to the stored fleet data in the fleet data storage.</a:t>
            </a:r>
          </a:p>
          <a:p>
            <a:r>
              <a:rPr lang="sv-SE" dirty="0"/>
              <a:t>Fleet data storage support storage of time series of vehicle data for multiple vehicles.</a:t>
            </a:r>
            <a:endParaRPr lang="da-DK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D6020B-08E5-2DC5-9454-212F46E13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6144" y="1220432"/>
            <a:ext cx="5942112" cy="491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2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/>
          </a:p>
        </p:txBody>
      </p:sp>
      <p:sp>
        <p:nvSpPr>
          <p:cNvPr id="96" name="Google Shape;96;p3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157</Words>
  <Application>Microsoft Office PowerPoint</Application>
  <PresentationFormat>Widescreen</PresentationFormat>
  <Paragraphs>24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Noto Sans Symbols</vt:lpstr>
      <vt:lpstr>NTR</vt:lpstr>
      <vt:lpstr>System Font Regular</vt:lpstr>
      <vt:lpstr>Wingdings</vt:lpstr>
      <vt:lpstr>Office Theme</vt:lpstr>
      <vt:lpstr>VISS and VISSR fleet usage</vt:lpstr>
      <vt:lpstr>VISS support of deployment of VISS actors</vt:lpstr>
      <vt:lpstr>VISS fleet architecture model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update of the VISS and VISSR projects</dc:title>
  <dc:creator>Chris Bowers</dc:creator>
  <cp:lastModifiedBy>Bjorkengren, Ulf (UB)</cp:lastModifiedBy>
  <cp:revision>1</cp:revision>
  <dcterms:created xsi:type="dcterms:W3CDTF">2021-09-21T14:14:34Z</dcterms:created>
  <dcterms:modified xsi:type="dcterms:W3CDTF">2025-06-11T07:57:49Z</dcterms:modified>
</cp:coreProperties>
</file>