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715" r:id="rId2"/>
  </p:sldMasterIdLst>
  <p:notesMasterIdLst>
    <p:notesMasterId r:id="rId16"/>
  </p:notesMasterIdLst>
  <p:handoutMasterIdLst>
    <p:handoutMasterId r:id="rId17"/>
  </p:handoutMasterIdLst>
  <p:sldIdLst>
    <p:sldId id="274" r:id="rId3"/>
    <p:sldId id="2351" r:id="rId4"/>
    <p:sldId id="2348" r:id="rId5"/>
    <p:sldId id="2352" r:id="rId6"/>
    <p:sldId id="2347" r:id="rId7"/>
    <p:sldId id="336" r:id="rId8"/>
    <p:sldId id="2333" r:id="rId9"/>
    <p:sldId id="2349" r:id="rId10"/>
    <p:sldId id="2353" r:id="rId11"/>
    <p:sldId id="2354" r:id="rId12"/>
    <p:sldId id="2355" r:id="rId13"/>
    <p:sldId id="325" r:id="rId14"/>
    <p:sldId id="2344"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6699"/>
    <a:srgbClr val="E0FD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4F540B7-91DF-B042-8EDE-53FFD87A1DE4}" v="26" dt="2022-02-23T21:56:02.070"/>
    <p1510:client id="{64E413B4-0E68-538A-13D7-19AF4A3EC50C}" v="76" dt="2022-02-24T19:52:46.452"/>
    <p1510:client id="{8ECE9F7F-243C-539F-D123-0436B5D18B0A}" v="7" dt="2022-02-25T21:59:42.897"/>
    <p1510:client id="{A0A145AE-8B5E-4942-1FE5-4CC70BB1009D}" v="11" dt="2022-02-25T21:10:12.309"/>
    <p1510:client id="{BFF525DD-552E-D764-3F87-EBEA91BD75FC}" v="1" dt="2022-02-23T12:42:55.165"/>
    <p1510:client id="{E6CD1587-BFD9-4C33-99CC-5A9FB3A4BF24}" v="1069" dt="2022-02-23T13:54:47.722"/>
    <p1510:client id="{F950E2B4-3E8C-ABED-848E-CB1505C07891}" v="4" dt="2022-02-24T19:56:29.74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854"/>
    <p:restoredTop sz="94720"/>
  </p:normalViewPr>
  <p:slideViewPr>
    <p:cSldViewPr snapToGrid="0">
      <p:cViewPr varScale="1">
        <p:scale>
          <a:sx n="207" d="100"/>
          <a:sy n="207" d="100"/>
        </p:scale>
        <p:origin x="1184" y="168"/>
      </p:cViewPr>
      <p:guideLst>
        <p:guide orient="horz" pos="2160"/>
        <p:guide pos="384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8638807-2917-5743-A2CC-65978910579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12FEE186-A421-AF48-94BB-1ABEDD4AF45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C8858E1-F8AF-CB41-8A84-A5A2361523A8}" type="datetime4">
              <a:rPr lang="en-GB" smtClean="0"/>
              <a:t>30 March 2022</a:t>
            </a:fld>
            <a:endParaRPr lang="en-US"/>
          </a:p>
        </p:txBody>
      </p:sp>
      <p:sp>
        <p:nvSpPr>
          <p:cNvPr id="4" name="Footer Placeholder 3">
            <a:extLst>
              <a:ext uri="{FF2B5EF4-FFF2-40B4-BE49-F238E27FC236}">
                <a16:creationId xmlns:a16="http://schemas.microsoft.com/office/drawing/2014/main" id="{D5E8B52F-1977-E348-8A03-51A453CBA8E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82844B16-8D11-894B-B12E-DDA3081BB57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B67EEF5-1533-4A41-932F-BAF31903FCCF}" type="slidenum">
              <a:rPr lang="en-US" smtClean="0"/>
              <a:t>‹#›</a:t>
            </a:fld>
            <a:endParaRPr lang="en-US"/>
          </a:p>
        </p:txBody>
      </p:sp>
    </p:spTree>
    <p:extLst>
      <p:ext uri="{BB962C8B-B14F-4D97-AF65-F5344CB8AC3E}">
        <p14:creationId xmlns:p14="http://schemas.microsoft.com/office/powerpoint/2010/main" val="1977635075"/>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565DB4-554A-6B4E-A74E-EC2B01286B4E}" type="datetime4">
              <a:rPr lang="en-GB" smtClean="0"/>
              <a:t>30 March 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90ADDE7-7F29-A24E-8222-17CAAC41A76A}" type="slidenum">
              <a:rPr lang="en-US" smtClean="0"/>
              <a:t>‹#›</a:t>
            </a:fld>
            <a:endParaRPr lang="en-US"/>
          </a:p>
        </p:txBody>
      </p:sp>
    </p:spTree>
    <p:extLst>
      <p:ext uri="{BB962C8B-B14F-4D97-AF65-F5344CB8AC3E}">
        <p14:creationId xmlns:p14="http://schemas.microsoft.com/office/powerpoint/2010/main" val="1458000584"/>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3984803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34509684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Master" Target="../slideMasters/slideMaster2.xml"/><Relationship Id="rId5" Type="http://schemas.openxmlformats.org/officeDocument/2006/relationships/image" Target="../media/image16.png"/><Relationship Id="rId4" Type="http://schemas.openxmlformats.org/officeDocument/2006/relationships/image" Target="../media/image15.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ntent Slide">
    <p:spTree>
      <p:nvGrpSpPr>
        <p:cNvPr id="1" name=""/>
        <p:cNvGrpSpPr/>
        <p:nvPr/>
      </p:nvGrpSpPr>
      <p:grpSpPr>
        <a:xfrm>
          <a:off x="0" y="0"/>
          <a:ext cx="0" cy="0"/>
          <a:chOff x="0" y="0"/>
          <a:chExt cx="0" cy="0"/>
        </a:xfrm>
      </p:grpSpPr>
      <p:pic>
        <p:nvPicPr>
          <p:cNvPr id="7" name="Picture 12" descr="Picture 12">
            <a:extLst>
              <a:ext uri="{FF2B5EF4-FFF2-40B4-BE49-F238E27FC236}">
                <a16:creationId xmlns:a16="http://schemas.microsoft.com/office/drawing/2014/main" id="{6125D019-F8D3-1244-8F47-61FE8E70DCE2}"/>
              </a:ext>
            </a:extLst>
          </p:cNvPr>
          <p:cNvPicPr>
            <a:picLocks noChangeAspect="1"/>
          </p:cNvPicPr>
          <p:nvPr userDrawn="1"/>
        </p:nvPicPr>
        <p:blipFill>
          <a:blip r:embed="rId2"/>
          <a:srcRect t="29536" r="6521"/>
          <a:stretch>
            <a:fillRect/>
          </a:stretch>
        </p:blipFill>
        <p:spPr>
          <a:xfrm>
            <a:off x="10319993" y="0"/>
            <a:ext cx="1872007" cy="1524000"/>
          </a:xfrm>
          <a:prstGeom prst="rect">
            <a:avLst/>
          </a:prstGeom>
          <a:ln w="12700">
            <a:miter lim="400000"/>
          </a:ln>
        </p:spPr>
      </p:pic>
      <p:pic>
        <p:nvPicPr>
          <p:cNvPr id="12" name="Picture 7" descr="Picture 7">
            <a:extLst>
              <a:ext uri="{FF2B5EF4-FFF2-40B4-BE49-F238E27FC236}">
                <a16:creationId xmlns:a16="http://schemas.microsoft.com/office/drawing/2014/main" id="{C7F0A4C5-75C9-F840-9487-8551646FEA6D}"/>
              </a:ext>
            </a:extLst>
          </p:cNvPr>
          <p:cNvPicPr>
            <a:picLocks noChangeAspect="1"/>
          </p:cNvPicPr>
          <p:nvPr userDrawn="1"/>
        </p:nvPicPr>
        <p:blipFill>
          <a:blip r:embed="rId3"/>
          <a:stretch>
            <a:fillRect/>
          </a:stretch>
        </p:blipFill>
        <p:spPr>
          <a:xfrm>
            <a:off x="10384796" y="6161318"/>
            <a:ext cx="1467253" cy="477239"/>
          </a:xfrm>
          <a:prstGeom prst="rect">
            <a:avLst/>
          </a:prstGeom>
          <a:ln w="12700">
            <a:miter lim="400000"/>
          </a:ln>
        </p:spPr>
      </p:pic>
      <p:cxnSp>
        <p:nvCxnSpPr>
          <p:cNvPr id="13" name="Straight Connector 12">
            <a:extLst>
              <a:ext uri="{FF2B5EF4-FFF2-40B4-BE49-F238E27FC236}">
                <a16:creationId xmlns:a16="http://schemas.microsoft.com/office/drawing/2014/main" id="{D4275AB3-FAC6-E94D-A958-17D25AA67D45}"/>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6" name="Slide Number Placeholder 8">
            <a:extLst>
              <a:ext uri="{FF2B5EF4-FFF2-40B4-BE49-F238E27FC236}">
                <a16:creationId xmlns:a16="http://schemas.microsoft.com/office/drawing/2014/main" id="{DEE81994-83F0-1047-AE17-AEF21F310367}"/>
              </a:ext>
            </a:extLst>
          </p:cNvPr>
          <p:cNvSpPr>
            <a:spLocks noGrp="1"/>
          </p:cNvSpPr>
          <p:nvPr>
            <p:ph type="sldNum" sz="quarter" idx="12"/>
          </p:nvPr>
        </p:nvSpPr>
        <p:spPr>
          <a:xfrm>
            <a:off x="7413171" y="6429920"/>
            <a:ext cx="2743200" cy="365125"/>
          </a:xfrm>
          <a:prstGeom prst="rect">
            <a:avLst/>
          </a:prstGeom>
        </p:spPr>
        <p:txBody>
          <a:bodyPr/>
          <a:lstStyle/>
          <a:p>
            <a:r>
              <a:rPr lang="en-US" sz="1200" b="1">
                <a:solidFill>
                  <a:srgbClr val="00B1C3"/>
                </a:solidFill>
                <a:cs typeface="Arial" panose="020B0604020202020204" pitchFamily="34" charset="0"/>
              </a:rPr>
              <a:t>| </a:t>
            </a:r>
            <a:fld id="{97E3EC9A-AD8E-CE43-92AF-1947DAEDBBCC}" type="slidenum">
              <a:rPr lang="en-US" smtClean="0"/>
              <a:pPr/>
              <a:t>‹#›</a:t>
            </a:fld>
            <a:endParaRPr lang="en-US"/>
          </a:p>
        </p:txBody>
      </p:sp>
      <p:sp>
        <p:nvSpPr>
          <p:cNvPr id="2" name="Title 1">
            <a:extLst>
              <a:ext uri="{FF2B5EF4-FFF2-40B4-BE49-F238E27FC236}">
                <a16:creationId xmlns:a16="http://schemas.microsoft.com/office/drawing/2014/main" id="{196FED17-8958-F740-A869-874A0B6A5AC6}"/>
              </a:ext>
            </a:extLst>
          </p:cNvPr>
          <p:cNvSpPr>
            <a:spLocks noGrp="1"/>
          </p:cNvSpPr>
          <p:nvPr>
            <p:ph type="title" hasCustomPrompt="1"/>
          </p:nvPr>
        </p:nvSpPr>
        <p:spPr/>
        <p:txBody>
          <a:bodyPr/>
          <a:lstStyle>
            <a:lvl1pPr>
              <a:defRPr/>
            </a:lvl1pPr>
          </a:lstStyle>
          <a:p>
            <a:r>
              <a:rPr lang="en-GB"/>
              <a:t>Title</a:t>
            </a:r>
            <a:endParaRPr lang="en-US"/>
          </a:p>
        </p:txBody>
      </p:sp>
      <p:sp>
        <p:nvSpPr>
          <p:cNvPr id="18" name="Footer Placeholder 4">
            <a:extLst>
              <a:ext uri="{FF2B5EF4-FFF2-40B4-BE49-F238E27FC236}">
                <a16:creationId xmlns:a16="http://schemas.microsoft.com/office/drawing/2014/main" id="{E0165AB4-084A-BA4F-8E9A-2293F4EAF8A3}"/>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a:t>Copyright ©2021 COVESA</a:t>
            </a:r>
          </a:p>
        </p:txBody>
      </p:sp>
      <p:sp>
        <p:nvSpPr>
          <p:cNvPr id="19" name="Date Placeholder 3">
            <a:extLst>
              <a:ext uri="{FF2B5EF4-FFF2-40B4-BE49-F238E27FC236}">
                <a16:creationId xmlns:a16="http://schemas.microsoft.com/office/drawing/2014/main" id="{BA66F116-E213-5043-BE6B-0ABC3EA17726}"/>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711AD59B-78A3-4C41-A780-C9419A689BF3}" type="datetime4">
              <a:rPr lang="en-GB" smtClean="0"/>
              <a:t>30 March 2022</a:t>
            </a:fld>
            <a:r>
              <a:rPr lang="en-GB"/>
              <a:t>  </a:t>
            </a:r>
            <a:r>
              <a:rPr lang="en-GB">
                <a:solidFill>
                  <a:srgbClr val="00B0F0"/>
                </a:solidFill>
              </a:rPr>
              <a:t>|</a:t>
            </a:r>
            <a:endParaRPr lang="en-US">
              <a:solidFill>
                <a:srgbClr val="00B0F0"/>
              </a:solidFill>
            </a:endParaRPr>
          </a:p>
        </p:txBody>
      </p:sp>
      <p:sp>
        <p:nvSpPr>
          <p:cNvPr id="10" name="Text Placeholder 9">
            <a:extLst>
              <a:ext uri="{FF2B5EF4-FFF2-40B4-BE49-F238E27FC236}">
                <a16:creationId xmlns:a16="http://schemas.microsoft.com/office/drawing/2014/main" id="{9C21D026-CC64-D64F-A5A7-81BF6496F9F3}"/>
              </a:ext>
            </a:extLst>
          </p:cNvPr>
          <p:cNvSpPr>
            <a:spLocks noGrp="1"/>
          </p:cNvSpPr>
          <p:nvPr>
            <p:ph type="body" sz="quarter" idx="15" hasCustomPrompt="1"/>
          </p:nvPr>
        </p:nvSpPr>
        <p:spPr>
          <a:xfrm>
            <a:off x="334963" y="1220432"/>
            <a:ext cx="6854876" cy="4285459"/>
          </a:xfrm>
        </p:spPr>
        <p:txBody>
          <a:bodyPr>
            <a:normAutofit/>
          </a:bodyPr>
          <a:lstStyle>
            <a:lvl1pPr>
              <a:defRPr sz="2000"/>
            </a:lvl1pPr>
            <a:lvl2pPr marL="579438" indent="-220663">
              <a:buFont typeface="System Font Regular"/>
              <a:buChar char="−"/>
              <a:tabLst/>
              <a:defRPr sz="2000"/>
            </a:lvl2pPr>
            <a:lvl3pPr marL="762000" indent="-203200">
              <a:buFont typeface="Wingdings" pitchFamily="2" charset="2"/>
              <a:buChar char="§"/>
              <a:tabLst/>
              <a:defRPr sz="2000"/>
            </a:lvl3pPr>
            <a:lvl5pPr marL="1828800" indent="0">
              <a:buNone/>
              <a:defRPr/>
            </a:lvl5pPr>
          </a:lstStyle>
          <a:p>
            <a:pPr lvl="0"/>
            <a:r>
              <a:rPr lang="en-GB"/>
              <a:t>First level</a:t>
            </a:r>
          </a:p>
          <a:p>
            <a:pPr lvl="1"/>
            <a:r>
              <a:rPr lang="en-GB"/>
              <a:t>Second level</a:t>
            </a:r>
          </a:p>
          <a:p>
            <a:pPr lvl="2"/>
            <a:r>
              <a:rPr lang="en-GB"/>
              <a:t>Third level</a:t>
            </a:r>
          </a:p>
        </p:txBody>
      </p:sp>
    </p:spTree>
    <p:extLst>
      <p:ext uri="{BB962C8B-B14F-4D97-AF65-F5344CB8AC3E}">
        <p14:creationId xmlns:p14="http://schemas.microsoft.com/office/powerpoint/2010/main" val="1053181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93700" y="732952"/>
            <a:ext cx="11430001" cy="430887"/>
          </a:xfrm>
        </p:spPr>
        <p:txBody>
          <a:bodyPr/>
          <a:lstStyle>
            <a:lvl1pPr>
              <a:defRPr sz="3200"/>
            </a:lvl1pPr>
          </a:lstStyle>
          <a:p>
            <a:r>
              <a:rPr lang="en-US"/>
              <a:t>CLICK TO ADD TITLE</a:t>
            </a:r>
          </a:p>
        </p:txBody>
      </p:sp>
      <p:sp>
        <p:nvSpPr>
          <p:cNvPr id="4" name="Content Placeholder 2"/>
          <p:cNvSpPr>
            <a:spLocks noGrp="1"/>
          </p:cNvSpPr>
          <p:nvPr>
            <p:ph sz="quarter" idx="10" hasCustomPrompt="1"/>
          </p:nvPr>
        </p:nvSpPr>
        <p:spPr bwMode="gray">
          <a:xfrm>
            <a:off x="404616" y="1851616"/>
            <a:ext cx="11431785" cy="1460913"/>
          </a:xfrm>
        </p:spPr>
        <p:txBody>
          <a:bodyPr/>
          <a:lstStyle>
            <a:lvl1pPr>
              <a:buClr>
                <a:schemeClr val="accent1"/>
              </a:buClr>
              <a:defRPr sz="2667"/>
            </a:lvl1pPr>
            <a:lvl2pPr>
              <a:buClr>
                <a:schemeClr val="accent1"/>
              </a:buClr>
              <a:defRPr sz="2400"/>
            </a:lvl2pPr>
            <a:lvl3pPr>
              <a:buClr>
                <a:schemeClr val="accent1"/>
              </a:buClr>
              <a:defRPr sz="2133"/>
            </a:lvl3pPr>
            <a:lvl4pPr>
              <a:buClr>
                <a:schemeClr val="accent1"/>
              </a:buClr>
              <a:defRPr sz="1867"/>
            </a:lvl4pPr>
            <a:lvl5pPr>
              <a:defRPr sz="2400"/>
            </a:lvl5pPr>
          </a:lstStyle>
          <a:p>
            <a:pPr lvl="0"/>
            <a:r>
              <a:rPr lang="en-US"/>
              <a:t>First level</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307029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Sub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93700" y="732952"/>
            <a:ext cx="11430001" cy="430887"/>
          </a:xfrm>
        </p:spPr>
        <p:txBody>
          <a:bodyPr/>
          <a:lstStyle>
            <a:lvl1pPr>
              <a:defRPr sz="3200"/>
            </a:lvl1pPr>
          </a:lstStyle>
          <a:p>
            <a:r>
              <a:rPr lang="en-US"/>
              <a:t>CLICK TO ADD TITLE</a:t>
            </a:r>
          </a:p>
        </p:txBody>
      </p:sp>
      <p:sp>
        <p:nvSpPr>
          <p:cNvPr id="3" name="Rectangle 3"/>
          <p:cNvSpPr>
            <a:spLocks noGrp="1" noChangeArrowheads="1"/>
          </p:cNvSpPr>
          <p:nvPr>
            <p:ph type="subTitle" idx="1" hasCustomPrompt="1"/>
          </p:nvPr>
        </p:nvSpPr>
        <p:spPr bwMode="white">
          <a:xfrm>
            <a:off x="404616" y="1266173"/>
            <a:ext cx="11431785" cy="369397"/>
          </a:xfrm>
          <a:noFill/>
          <a:ln>
            <a:noFill/>
          </a:ln>
        </p:spPr>
        <p:txBody>
          <a:bodyPr vert="horz" wrap="square" lIns="0" tIns="0" rIns="0" bIns="0" numCol="1" anchor="t" anchorCtr="0" compatLnSpc="1">
            <a:prstTxWarp prst="textNoShape">
              <a:avLst/>
            </a:prstTxWarp>
            <a:spAutoFit/>
          </a:bodyPr>
          <a:lstStyle>
            <a:lvl1pPr marL="380990" indent="-380990">
              <a:buNone/>
              <a:defRPr lang="en-US" sz="2667" b="0" dirty="0">
                <a:solidFill>
                  <a:schemeClr val="accent1"/>
                </a:solidFill>
                <a:latin typeface="+mn-lt"/>
                <a:ea typeface="ＭＳ Ｐゴシック" pitchFamily="34" charset="-128"/>
              </a:defRPr>
            </a:lvl1pPr>
          </a:lstStyle>
          <a:p>
            <a:pPr marL="0" lvl="0" indent="0" eaLnBrk="1" hangingPunct="1"/>
            <a:r>
              <a:rPr lang="en-US"/>
              <a:t>Subtitle</a:t>
            </a:r>
          </a:p>
        </p:txBody>
      </p:sp>
      <p:sp>
        <p:nvSpPr>
          <p:cNvPr id="4" name="Content Placeholder 2"/>
          <p:cNvSpPr>
            <a:spLocks noGrp="1"/>
          </p:cNvSpPr>
          <p:nvPr>
            <p:ph sz="quarter" idx="10" hasCustomPrompt="1"/>
          </p:nvPr>
        </p:nvSpPr>
        <p:spPr bwMode="gray">
          <a:xfrm>
            <a:off x="404616" y="1851616"/>
            <a:ext cx="11431785" cy="1460913"/>
          </a:xfrm>
        </p:spPr>
        <p:txBody>
          <a:bodyPr/>
          <a:lstStyle>
            <a:lvl1pPr>
              <a:buClr>
                <a:schemeClr val="accent1"/>
              </a:buClr>
              <a:defRPr sz="2667"/>
            </a:lvl1pPr>
            <a:lvl2pPr>
              <a:buClr>
                <a:schemeClr val="accent1"/>
              </a:buClr>
              <a:defRPr sz="2400"/>
            </a:lvl2pPr>
            <a:lvl3pPr>
              <a:buClr>
                <a:schemeClr val="accent1"/>
              </a:buClr>
              <a:defRPr sz="2133"/>
            </a:lvl3pPr>
            <a:lvl4pPr>
              <a:buClr>
                <a:schemeClr val="accent1"/>
              </a:buClr>
              <a:defRPr sz="1867"/>
            </a:lvl4pPr>
            <a:lvl5pPr>
              <a:defRPr sz="2400"/>
            </a:lvl5pPr>
          </a:lstStyle>
          <a:p>
            <a:pPr lvl="0"/>
            <a:r>
              <a:rPr lang="en-US"/>
              <a:t>First level</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4203575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93700" y="732952"/>
            <a:ext cx="11430001" cy="430887"/>
          </a:xfrm>
        </p:spPr>
        <p:txBody>
          <a:bodyPr/>
          <a:lstStyle>
            <a:lvl1pPr>
              <a:defRPr sz="3200"/>
            </a:lvl1pPr>
          </a:lstStyle>
          <a:p>
            <a:r>
              <a:rPr lang="en-US"/>
              <a:t>CLICK TO ADD TITLE</a:t>
            </a:r>
          </a:p>
        </p:txBody>
      </p:sp>
      <p:sp>
        <p:nvSpPr>
          <p:cNvPr id="3" name="Rectangle 3"/>
          <p:cNvSpPr>
            <a:spLocks noGrp="1" noChangeArrowheads="1"/>
          </p:cNvSpPr>
          <p:nvPr>
            <p:ph type="subTitle" idx="1" hasCustomPrompt="1"/>
          </p:nvPr>
        </p:nvSpPr>
        <p:spPr bwMode="white">
          <a:xfrm>
            <a:off x="404616" y="1266173"/>
            <a:ext cx="11431785" cy="369397"/>
          </a:xfrm>
          <a:noFill/>
          <a:ln>
            <a:noFill/>
          </a:ln>
        </p:spPr>
        <p:txBody>
          <a:bodyPr vert="horz" wrap="square" lIns="0" tIns="0" rIns="0" bIns="0" numCol="1" anchor="t" anchorCtr="0" compatLnSpc="1">
            <a:prstTxWarp prst="textNoShape">
              <a:avLst/>
            </a:prstTxWarp>
            <a:spAutoFit/>
          </a:bodyPr>
          <a:lstStyle>
            <a:lvl1pPr marL="380990" indent="-380990">
              <a:buNone/>
              <a:defRPr lang="en-US" sz="2667" b="0" dirty="0">
                <a:solidFill>
                  <a:srgbClr val="CC0000"/>
                </a:solidFill>
                <a:latin typeface="+mn-lt"/>
                <a:ea typeface="ＭＳ Ｐゴシック" pitchFamily="34" charset="-128"/>
              </a:defRPr>
            </a:lvl1pPr>
          </a:lstStyle>
          <a:p>
            <a:pPr marL="0" lvl="0" indent="0" eaLnBrk="1" hangingPunct="1"/>
            <a:r>
              <a:rPr lang="en-US"/>
              <a:t>Subtitle</a:t>
            </a:r>
          </a:p>
        </p:txBody>
      </p:sp>
      <p:sp>
        <p:nvSpPr>
          <p:cNvPr id="4" name="Content Placeholder 2"/>
          <p:cNvSpPr>
            <a:spLocks noGrp="1"/>
          </p:cNvSpPr>
          <p:nvPr>
            <p:ph sz="quarter" idx="10" hasCustomPrompt="1"/>
          </p:nvPr>
        </p:nvSpPr>
        <p:spPr bwMode="gray">
          <a:xfrm>
            <a:off x="404616" y="1851616"/>
            <a:ext cx="5259585" cy="1460913"/>
          </a:xfrm>
        </p:spPr>
        <p:txBody>
          <a:bodyPr/>
          <a:lstStyle>
            <a:lvl1pPr>
              <a:buClr>
                <a:schemeClr val="accent1"/>
              </a:buClr>
              <a:defRPr sz="2667"/>
            </a:lvl1pPr>
            <a:lvl2pPr>
              <a:buClr>
                <a:schemeClr val="accent1"/>
              </a:buClr>
              <a:defRPr sz="2400"/>
            </a:lvl2pPr>
            <a:lvl3pPr>
              <a:buClr>
                <a:schemeClr val="accent1"/>
              </a:buClr>
              <a:defRPr sz="2133"/>
            </a:lvl3pPr>
            <a:lvl4pPr>
              <a:buClr>
                <a:schemeClr val="accent1"/>
              </a:buClr>
              <a:defRPr sz="1867"/>
            </a:lvl4pPr>
            <a:lvl5pPr>
              <a:defRPr sz="2400"/>
            </a:lvl5pPr>
          </a:lstStyle>
          <a:p>
            <a:pPr lvl="0"/>
            <a:r>
              <a:rPr lang="en-US"/>
              <a:t>First level</a:t>
            </a:r>
          </a:p>
          <a:p>
            <a:pPr lvl="1"/>
            <a:r>
              <a:rPr lang="en-US"/>
              <a:t>Second level</a:t>
            </a:r>
          </a:p>
          <a:p>
            <a:pPr lvl="2"/>
            <a:r>
              <a:rPr lang="en-US"/>
              <a:t>Third level</a:t>
            </a:r>
          </a:p>
          <a:p>
            <a:pPr lvl="3"/>
            <a:r>
              <a:rPr lang="en-US"/>
              <a:t>Fourth level</a:t>
            </a:r>
          </a:p>
        </p:txBody>
      </p:sp>
      <p:sp>
        <p:nvSpPr>
          <p:cNvPr id="5" name="Content Placeholder 2"/>
          <p:cNvSpPr>
            <a:spLocks noGrp="1"/>
          </p:cNvSpPr>
          <p:nvPr>
            <p:ph sz="quarter" idx="11" hasCustomPrompt="1"/>
          </p:nvPr>
        </p:nvSpPr>
        <p:spPr bwMode="gray">
          <a:xfrm>
            <a:off x="6576816" y="1851616"/>
            <a:ext cx="5259585" cy="1460913"/>
          </a:xfrm>
        </p:spPr>
        <p:txBody>
          <a:bodyPr/>
          <a:lstStyle>
            <a:lvl1pPr>
              <a:buClr>
                <a:schemeClr val="accent1"/>
              </a:buClr>
              <a:defRPr sz="2667"/>
            </a:lvl1pPr>
            <a:lvl2pPr>
              <a:buClr>
                <a:schemeClr val="accent1"/>
              </a:buClr>
              <a:defRPr sz="2400"/>
            </a:lvl2pPr>
            <a:lvl3pPr>
              <a:buClr>
                <a:schemeClr val="accent1"/>
              </a:buClr>
              <a:defRPr sz="2133"/>
            </a:lvl3pPr>
            <a:lvl4pPr>
              <a:buClr>
                <a:schemeClr val="accent1"/>
              </a:buClr>
              <a:defRPr sz="1867"/>
            </a:lvl4pPr>
            <a:lvl5pPr>
              <a:defRPr sz="2400"/>
            </a:lvl5pPr>
          </a:lstStyle>
          <a:p>
            <a:pPr lvl="0"/>
            <a:r>
              <a:rPr lang="en-US"/>
              <a:t>First level</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1925876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Subtit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93700" y="732952"/>
            <a:ext cx="11430001" cy="430887"/>
          </a:xfrm>
        </p:spPr>
        <p:txBody>
          <a:bodyPr/>
          <a:lstStyle>
            <a:lvl1pPr>
              <a:defRPr sz="3200"/>
            </a:lvl1pPr>
          </a:lstStyle>
          <a:p>
            <a:r>
              <a:rPr lang="en-US"/>
              <a:t>CLICK TO ADD TITLE</a:t>
            </a:r>
          </a:p>
        </p:txBody>
      </p:sp>
      <p:sp>
        <p:nvSpPr>
          <p:cNvPr id="3" name="Rectangle 3"/>
          <p:cNvSpPr>
            <a:spLocks noGrp="1" noChangeArrowheads="1"/>
          </p:cNvSpPr>
          <p:nvPr>
            <p:ph type="subTitle" idx="1" hasCustomPrompt="1"/>
          </p:nvPr>
        </p:nvSpPr>
        <p:spPr bwMode="white">
          <a:xfrm>
            <a:off x="404616" y="1266173"/>
            <a:ext cx="11431785" cy="369397"/>
          </a:xfrm>
          <a:noFill/>
          <a:ln>
            <a:noFill/>
          </a:ln>
        </p:spPr>
        <p:txBody>
          <a:bodyPr vert="horz" wrap="square" lIns="0" tIns="0" rIns="0" bIns="0" numCol="1" anchor="t" anchorCtr="0" compatLnSpc="1">
            <a:prstTxWarp prst="textNoShape">
              <a:avLst/>
            </a:prstTxWarp>
            <a:spAutoFit/>
          </a:bodyPr>
          <a:lstStyle>
            <a:lvl1pPr marL="380990" indent="-380990">
              <a:buNone/>
              <a:defRPr lang="en-US" sz="2667" b="0" dirty="0">
                <a:solidFill>
                  <a:srgbClr val="CC0000"/>
                </a:solidFill>
                <a:latin typeface="+mn-lt"/>
                <a:ea typeface="ＭＳ Ｐゴシック" pitchFamily="34" charset="-128"/>
              </a:defRPr>
            </a:lvl1pPr>
          </a:lstStyle>
          <a:p>
            <a:pPr marL="0" lvl="0" indent="0" eaLnBrk="1" hangingPunct="1"/>
            <a:r>
              <a:rPr lang="en-US"/>
              <a:t>Subtitle</a:t>
            </a:r>
          </a:p>
        </p:txBody>
      </p:sp>
    </p:spTree>
    <p:extLst>
      <p:ext uri="{BB962C8B-B14F-4D97-AF65-F5344CB8AC3E}">
        <p14:creationId xmlns:p14="http://schemas.microsoft.com/office/powerpoint/2010/main" val="7328392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93700" y="732952"/>
            <a:ext cx="11430001" cy="430887"/>
          </a:xfrm>
        </p:spPr>
        <p:txBody>
          <a:bodyPr/>
          <a:lstStyle>
            <a:lvl1pPr>
              <a:defRPr sz="3200"/>
            </a:lvl1pPr>
          </a:lstStyle>
          <a:p>
            <a:r>
              <a:rPr lang="en-US"/>
              <a:t>CLICK TO ADD TITLE</a:t>
            </a:r>
          </a:p>
        </p:txBody>
      </p:sp>
    </p:spTree>
    <p:extLst>
      <p:ext uri="{BB962C8B-B14F-4D97-AF65-F5344CB8AC3E}">
        <p14:creationId xmlns:p14="http://schemas.microsoft.com/office/powerpoint/2010/main" val="33896166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blank" preserve="1">
  <p:cSld name="Blank 2">
    <p:spTree>
      <p:nvGrpSpPr>
        <p:cNvPr id="1" name=""/>
        <p:cNvGrpSpPr/>
        <p:nvPr/>
      </p:nvGrpSpPr>
      <p:grpSpPr>
        <a:xfrm>
          <a:off x="0" y="0"/>
          <a:ext cx="0" cy="0"/>
          <a:chOff x="0" y="0"/>
          <a:chExt cx="0" cy="0"/>
        </a:xfrm>
      </p:grpSpPr>
    </p:spTree>
    <p:extLst>
      <p:ext uri="{BB962C8B-B14F-4D97-AF65-F5344CB8AC3E}">
        <p14:creationId xmlns:p14="http://schemas.microsoft.com/office/powerpoint/2010/main" val="26433922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harts &amp; Graphs">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B7A50BFB-D053-E84D-9DBB-8CD45DDADC39}"/>
              </a:ext>
            </a:extLst>
          </p:cNvPr>
          <p:cNvSpPr>
            <a:spLocks noGrp="1"/>
          </p:cNvSpPr>
          <p:nvPr>
            <p:ph sz="half" idx="2" hasCustomPrompt="1"/>
          </p:nvPr>
        </p:nvSpPr>
        <p:spPr>
          <a:xfrm>
            <a:off x="334964" y="1445598"/>
            <a:ext cx="5564392" cy="3684588"/>
          </a:xfrm>
        </p:spPr>
        <p:txBody>
          <a:bodyPr>
            <a:normAutofit/>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r>
              <a:rPr lang="en-GB"/>
              <a:t>Chart title</a:t>
            </a:r>
          </a:p>
        </p:txBody>
      </p:sp>
      <p:sp>
        <p:nvSpPr>
          <p:cNvPr id="9" name="Slide Number Placeholder 8">
            <a:extLst>
              <a:ext uri="{FF2B5EF4-FFF2-40B4-BE49-F238E27FC236}">
                <a16:creationId xmlns:a16="http://schemas.microsoft.com/office/drawing/2014/main" id="{F5D94030-FBFC-984D-9D3C-4029E8D770BF}"/>
              </a:ext>
            </a:extLst>
          </p:cNvPr>
          <p:cNvSpPr>
            <a:spLocks noGrp="1"/>
          </p:cNvSpPr>
          <p:nvPr>
            <p:ph type="sldNum" sz="quarter" idx="12"/>
          </p:nvPr>
        </p:nvSpPr>
        <p:spPr>
          <a:xfrm>
            <a:off x="7413171" y="6429920"/>
            <a:ext cx="2743200" cy="365125"/>
          </a:xfrm>
          <a:prstGeom prst="rect">
            <a:avLst/>
          </a:prstGeom>
        </p:spPr>
        <p:txBody>
          <a:bodyPr/>
          <a:lstStyle/>
          <a:p>
            <a:r>
              <a:rPr lang="en-US" sz="1200" b="1">
                <a:solidFill>
                  <a:srgbClr val="00B1C3"/>
                </a:solidFill>
                <a:cs typeface="Arial" panose="020B0604020202020204" pitchFamily="34" charset="0"/>
              </a:rPr>
              <a:t>| </a:t>
            </a:r>
            <a:fld id="{97E3EC9A-AD8E-CE43-92AF-1947DAEDBBCC}" type="slidenum">
              <a:rPr lang="en-US" smtClean="0"/>
              <a:pPr/>
              <a:t>‹#›</a:t>
            </a:fld>
            <a:endParaRPr lang="en-US"/>
          </a:p>
        </p:txBody>
      </p:sp>
      <p:pic>
        <p:nvPicPr>
          <p:cNvPr id="13" name="Picture 7" descr="Picture 7">
            <a:extLst>
              <a:ext uri="{FF2B5EF4-FFF2-40B4-BE49-F238E27FC236}">
                <a16:creationId xmlns:a16="http://schemas.microsoft.com/office/drawing/2014/main" id="{D75A0F04-527C-5140-8179-20532724AD5A}"/>
              </a:ext>
            </a:extLst>
          </p:cNvPr>
          <p:cNvPicPr>
            <a:picLocks noChangeAspect="1"/>
          </p:cNvPicPr>
          <p:nvPr userDrawn="1"/>
        </p:nvPicPr>
        <p:blipFill>
          <a:blip r:embed="rId2"/>
          <a:stretch>
            <a:fillRect/>
          </a:stretch>
        </p:blipFill>
        <p:spPr>
          <a:xfrm>
            <a:off x="10384796" y="6161318"/>
            <a:ext cx="1467253" cy="477239"/>
          </a:xfrm>
          <a:prstGeom prst="rect">
            <a:avLst/>
          </a:prstGeom>
          <a:ln w="12700">
            <a:miter lim="400000"/>
          </a:ln>
        </p:spPr>
      </p:pic>
      <p:cxnSp>
        <p:nvCxnSpPr>
          <p:cNvPr id="14" name="Straight Connector 13">
            <a:extLst>
              <a:ext uri="{FF2B5EF4-FFF2-40B4-BE49-F238E27FC236}">
                <a16:creationId xmlns:a16="http://schemas.microsoft.com/office/drawing/2014/main" id="{702487E2-3F96-B949-85E8-4C38442467ED}"/>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5" name="Content Placeholder 3">
            <a:extLst>
              <a:ext uri="{FF2B5EF4-FFF2-40B4-BE49-F238E27FC236}">
                <a16:creationId xmlns:a16="http://schemas.microsoft.com/office/drawing/2014/main" id="{1E09022B-A6B8-A541-BAC7-170774419E90}"/>
              </a:ext>
            </a:extLst>
          </p:cNvPr>
          <p:cNvSpPr>
            <a:spLocks noGrp="1"/>
          </p:cNvSpPr>
          <p:nvPr>
            <p:ph sz="half" idx="15" hasCustomPrompt="1"/>
          </p:nvPr>
        </p:nvSpPr>
        <p:spPr>
          <a:xfrm>
            <a:off x="6219570" y="1445598"/>
            <a:ext cx="5564392" cy="3684588"/>
          </a:xfrm>
        </p:spPr>
        <p:txBody>
          <a:bodyPr>
            <a:normAutofit/>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r>
              <a:rPr lang="en-GB"/>
              <a:t>Chart title</a:t>
            </a:r>
          </a:p>
        </p:txBody>
      </p:sp>
      <p:sp>
        <p:nvSpPr>
          <p:cNvPr id="16" name="Title 1">
            <a:extLst>
              <a:ext uri="{FF2B5EF4-FFF2-40B4-BE49-F238E27FC236}">
                <a16:creationId xmlns:a16="http://schemas.microsoft.com/office/drawing/2014/main" id="{EB6C4034-E211-B445-84CC-220A026C7061}"/>
              </a:ext>
            </a:extLst>
          </p:cNvPr>
          <p:cNvSpPr>
            <a:spLocks noGrp="1"/>
          </p:cNvSpPr>
          <p:nvPr>
            <p:ph type="title" hasCustomPrompt="1"/>
          </p:nvPr>
        </p:nvSpPr>
        <p:spPr>
          <a:xfrm>
            <a:off x="334963" y="333375"/>
            <a:ext cx="9670885" cy="612556"/>
          </a:xfrm>
          <a:prstGeom prst="rect">
            <a:avLst/>
          </a:prstGeom>
        </p:spPr>
        <p:txBody>
          <a:bodyPr anchor="t">
            <a:normAutofit/>
          </a:bodyPr>
          <a:lstStyle>
            <a:lvl1pPr>
              <a:defRPr sz="3600"/>
            </a:lvl1pPr>
          </a:lstStyle>
          <a:p>
            <a:r>
              <a:rPr lang="en-GB"/>
              <a:t>Title</a:t>
            </a:r>
            <a:endParaRPr lang="en-US"/>
          </a:p>
        </p:txBody>
      </p:sp>
      <p:sp>
        <p:nvSpPr>
          <p:cNvPr id="12" name="Footer Placeholder 4">
            <a:extLst>
              <a:ext uri="{FF2B5EF4-FFF2-40B4-BE49-F238E27FC236}">
                <a16:creationId xmlns:a16="http://schemas.microsoft.com/office/drawing/2014/main" id="{FAC595DD-80C9-404C-9D48-37691E439C9D}"/>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a:t>Copyright ©2021 COVESA</a:t>
            </a:r>
          </a:p>
        </p:txBody>
      </p:sp>
      <p:sp>
        <p:nvSpPr>
          <p:cNvPr id="17" name="Date Placeholder 3">
            <a:extLst>
              <a:ext uri="{FF2B5EF4-FFF2-40B4-BE49-F238E27FC236}">
                <a16:creationId xmlns:a16="http://schemas.microsoft.com/office/drawing/2014/main" id="{1B57A7B3-1C67-5B46-BDFE-89ED142C2E95}"/>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DD0EF622-E555-A546-8005-7CDD745BA7BF}" type="datetime4">
              <a:rPr lang="en-GB" smtClean="0"/>
              <a:t>30 March 2022</a:t>
            </a:fld>
            <a:r>
              <a:rPr lang="en-GB"/>
              <a:t>  </a:t>
            </a:r>
            <a:r>
              <a:rPr lang="en-GB">
                <a:solidFill>
                  <a:srgbClr val="00B0F0"/>
                </a:solidFill>
              </a:rPr>
              <a:t>|</a:t>
            </a:r>
            <a:endParaRPr lang="en-US">
              <a:solidFill>
                <a:srgbClr val="00B0F0"/>
              </a:solidFill>
            </a:endParaRPr>
          </a:p>
        </p:txBody>
      </p:sp>
    </p:spTree>
    <p:extLst>
      <p:ext uri="{BB962C8B-B14F-4D97-AF65-F5344CB8AC3E}">
        <p14:creationId xmlns:p14="http://schemas.microsoft.com/office/powerpoint/2010/main" val="15724463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with image">
    <p:spTree>
      <p:nvGrpSpPr>
        <p:cNvPr id="1" name=""/>
        <p:cNvGrpSpPr/>
        <p:nvPr/>
      </p:nvGrpSpPr>
      <p:grpSpPr>
        <a:xfrm>
          <a:off x="0" y="0"/>
          <a:ext cx="0" cy="0"/>
          <a:chOff x="0" y="0"/>
          <a:chExt cx="0" cy="0"/>
        </a:xfrm>
      </p:grpSpPr>
      <p:pic>
        <p:nvPicPr>
          <p:cNvPr id="4" name="Picture 3" descr="A picture containing city, night, spaghetti junction&#10;&#10;Description automatically generated">
            <a:extLst>
              <a:ext uri="{FF2B5EF4-FFF2-40B4-BE49-F238E27FC236}">
                <a16:creationId xmlns:a16="http://schemas.microsoft.com/office/drawing/2014/main" id="{0F7ECD4E-05E9-884A-9098-F3B8BAE282F0}"/>
              </a:ext>
            </a:extLst>
          </p:cNvPr>
          <p:cNvPicPr>
            <a:picLocks noChangeAspect="1"/>
          </p:cNvPicPr>
          <p:nvPr userDrawn="1"/>
        </p:nvPicPr>
        <p:blipFill rotWithShape="1">
          <a:blip r:embed="rId2"/>
          <a:srcRect l="8829" r="3165"/>
          <a:stretch/>
        </p:blipFill>
        <p:spPr>
          <a:xfrm>
            <a:off x="7514897" y="1220432"/>
            <a:ext cx="4677101" cy="4303683"/>
          </a:xfrm>
          <a:prstGeom prst="rect">
            <a:avLst/>
          </a:prstGeom>
        </p:spPr>
      </p:pic>
      <p:sp>
        <p:nvSpPr>
          <p:cNvPr id="2" name="Title 1">
            <a:extLst>
              <a:ext uri="{FF2B5EF4-FFF2-40B4-BE49-F238E27FC236}">
                <a16:creationId xmlns:a16="http://schemas.microsoft.com/office/drawing/2014/main" id="{95B83566-F47D-1840-8D7F-ABC953AD25E1}"/>
              </a:ext>
            </a:extLst>
          </p:cNvPr>
          <p:cNvSpPr>
            <a:spLocks noGrp="1"/>
          </p:cNvSpPr>
          <p:nvPr>
            <p:ph type="title" hasCustomPrompt="1"/>
          </p:nvPr>
        </p:nvSpPr>
        <p:spPr>
          <a:xfrm>
            <a:off x="334963" y="333375"/>
            <a:ext cx="9670885" cy="612556"/>
          </a:xfrm>
          <a:prstGeom prst="rect">
            <a:avLst/>
          </a:prstGeom>
        </p:spPr>
        <p:txBody>
          <a:bodyPr anchor="t">
            <a:normAutofit/>
          </a:bodyPr>
          <a:lstStyle>
            <a:lvl1pPr>
              <a:defRPr sz="3600"/>
            </a:lvl1pPr>
          </a:lstStyle>
          <a:p>
            <a:r>
              <a:rPr lang="en-GB"/>
              <a:t>Title</a:t>
            </a:r>
            <a:endParaRPr lang="en-US"/>
          </a:p>
        </p:txBody>
      </p:sp>
      <p:sp>
        <p:nvSpPr>
          <p:cNvPr id="7" name="Slide Number Placeholder 6">
            <a:extLst>
              <a:ext uri="{FF2B5EF4-FFF2-40B4-BE49-F238E27FC236}">
                <a16:creationId xmlns:a16="http://schemas.microsoft.com/office/drawing/2014/main" id="{E2091FE2-5120-8544-B13B-D808F6B0655C}"/>
              </a:ext>
            </a:extLst>
          </p:cNvPr>
          <p:cNvSpPr>
            <a:spLocks noGrp="1"/>
          </p:cNvSpPr>
          <p:nvPr>
            <p:ph type="sldNum" sz="quarter" idx="12"/>
          </p:nvPr>
        </p:nvSpPr>
        <p:spPr>
          <a:xfrm>
            <a:off x="7413171" y="6429920"/>
            <a:ext cx="2743200" cy="365125"/>
          </a:xfrm>
          <a:prstGeom prst="rect">
            <a:avLst/>
          </a:prstGeom>
        </p:spPr>
        <p:txBody>
          <a:bodyPr/>
          <a:lstStyle/>
          <a:p>
            <a:r>
              <a:rPr lang="en-US" sz="1200" b="1">
                <a:solidFill>
                  <a:srgbClr val="00B1C3"/>
                </a:solidFill>
                <a:cs typeface="Arial" panose="020B0604020202020204" pitchFamily="34" charset="0"/>
              </a:rPr>
              <a:t>| </a:t>
            </a:r>
            <a:fld id="{97E3EC9A-AD8E-CE43-92AF-1947DAEDBBCC}" type="slidenum">
              <a:rPr lang="en-US" smtClean="0"/>
              <a:pPr/>
              <a:t>‹#›</a:t>
            </a:fld>
            <a:endParaRPr lang="en-US"/>
          </a:p>
        </p:txBody>
      </p:sp>
      <p:sp>
        <p:nvSpPr>
          <p:cNvPr id="9" name="Rectangle 8">
            <a:extLst>
              <a:ext uri="{FF2B5EF4-FFF2-40B4-BE49-F238E27FC236}">
                <a16:creationId xmlns:a16="http://schemas.microsoft.com/office/drawing/2014/main" id="{FC33CB44-22C5-1C43-87B7-B97727CF06FD}"/>
              </a:ext>
            </a:extLst>
          </p:cNvPr>
          <p:cNvSpPr/>
          <p:nvPr userDrawn="1"/>
        </p:nvSpPr>
        <p:spPr>
          <a:xfrm>
            <a:off x="7514897" y="1739274"/>
            <a:ext cx="4677101" cy="2455394"/>
          </a:xfrm>
          <a:prstGeom prst="rect">
            <a:avLst/>
          </a:prstGeom>
          <a:gradFill flip="none" rotWithShape="1">
            <a:gsLst>
              <a:gs pos="0">
                <a:srgbClr val="00B1C3">
                  <a:alpha val="75090"/>
                </a:srgbClr>
              </a:gs>
              <a:gs pos="66000">
                <a:srgbClr val="355EA8">
                  <a:alpha val="79617"/>
                  <a:lumMod val="99938"/>
                </a:srgbClr>
              </a:gs>
              <a:gs pos="100000">
                <a:srgbClr val="9451B8"/>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ubtitle 2">
            <a:extLst>
              <a:ext uri="{FF2B5EF4-FFF2-40B4-BE49-F238E27FC236}">
                <a16:creationId xmlns:a16="http://schemas.microsoft.com/office/drawing/2014/main" id="{A9200882-522B-5E48-9513-260535EF4F3D}"/>
              </a:ext>
            </a:extLst>
          </p:cNvPr>
          <p:cNvSpPr>
            <a:spLocks noGrp="1"/>
          </p:cNvSpPr>
          <p:nvPr>
            <p:ph type="subTitle" idx="13" hasCustomPrompt="1"/>
          </p:nvPr>
        </p:nvSpPr>
        <p:spPr>
          <a:xfrm>
            <a:off x="7704571" y="2032162"/>
            <a:ext cx="4306808" cy="2009259"/>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Text can overlay image</a:t>
            </a:r>
            <a:endParaRPr lang="en-US"/>
          </a:p>
        </p:txBody>
      </p:sp>
      <p:pic>
        <p:nvPicPr>
          <p:cNvPr id="11" name="Picture 7" descr="Picture 7">
            <a:extLst>
              <a:ext uri="{FF2B5EF4-FFF2-40B4-BE49-F238E27FC236}">
                <a16:creationId xmlns:a16="http://schemas.microsoft.com/office/drawing/2014/main" id="{67EB546F-9E5C-2F4F-BA00-E8AF17A7AFFF}"/>
              </a:ext>
            </a:extLst>
          </p:cNvPr>
          <p:cNvPicPr>
            <a:picLocks noChangeAspect="1"/>
          </p:cNvPicPr>
          <p:nvPr userDrawn="1"/>
        </p:nvPicPr>
        <p:blipFill>
          <a:blip r:embed="rId3"/>
          <a:stretch>
            <a:fillRect/>
          </a:stretch>
        </p:blipFill>
        <p:spPr>
          <a:xfrm>
            <a:off x="10384796" y="6161318"/>
            <a:ext cx="1467253" cy="477239"/>
          </a:xfrm>
          <a:prstGeom prst="rect">
            <a:avLst/>
          </a:prstGeom>
          <a:ln w="12700">
            <a:miter lim="400000"/>
          </a:ln>
        </p:spPr>
      </p:pic>
      <p:cxnSp>
        <p:nvCxnSpPr>
          <p:cNvPr id="13" name="Straight Connector 12">
            <a:extLst>
              <a:ext uri="{FF2B5EF4-FFF2-40B4-BE49-F238E27FC236}">
                <a16:creationId xmlns:a16="http://schemas.microsoft.com/office/drawing/2014/main" id="{A7369996-E5D0-EB45-9C76-E4D1674D1B1C}"/>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9" name="Footer Placeholder 4">
            <a:extLst>
              <a:ext uri="{FF2B5EF4-FFF2-40B4-BE49-F238E27FC236}">
                <a16:creationId xmlns:a16="http://schemas.microsoft.com/office/drawing/2014/main" id="{A1365A6F-6BB2-2D4F-BC5C-34B78147E4B7}"/>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a:t>Copyright ©2021 COVESA</a:t>
            </a:r>
          </a:p>
        </p:txBody>
      </p:sp>
      <p:sp>
        <p:nvSpPr>
          <p:cNvPr id="20" name="Date Placeholder 3">
            <a:extLst>
              <a:ext uri="{FF2B5EF4-FFF2-40B4-BE49-F238E27FC236}">
                <a16:creationId xmlns:a16="http://schemas.microsoft.com/office/drawing/2014/main" id="{DC233A41-B473-434F-A05B-49FA6976D946}"/>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00B0B186-A051-1042-AC6A-44B30391309C}" type="datetime4">
              <a:rPr lang="en-GB" smtClean="0"/>
              <a:t>30 March 2022</a:t>
            </a:fld>
            <a:r>
              <a:rPr lang="en-GB"/>
              <a:t>  </a:t>
            </a:r>
            <a:r>
              <a:rPr lang="en-GB">
                <a:solidFill>
                  <a:srgbClr val="00B0F0"/>
                </a:solidFill>
              </a:rPr>
              <a:t>|</a:t>
            </a:r>
            <a:endParaRPr lang="en-US">
              <a:solidFill>
                <a:srgbClr val="00B0F0"/>
              </a:solidFill>
            </a:endParaRPr>
          </a:p>
        </p:txBody>
      </p:sp>
      <p:sp>
        <p:nvSpPr>
          <p:cNvPr id="15" name="Text Placeholder 9">
            <a:extLst>
              <a:ext uri="{FF2B5EF4-FFF2-40B4-BE49-F238E27FC236}">
                <a16:creationId xmlns:a16="http://schemas.microsoft.com/office/drawing/2014/main" id="{DE3D26DE-F01D-0647-8A3D-59343B9B140A}"/>
              </a:ext>
            </a:extLst>
          </p:cNvPr>
          <p:cNvSpPr>
            <a:spLocks noGrp="1"/>
          </p:cNvSpPr>
          <p:nvPr>
            <p:ph type="body" sz="quarter" idx="15" hasCustomPrompt="1"/>
          </p:nvPr>
        </p:nvSpPr>
        <p:spPr>
          <a:xfrm>
            <a:off x="334963" y="1220432"/>
            <a:ext cx="6854876" cy="4285459"/>
          </a:xfrm>
        </p:spPr>
        <p:txBody>
          <a:bodyPr>
            <a:normAutofit/>
          </a:bodyPr>
          <a:lstStyle>
            <a:lvl1pPr>
              <a:defRPr sz="2000"/>
            </a:lvl1pPr>
            <a:lvl2pPr marL="579438" indent="-220663">
              <a:buFont typeface="System Font Regular"/>
              <a:buChar char="−"/>
              <a:tabLst/>
              <a:defRPr sz="2000"/>
            </a:lvl2pPr>
            <a:lvl3pPr marL="762000" indent="-203200">
              <a:buFont typeface="Wingdings" pitchFamily="2" charset="2"/>
              <a:buChar char="§"/>
              <a:tabLst/>
              <a:defRPr sz="2000"/>
            </a:lvl3pPr>
            <a:lvl5pPr marL="1828800" indent="0">
              <a:buNone/>
              <a:defRPr/>
            </a:lvl5pPr>
          </a:lstStyle>
          <a:p>
            <a:pPr lvl="0"/>
            <a:r>
              <a:rPr lang="en-GB"/>
              <a:t>First level</a:t>
            </a:r>
          </a:p>
          <a:p>
            <a:pPr lvl="1"/>
            <a:r>
              <a:rPr lang="en-GB"/>
              <a:t>Second level</a:t>
            </a:r>
          </a:p>
          <a:p>
            <a:pPr lvl="2"/>
            <a:r>
              <a:rPr lang="en-GB"/>
              <a:t>Third level</a:t>
            </a:r>
          </a:p>
        </p:txBody>
      </p:sp>
    </p:spTree>
    <p:extLst>
      <p:ext uri="{BB962C8B-B14F-4D97-AF65-F5344CB8AC3E}">
        <p14:creationId xmlns:p14="http://schemas.microsoft.com/office/powerpoint/2010/main" val="19497824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6626AEF5-A530-F741-AA2F-8C0CFA641A0E}"/>
              </a:ext>
            </a:extLst>
          </p:cNvPr>
          <p:cNvSpPr>
            <a:spLocks noGrp="1"/>
          </p:cNvSpPr>
          <p:nvPr>
            <p:ph type="sldNum" sz="quarter" idx="12"/>
          </p:nvPr>
        </p:nvSpPr>
        <p:spPr>
          <a:xfrm>
            <a:off x="7413171" y="6429920"/>
            <a:ext cx="2743200" cy="365125"/>
          </a:xfrm>
          <a:prstGeom prst="rect">
            <a:avLst/>
          </a:prstGeom>
        </p:spPr>
        <p:txBody>
          <a:bodyPr/>
          <a:lstStyle/>
          <a:p>
            <a:r>
              <a:rPr lang="en-US" sz="1200" b="1">
                <a:solidFill>
                  <a:srgbClr val="00B1C3"/>
                </a:solidFill>
                <a:cs typeface="Arial" panose="020B0604020202020204" pitchFamily="34" charset="0"/>
              </a:rPr>
              <a:t>| </a:t>
            </a:r>
            <a:fld id="{97E3EC9A-AD8E-CE43-92AF-1947DAEDBBCC}" type="slidenum">
              <a:rPr lang="en-US" smtClean="0"/>
              <a:pPr/>
              <a:t>‹#›</a:t>
            </a:fld>
            <a:endParaRPr lang="en-US"/>
          </a:p>
        </p:txBody>
      </p:sp>
      <p:pic>
        <p:nvPicPr>
          <p:cNvPr id="6" name="Picture 7" descr="Picture 7">
            <a:extLst>
              <a:ext uri="{FF2B5EF4-FFF2-40B4-BE49-F238E27FC236}">
                <a16:creationId xmlns:a16="http://schemas.microsoft.com/office/drawing/2014/main" id="{4E2AE552-1CA5-CD4F-965C-A970A3C7C5E6}"/>
              </a:ext>
            </a:extLst>
          </p:cNvPr>
          <p:cNvPicPr>
            <a:picLocks noChangeAspect="1"/>
          </p:cNvPicPr>
          <p:nvPr userDrawn="1"/>
        </p:nvPicPr>
        <p:blipFill>
          <a:blip r:embed="rId2"/>
          <a:stretch>
            <a:fillRect/>
          </a:stretch>
        </p:blipFill>
        <p:spPr>
          <a:xfrm>
            <a:off x="10384796" y="6161318"/>
            <a:ext cx="1467253" cy="477239"/>
          </a:xfrm>
          <a:prstGeom prst="rect">
            <a:avLst/>
          </a:prstGeom>
          <a:ln w="12700">
            <a:miter lim="400000"/>
          </a:ln>
        </p:spPr>
      </p:pic>
      <p:cxnSp>
        <p:nvCxnSpPr>
          <p:cNvPr id="7" name="Straight Connector 6">
            <a:extLst>
              <a:ext uri="{FF2B5EF4-FFF2-40B4-BE49-F238E27FC236}">
                <a16:creationId xmlns:a16="http://schemas.microsoft.com/office/drawing/2014/main" id="{362B7C8E-F321-D247-975B-9145B25372DD}"/>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8" name="Title 1">
            <a:extLst>
              <a:ext uri="{FF2B5EF4-FFF2-40B4-BE49-F238E27FC236}">
                <a16:creationId xmlns:a16="http://schemas.microsoft.com/office/drawing/2014/main" id="{959EBC31-6185-B644-A74F-9DEA98A26226}"/>
              </a:ext>
            </a:extLst>
          </p:cNvPr>
          <p:cNvSpPr>
            <a:spLocks noGrp="1"/>
          </p:cNvSpPr>
          <p:nvPr>
            <p:ph type="title" hasCustomPrompt="1"/>
          </p:nvPr>
        </p:nvSpPr>
        <p:spPr>
          <a:xfrm>
            <a:off x="334963" y="333375"/>
            <a:ext cx="9670885" cy="612556"/>
          </a:xfrm>
          <a:prstGeom prst="rect">
            <a:avLst/>
          </a:prstGeom>
        </p:spPr>
        <p:txBody>
          <a:bodyPr anchor="t">
            <a:normAutofit/>
          </a:bodyPr>
          <a:lstStyle>
            <a:lvl1pPr>
              <a:defRPr sz="3600"/>
            </a:lvl1pPr>
          </a:lstStyle>
          <a:p>
            <a:r>
              <a:rPr lang="en-GB"/>
              <a:t>Title</a:t>
            </a:r>
            <a:endParaRPr lang="en-US"/>
          </a:p>
        </p:txBody>
      </p:sp>
      <p:sp>
        <p:nvSpPr>
          <p:cNvPr id="11" name="Footer Placeholder 4">
            <a:extLst>
              <a:ext uri="{FF2B5EF4-FFF2-40B4-BE49-F238E27FC236}">
                <a16:creationId xmlns:a16="http://schemas.microsoft.com/office/drawing/2014/main" id="{6A8398A9-741C-FC40-9DDC-44B0CEFCBF22}"/>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a:t>Copyright ©2021 COVESA</a:t>
            </a:r>
          </a:p>
        </p:txBody>
      </p:sp>
      <p:sp>
        <p:nvSpPr>
          <p:cNvPr id="12" name="Date Placeholder 3">
            <a:extLst>
              <a:ext uri="{FF2B5EF4-FFF2-40B4-BE49-F238E27FC236}">
                <a16:creationId xmlns:a16="http://schemas.microsoft.com/office/drawing/2014/main" id="{ADB08635-3CC6-6848-8C41-1E3FE6A48A22}"/>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D5E54885-F5DD-8145-A519-454713646F3E}" type="datetime4">
              <a:rPr lang="en-GB" smtClean="0"/>
              <a:t>30 March 2022</a:t>
            </a:fld>
            <a:r>
              <a:rPr lang="en-GB"/>
              <a:t>  </a:t>
            </a:r>
            <a:r>
              <a:rPr lang="en-GB">
                <a:solidFill>
                  <a:srgbClr val="00B0F0"/>
                </a:solidFill>
              </a:rPr>
              <a:t>|</a:t>
            </a:r>
            <a:endParaRPr lang="en-US">
              <a:solidFill>
                <a:srgbClr val="00B0F0"/>
              </a:solidFill>
            </a:endParaRPr>
          </a:p>
        </p:txBody>
      </p:sp>
    </p:spTree>
    <p:extLst>
      <p:ext uri="{BB962C8B-B14F-4D97-AF65-F5344CB8AC3E}">
        <p14:creationId xmlns:p14="http://schemas.microsoft.com/office/powerpoint/2010/main" val="18021585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pic>
        <p:nvPicPr>
          <p:cNvPr id="11" name="Picture 10" descr="Chart, radar chart&#10;&#10;Description automatically generated">
            <a:extLst>
              <a:ext uri="{FF2B5EF4-FFF2-40B4-BE49-F238E27FC236}">
                <a16:creationId xmlns:a16="http://schemas.microsoft.com/office/drawing/2014/main" id="{31F316A6-F980-AD4C-B687-8F364722C398}"/>
              </a:ext>
            </a:extLst>
          </p:cNvPr>
          <p:cNvPicPr>
            <a:picLocks noChangeAspect="1"/>
          </p:cNvPicPr>
          <p:nvPr userDrawn="1"/>
        </p:nvPicPr>
        <p:blipFill rotWithShape="1">
          <a:blip r:embed="rId2"/>
          <a:srcRect t="19482"/>
          <a:stretch/>
        </p:blipFill>
        <p:spPr>
          <a:xfrm>
            <a:off x="0" y="0"/>
            <a:ext cx="12192000" cy="2679153"/>
          </a:xfrm>
          <a:prstGeom prst="rect">
            <a:avLst/>
          </a:prstGeom>
        </p:spPr>
      </p:pic>
      <p:sp>
        <p:nvSpPr>
          <p:cNvPr id="2" name="Title 1">
            <a:extLst>
              <a:ext uri="{FF2B5EF4-FFF2-40B4-BE49-F238E27FC236}">
                <a16:creationId xmlns:a16="http://schemas.microsoft.com/office/drawing/2014/main" id="{8B16B90F-314C-E340-AEE8-82B1738D6E0D}"/>
              </a:ext>
            </a:extLst>
          </p:cNvPr>
          <p:cNvSpPr>
            <a:spLocks noGrp="1"/>
          </p:cNvSpPr>
          <p:nvPr>
            <p:ph type="title" hasCustomPrompt="1"/>
          </p:nvPr>
        </p:nvSpPr>
        <p:spPr>
          <a:xfrm>
            <a:off x="3222089" y="2882687"/>
            <a:ext cx="8100848" cy="591316"/>
          </a:xfrm>
          <a:prstGeom prst="rect">
            <a:avLst/>
          </a:prstGeom>
        </p:spPr>
        <p:txBody>
          <a:bodyPr/>
          <a:lstStyle>
            <a:lvl1pPr algn="l">
              <a:defRPr/>
            </a:lvl1pPr>
          </a:lstStyle>
          <a:p>
            <a:r>
              <a:rPr lang="en-GB"/>
              <a:t>Section title</a:t>
            </a:r>
            <a:endParaRPr lang="en-US"/>
          </a:p>
        </p:txBody>
      </p:sp>
      <p:sp>
        <p:nvSpPr>
          <p:cNvPr id="7" name="Slide Number Placeholder 6">
            <a:extLst>
              <a:ext uri="{FF2B5EF4-FFF2-40B4-BE49-F238E27FC236}">
                <a16:creationId xmlns:a16="http://schemas.microsoft.com/office/drawing/2014/main" id="{9DF05941-0B65-1248-AFE9-42645E4B7F9A}"/>
              </a:ext>
            </a:extLst>
          </p:cNvPr>
          <p:cNvSpPr>
            <a:spLocks noGrp="1"/>
          </p:cNvSpPr>
          <p:nvPr>
            <p:ph type="sldNum" sz="quarter" idx="12"/>
          </p:nvPr>
        </p:nvSpPr>
        <p:spPr>
          <a:xfrm>
            <a:off x="7413171" y="6429920"/>
            <a:ext cx="2743200" cy="365125"/>
          </a:xfrm>
          <a:prstGeom prst="rect">
            <a:avLst/>
          </a:prstGeom>
        </p:spPr>
        <p:txBody>
          <a:bodyPr/>
          <a:lstStyle/>
          <a:p>
            <a:r>
              <a:rPr lang="en-US" sz="1200" b="1">
                <a:solidFill>
                  <a:srgbClr val="00B1C3"/>
                </a:solidFill>
                <a:cs typeface="Arial" panose="020B0604020202020204" pitchFamily="34" charset="0"/>
              </a:rPr>
              <a:t>| </a:t>
            </a:r>
            <a:fld id="{97E3EC9A-AD8E-CE43-92AF-1947DAEDBBCC}" type="slidenum">
              <a:rPr lang="en-US" smtClean="0"/>
              <a:pPr/>
              <a:t>‹#›</a:t>
            </a:fld>
            <a:endParaRPr lang="en-US"/>
          </a:p>
        </p:txBody>
      </p:sp>
      <p:sp>
        <p:nvSpPr>
          <p:cNvPr id="12" name="Subtitle 2">
            <a:extLst>
              <a:ext uri="{FF2B5EF4-FFF2-40B4-BE49-F238E27FC236}">
                <a16:creationId xmlns:a16="http://schemas.microsoft.com/office/drawing/2014/main" id="{C697C498-ED0F-D24F-8FB3-1FE15A02145B}"/>
              </a:ext>
            </a:extLst>
          </p:cNvPr>
          <p:cNvSpPr>
            <a:spLocks noGrp="1"/>
          </p:cNvSpPr>
          <p:nvPr>
            <p:ph type="subTitle" idx="1" hasCustomPrompt="1"/>
          </p:nvPr>
        </p:nvSpPr>
        <p:spPr>
          <a:xfrm>
            <a:off x="3213221" y="3474003"/>
            <a:ext cx="6904311" cy="1655762"/>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Subtitle</a:t>
            </a:r>
            <a:endParaRPr lang="en-US"/>
          </a:p>
        </p:txBody>
      </p:sp>
      <p:pic>
        <p:nvPicPr>
          <p:cNvPr id="8" name="Picture 7" descr="Picture 7">
            <a:extLst>
              <a:ext uri="{FF2B5EF4-FFF2-40B4-BE49-F238E27FC236}">
                <a16:creationId xmlns:a16="http://schemas.microsoft.com/office/drawing/2014/main" id="{7245B3B6-2703-C34C-9664-553F705CD038}"/>
              </a:ext>
            </a:extLst>
          </p:cNvPr>
          <p:cNvPicPr>
            <a:picLocks noChangeAspect="1"/>
          </p:cNvPicPr>
          <p:nvPr userDrawn="1"/>
        </p:nvPicPr>
        <p:blipFill>
          <a:blip r:embed="rId3"/>
          <a:stretch>
            <a:fillRect/>
          </a:stretch>
        </p:blipFill>
        <p:spPr>
          <a:xfrm>
            <a:off x="10384796" y="6161318"/>
            <a:ext cx="1467253" cy="477239"/>
          </a:xfrm>
          <a:prstGeom prst="rect">
            <a:avLst/>
          </a:prstGeom>
          <a:ln w="12700">
            <a:miter lim="400000"/>
          </a:ln>
        </p:spPr>
      </p:pic>
      <p:cxnSp>
        <p:nvCxnSpPr>
          <p:cNvPr id="9" name="Straight Connector 8">
            <a:extLst>
              <a:ext uri="{FF2B5EF4-FFF2-40B4-BE49-F238E27FC236}">
                <a16:creationId xmlns:a16="http://schemas.microsoft.com/office/drawing/2014/main" id="{4FC90D83-897C-3345-A180-172DA635E408}"/>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4" name="Footer Placeholder 4">
            <a:extLst>
              <a:ext uri="{FF2B5EF4-FFF2-40B4-BE49-F238E27FC236}">
                <a16:creationId xmlns:a16="http://schemas.microsoft.com/office/drawing/2014/main" id="{A4B713B4-61FF-C749-B1DA-C150D5E97194}"/>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a:t>Copyright ©2021 COVESA</a:t>
            </a:r>
          </a:p>
        </p:txBody>
      </p:sp>
      <p:sp>
        <p:nvSpPr>
          <p:cNvPr id="15" name="Date Placeholder 3">
            <a:extLst>
              <a:ext uri="{FF2B5EF4-FFF2-40B4-BE49-F238E27FC236}">
                <a16:creationId xmlns:a16="http://schemas.microsoft.com/office/drawing/2014/main" id="{9E77C1C7-5EE9-F94D-B566-95F391AE83DE}"/>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5F039502-76C8-E243-BC8B-2F8912574CFF}" type="datetime4">
              <a:rPr lang="en-GB" smtClean="0"/>
              <a:t>30 March 2022</a:t>
            </a:fld>
            <a:r>
              <a:rPr lang="en-GB"/>
              <a:t>  </a:t>
            </a:r>
            <a:r>
              <a:rPr lang="en-GB">
                <a:solidFill>
                  <a:srgbClr val="00B0F0"/>
                </a:solidFill>
              </a:rPr>
              <a:t>|</a:t>
            </a:r>
            <a:endParaRPr lang="en-US">
              <a:solidFill>
                <a:srgbClr val="00B0F0"/>
              </a:solidFill>
            </a:endParaRPr>
          </a:p>
        </p:txBody>
      </p:sp>
    </p:spTree>
    <p:extLst>
      <p:ext uri="{BB962C8B-B14F-4D97-AF65-F5344CB8AC3E}">
        <p14:creationId xmlns:p14="http://schemas.microsoft.com/office/powerpoint/2010/main" val="15318397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ver Slide">
    <p:spTree>
      <p:nvGrpSpPr>
        <p:cNvPr id="1" name=""/>
        <p:cNvGrpSpPr/>
        <p:nvPr/>
      </p:nvGrpSpPr>
      <p:grpSpPr>
        <a:xfrm>
          <a:off x="0" y="0"/>
          <a:ext cx="0" cy="0"/>
          <a:chOff x="0" y="0"/>
          <a:chExt cx="0" cy="0"/>
        </a:xfrm>
      </p:grpSpPr>
      <p:pic>
        <p:nvPicPr>
          <p:cNvPr id="3" name="Picture 2" descr="A picture containing background pattern&#10;&#10;Description automatically generated">
            <a:extLst>
              <a:ext uri="{FF2B5EF4-FFF2-40B4-BE49-F238E27FC236}">
                <a16:creationId xmlns:a16="http://schemas.microsoft.com/office/drawing/2014/main" id="{AB892FBF-A671-0A4E-9A94-3AAB40FB6A08}"/>
              </a:ext>
            </a:extLst>
          </p:cNvPr>
          <p:cNvPicPr>
            <a:picLocks noChangeAspect="1"/>
          </p:cNvPicPr>
          <p:nvPr userDrawn="1"/>
        </p:nvPicPr>
        <p:blipFill rotWithShape="1">
          <a:blip r:embed="rId2"/>
          <a:srcRect l="15211" t="1085" r="16983" b="2258"/>
          <a:stretch/>
        </p:blipFill>
        <p:spPr>
          <a:xfrm>
            <a:off x="0" y="0"/>
            <a:ext cx="6972299" cy="6858000"/>
          </a:xfrm>
          <a:prstGeom prst="rect">
            <a:avLst/>
          </a:prstGeom>
        </p:spPr>
      </p:pic>
      <p:pic>
        <p:nvPicPr>
          <p:cNvPr id="8" name="Picture 7" descr="Background pattern&#10;&#10;Description automatically generated with medium confidence">
            <a:extLst>
              <a:ext uri="{FF2B5EF4-FFF2-40B4-BE49-F238E27FC236}">
                <a16:creationId xmlns:a16="http://schemas.microsoft.com/office/drawing/2014/main" id="{D6715421-AF91-A54B-9090-1BE8E17ABEFE}"/>
              </a:ext>
            </a:extLst>
          </p:cNvPr>
          <p:cNvPicPr>
            <a:picLocks noChangeAspect="1"/>
          </p:cNvPicPr>
          <p:nvPr userDrawn="1"/>
        </p:nvPicPr>
        <p:blipFill rotWithShape="1">
          <a:blip r:embed="rId3"/>
          <a:srcRect l="23889" t="15897" b="50000"/>
          <a:stretch/>
        </p:blipFill>
        <p:spPr>
          <a:xfrm>
            <a:off x="6996113" y="4529755"/>
            <a:ext cx="5219700" cy="2338755"/>
          </a:xfrm>
          <a:prstGeom prst="rect">
            <a:avLst/>
          </a:prstGeom>
        </p:spPr>
      </p:pic>
      <p:pic>
        <p:nvPicPr>
          <p:cNvPr id="9" name="Picture 8" descr="Background pattern&#10;&#10;Description automatically generated with medium confidence">
            <a:extLst>
              <a:ext uri="{FF2B5EF4-FFF2-40B4-BE49-F238E27FC236}">
                <a16:creationId xmlns:a16="http://schemas.microsoft.com/office/drawing/2014/main" id="{E93CA0D2-49A0-154F-A650-021347526F98}"/>
              </a:ext>
            </a:extLst>
          </p:cNvPr>
          <p:cNvPicPr>
            <a:picLocks noChangeAspect="1"/>
          </p:cNvPicPr>
          <p:nvPr userDrawn="1"/>
        </p:nvPicPr>
        <p:blipFill rotWithShape="1">
          <a:blip r:embed="rId3"/>
          <a:srcRect l="23889" t="17792" b="50608"/>
          <a:stretch/>
        </p:blipFill>
        <p:spPr>
          <a:xfrm flipV="1">
            <a:off x="6972300" y="0"/>
            <a:ext cx="5219700" cy="2167196"/>
          </a:xfrm>
          <a:prstGeom prst="rect">
            <a:avLst/>
          </a:prstGeom>
        </p:spPr>
      </p:pic>
      <p:sp>
        <p:nvSpPr>
          <p:cNvPr id="10" name="Rectangle 9">
            <a:extLst>
              <a:ext uri="{FF2B5EF4-FFF2-40B4-BE49-F238E27FC236}">
                <a16:creationId xmlns:a16="http://schemas.microsoft.com/office/drawing/2014/main" id="{EF10864D-6503-DF42-9F59-495F46BB7DF3}"/>
              </a:ext>
            </a:extLst>
          </p:cNvPr>
          <p:cNvSpPr/>
          <p:nvPr userDrawn="1"/>
        </p:nvSpPr>
        <p:spPr>
          <a:xfrm>
            <a:off x="0" y="2167197"/>
            <a:ext cx="6972300" cy="2481943"/>
          </a:xfrm>
          <a:prstGeom prst="rect">
            <a:avLst/>
          </a:prstGeom>
          <a:gradFill flip="none" rotWithShape="1">
            <a:gsLst>
              <a:gs pos="0">
                <a:srgbClr val="00B1C3">
                  <a:alpha val="54750"/>
                </a:srgbClr>
              </a:gs>
              <a:gs pos="66000">
                <a:srgbClr val="355EA8">
                  <a:alpha val="79617"/>
                  <a:lumMod val="99938"/>
                </a:srgbClr>
              </a:gs>
              <a:gs pos="100000">
                <a:srgbClr val="9451B8"/>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A picture containing graphical user interface&#10;&#10;Description automatically generated">
            <a:extLst>
              <a:ext uri="{FF2B5EF4-FFF2-40B4-BE49-F238E27FC236}">
                <a16:creationId xmlns:a16="http://schemas.microsoft.com/office/drawing/2014/main" id="{3196B5A1-AE7E-FE4F-A4C1-F02145458D3B}"/>
              </a:ext>
            </a:extLst>
          </p:cNvPr>
          <p:cNvPicPr>
            <a:picLocks noChangeAspect="1"/>
          </p:cNvPicPr>
          <p:nvPr userDrawn="1"/>
        </p:nvPicPr>
        <p:blipFill>
          <a:blip r:embed="rId4"/>
          <a:stretch>
            <a:fillRect/>
          </a:stretch>
        </p:blipFill>
        <p:spPr>
          <a:xfrm>
            <a:off x="7820025" y="2898952"/>
            <a:ext cx="3524249" cy="1143423"/>
          </a:xfrm>
          <a:prstGeom prst="rect">
            <a:avLst/>
          </a:prstGeom>
        </p:spPr>
      </p:pic>
      <p:sp>
        <p:nvSpPr>
          <p:cNvPr id="12" name="Title 1">
            <a:extLst>
              <a:ext uri="{FF2B5EF4-FFF2-40B4-BE49-F238E27FC236}">
                <a16:creationId xmlns:a16="http://schemas.microsoft.com/office/drawing/2014/main" id="{9E04DBDF-6B43-964D-958D-33027DC65199}"/>
              </a:ext>
            </a:extLst>
          </p:cNvPr>
          <p:cNvSpPr>
            <a:spLocks noGrp="1"/>
          </p:cNvSpPr>
          <p:nvPr>
            <p:ph type="ctrTitle" hasCustomPrompt="1"/>
          </p:nvPr>
        </p:nvSpPr>
        <p:spPr>
          <a:xfrm>
            <a:off x="355983" y="2701110"/>
            <a:ext cx="6640129" cy="570516"/>
          </a:xfrm>
          <a:prstGeom prst="rect">
            <a:avLst/>
          </a:prstGeom>
        </p:spPr>
        <p:txBody>
          <a:bodyPr anchor="t">
            <a:normAutofit/>
          </a:bodyPr>
          <a:lstStyle>
            <a:lvl1pPr algn="l">
              <a:defRPr sz="3600">
                <a:solidFill>
                  <a:schemeClr val="bg1"/>
                </a:solidFill>
                <a:latin typeface="+mn-lt"/>
              </a:defRPr>
            </a:lvl1pPr>
          </a:lstStyle>
          <a:p>
            <a:r>
              <a:rPr lang="en-GB"/>
              <a:t>Cover title or headline</a:t>
            </a:r>
            <a:endParaRPr lang="en-US"/>
          </a:p>
        </p:txBody>
      </p:sp>
      <p:sp>
        <p:nvSpPr>
          <p:cNvPr id="13" name="Subtitle 2">
            <a:extLst>
              <a:ext uri="{FF2B5EF4-FFF2-40B4-BE49-F238E27FC236}">
                <a16:creationId xmlns:a16="http://schemas.microsoft.com/office/drawing/2014/main" id="{5319436B-0831-5A44-8E40-7E78F324F84A}"/>
              </a:ext>
            </a:extLst>
          </p:cNvPr>
          <p:cNvSpPr>
            <a:spLocks noGrp="1"/>
          </p:cNvSpPr>
          <p:nvPr>
            <p:ph type="subTitle" idx="1" hasCustomPrompt="1"/>
          </p:nvPr>
        </p:nvSpPr>
        <p:spPr>
          <a:xfrm>
            <a:off x="344214" y="3398605"/>
            <a:ext cx="6904311" cy="742662"/>
          </a:xfrm>
        </p:spPr>
        <p:txBody>
          <a:bodyPr>
            <a:normAutofit/>
          </a:bodyPr>
          <a:lstStyle>
            <a:lvl1pPr marL="0" indent="0" algn="l">
              <a:buNone/>
              <a:defRPr sz="2000">
                <a:solidFill>
                  <a:schemeClr val="bg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Sub-header text or secondary message</a:t>
            </a:r>
          </a:p>
          <a:p>
            <a:r>
              <a:rPr lang="en-GB"/>
              <a:t>15 September 2021</a:t>
            </a:r>
            <a:endParaRPr lang="en-US"/>
          </a:p>
        </p:txBody>
      </p:sp>
    </p:spTree>
    <p:extLst>
      <p:ext uri="{BB962C8B-B14F-4D97-AF65-F5344CB8AC3E}">
        <p14:creationId xmlns:p14="http://schemas.microsoft.com/office/powerpoint/2010/main" val="1340787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losing">
    <p:spTree>
      <p:nvGrpSpPr>
        <p:cNvPr id="1" name=""/>
        <p:cNvGrpSpPr/>
        <p:nvPr/>
      </p:nvGrpSpPr>
      <p:grpSpPr>
        <a:xfrm>
          <a:off x="0" y="0"/>
          <a:ext cx="0" cy="0"/>
          <a:chOff x="0" y="0"/>
          <a:chExt cx="0" cy="0"/>
        </a:xfrm>
      </p:grpSpPr>
      <p:pic>
        <p:nvPicPr>
          <p:cNvPr id="6" name="Picture 5" descr="A car driving on a road&#10;&#10;Description automatically generated with low confidence">
            <a:extLst>
              <a:ext uri="{FF2B5EF4-FFF2-40B4-BE49-F238E27FC236}">
                <a16:creationId xmlns:a16="http://schemas.microsoft.com/office/drawing/2014/main" id="{71F8D904-A1DC-CA4D-8E83-8EC28BE51323}"/>
              </a:ext>
            </a:extLst>
          </p:cNvPr>
          <p:cNvPicPr>
            <a:picLocks noChangeAspect="1"/>
          </p:cNvPicPr>
          <p:nvPr userDrawn="1"/>
        </p:nvPicPr>
        <p:blipFill rotWithShape="1">
          <a:blip r:embed="rId2"/>
          <a:srcRect r="15257"/>
          <a:stretch/>
        </p:blipFill>
        <p:spPr>
          <a:xfrm>
            <a:off x="4239034" y="7042"/>
            <a:ext cx="7952966" cy="6850958"/>
          </a:xfrm>
          <a:prstGeom prst="rect">
            <a:avLst/>
          </a:prstGeom>
        </p:spPr>
      </p:pic>
      <p:sp>
        <p:nvSpPr>
          <p:cNvPr id="2" name="Title 1">
            <a:extLst>
              <a:ext uri="{FF2B5EF4-FFF2-40B4-BE49-F238E27FC236}">
                <a16:creationId xmlns:a16="http://schemas.microsoft.com/office/drawing/2014/main" id="{5733E027-035F-5C49-9E5B-927AAA124B26}"/>
              </a:ext>
            </a:extLst>
          </p:cNvPr>
          <p:cNvSpPr>
            <a:spLocks noGrp="1"/>
          </p:cNvSpPr>
          <p:nvPr>
            <p:ph type="title" hasCustomPrompt="1"/>
          </p:nvPr>
        </p:nvSpPr>
        <p:spPr>
          <a:xfrm>
            <a:off x="1481958" y="3007410"/>
            <a:ext cx="5514153" cy="555551"/>
          </a:xfrm>
          <a:prstGeom prst="rect">
            <a:avLst/>
          </a:prstGeom>
        </p:spPr>
        <p:txBody>
          <a:bodyPr/>
          <a:lstStyle/>
          <a:p>
            <a:r>
              <a:rPr lang="en-GB"/>
              <a:t>Thank you!</a:t>
            </a:r>
            <a:endParaRPr lang="en-US"/>
          </a:p>
        </p:txBody>
      </p:sp>
      <p:pic>
        <p:nvPicPr>
          <p:cNvPr id="9" name="Picture 8">
            <a:extLst>
              <a:ext uri="{FF2B5EF4-FFF2-40B4-BE49-F238E27FC236}">
                <a16:creationId xmlns:a16="http://schemas.microsoft.com/office/drawing/2014/main" id="{584E0656-84D5-E24D-9C80-D2C5F92E0021}"/>
              </a:ext>
            </a:extLst>
          </p:cNvPr>
          <p:cNvPicPr>
            <a:picLocks noChangeAspect="1"/>
          </p:cNvPicPr>
          <p:nvPr userDrawn="1"/>
        </p:nvPicPr>
        <p:blipFill>
          <a:blip r:embed="rId3"/>
          <a:stretch>
            <a:fillRect/>
          </a:stretch>
        </p:blipFill>
        <p:spPr>
          <a:xfrm>
            <a:off x="465238" y="549275"/>
            <a:ext cx="3670300" cy="1193800"/>
          </a:xfrm>
          <a:prstGeom prst="rect">
            <a:avLst/>
          </a:prstGeom>
        </p:spPr>
      </p:pic>
      <p:sp>
        <p:nvSpPr>
          <p:cNvPr id="10" name="Subtitle 2">
            <a:extLst>
              <a:ext uri="{FF2B5EF4-FFF2-40B4-BE49-F238E27FC236}">
                <a16:creationId xmlns:a16="http://schemas.microsoft.com/office/drawing/2014/main" id="{FC178A5F-551F-F54B-88DE-90FAC682F8F4}"/>
              </a:ext>
            </a:extLst>
          </p:cNvPr>
          <p:cNvSpPr>
            <a:spLocks noGrp="1"/>
          </p:cNvSpPr>
          <p:nvPr>
            <p:ph type="subTitle" idx="1" hasCustomPrompt="1"/>
          </p:nvPr>
        </p:nvSpPr>
        <p:spPr>
          <a:xfrm>
            <a:off x="7136524" y="4834759"/>
            <a:ext cx="4330262" cy="1150116"/>
          </a:xfrm>
        </p:spPr>
        <p:txBody>
          <a:bodyPr>
            <a:normAutofit/>
          </a:bodyPr>
          <a:lstStyle>
            <a:lvl1pPr marL="0" indent="0" algn="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Visit: </a:t>
            </a:r>
            <a:r>
              <a:rPr lang="en-GB" err="1"/>
              <a:t>www.covesa.global</a:t>
            </a:r>
            <a:endParaRPr lang="en-GB"/>
          </a:p>
          <a:p>
            <a:r>
              <a:rPr lang="en-GB"/>
              <a:t>Contact us: </a:t>
            </a:r>
            <a:r>
              <a:rPr lang="en-GB" err="1"/>
              <a:t>help@covesa.global</a:t>
            </a:r>
            <a:endParaRPr lang="en-US"/>
          </a:p>
        </p:txBody>
      </p:sp>
    </p:spTree>
    <p:extLst>
      <p:ext uri="{BB962C8B-B14F-4D97-AF65-F5344CB8AC3E}">
        <p14:creationId xmlns:p14="http://schemas.microsoft.com/office/powerpoint/2010/main" val="21072422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ITLE SLIDE LAYOT">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CD993CB-2691-4A21-BAA6-7791B069F947}"/>
              </a:ext>
            </a:extLst>
          </p:cNvPr>
          <p:cNvSpPr txBox="1"/>
          <p:nvPr userDrawn="1"/>
        </p:nvSpPr>
        <p:spPr>
          <a:xfrm>
            <a:off x="-750721" y="3228946"/>
            <a:ext cx="654516" cy="200055"/>
          </a:xfrm>
          <a:prstGeom prst="rect">
            <a:avLst/>
          </a:prstGeom>
          <a:noFill/>
        </p:spPr>
        <p:txBody>
          <a:bodyPr wrap="none" rtlCol="0">
            <a:spAutoFit/>
          </a:bodyPr>
          <a:lstStyle/>
          <a:p>
            <a:r>
              <a:rPr lang="en-US" sz="700" b="1"/>
              <a:t>0.00 CENTER</a:t>
            </a:r>
          </a:p>
        </p:txBody>
      </p:sp>
      <p:sp>
        <p:nvSpPr>
          <p:cNvPr id="5" name="TextBox 4">
            <a:extLst>
              <a:ext uri="{FF2B5EF4-FFF2-40B4-BE49-F238E27FC236}">
                <a16:creationId xmlns:a16="http://schemas.microsoft.com/office/drawing/2014/main" id="{1E9121A1-CBD6-42EC-9D81-DF88308A7864}"/>
              </a:ext>
            </a:extLst>
          </p:cNvPr>
          <p:cNvSpPr txBox="1"/>
          <p:nvPr userDrawn="1"/>
        </p:nvSpPr>
        <p:spPr>
          <a:xfrm rot="16200000">
            <a:off x="5868881" y="-475316"/>
            <a:ext cx="654346" cy="200107"/>
          </a:xfrm>
          <a:prstGeom prst="rect">
            <a:avLst/>
          </a:prstGeom>
          <a:noFill/>
        </p:spPr>
        <p:txBody>
          <a:bodyPr wrap="none" rtlCol="0">
            <a:spAutoFit/>
          </a:bodyPr>
          <a:lstStyle/>
          <a:p>
            <a:r>
              <a:rPr lang="en-US" sz="700" b="1"/>
              <a:t>0.00 CENTER</a:t>
            </a:r>
          </a:p>
        </p:txBody>
      </p:sp>
      <p:sp>
        <p:nvSpPr>
          <p:cNvPr id="6" name="TextBox 5">
            <a:extLst>
              <a:ext uri="{FF2B5EF4-FFF2-40B4-BE49-F238E27FC236}">
                <a16:creationId xmlns:a16="http://schemas.microsoft.com/office/drawing/2014/main" id="{92F874A9-E5C8-4671-8876-A8126DA96D4E}"/>
              </a:ext>
            </a:extLst>
          </p:cNvPr>
          <p:cNvSpPr txBox="1"/>
          <p:nvPr userDrawn="1"/>
        </p:nvSpPr>
        <p:spPr>
          <a:xfrm>
            <a:off x="-2017424" y="257146"/>
            <a:ext cx="1712774" cy="200055"/>
          </a:xfrm>
          <a:prstGeom prst="rect">
            <a:avLst/>
          </a:prstGeom>
          <a:noFill/>
        </p:spPr>
        <p:txBody>
          <a:bodyPr wrap="none" rtlCol="0">
            <a:spAutoFit/>
          </a:bodyPr>
          <a:lstStyle>
            <a:defPPr>
              <a:defRPr lang="en-US"/>
            </a:defPPr>
            <a:lvl1pPr>
              <a:defRPr sz="700" b="1"/>
            </a:lvl1pPr>
          </a:lstStyle>
          <a:p>
            <a:pPr lvl="0"/>
            <a:r>
              <a:rPr lang="en-US" sz="700"/>
              <a:t>TOP MARGIN DO NOT USE ABOVE SPACE</a:t>
            </a:r>
          </a:p>
        </p:txBody>
      </p:sp>
      <p:sp>
        <p:nvSpPr>
          <p:cNvPr id="8" name="TextBox 7">
            <a:extLst>
              <a:ext uri="{FF2B5EF4-FFF2-40B4-BE49-F238E27FC236}">
                <a16:creationId xmlns:a16="http://schemas.microsoft.com/office/drawing/2014/main" id="{CEF42CFF-AB4A-4E79-9168-0510DCB51B04}"/>
              </a:ext>
            </a:extLst>
          </p:cNvPr>
          <p:cNvSpPr txBox="1"/>
          <p:nvPr userDrawn="1"/>
        </p:nvSpPr>
        <p:spPr>
          <a:xfrm>
            <a:off x="12205103" y="257146"/>
            <a:ext cx="1712774" cy="200055"/>
          </a:xfrm>
          <a:prstGeom prst="rect">
            <a:avLst/>
          </a:prstGeom>
          <a:noFill/>
        </p:spPr>
        <p:txBody>
          <a:bodyPr wrap="none" rtlCol="0">
            <a:spAutoFit/>
          </a:bodyPr>
          <a:lstStyle>
            <a:defPPr>
              <a:defRPr lang="en-US"/>
            </a:defPPr>
            <a:lvl1pPr>
              <a:defRPr sz="700" b="1"/>
            </a:lvl1pPr>
          </a:lstStyle>
          <a:p>
            <a:pPr lvl="0"/>
            <a:r>
              <a:rPr lang="en-US" sz="700"/>
              <a:t>TOP MARGIN DO NOT USE ABOVE SPACE</a:t>
            </a:r>
          </a:p>
        </p:txBody>
      </p:sp>
      <p:sp>
        <p:nvSpPr>
          <p:cNvPr id="10" name="TextBox 9">
            <a:extLst>
              <a:ext uri="{FF2B5EF4-FFF2-40B4-BE49-F238E27FC236}">
                <a16:creationId xmlns:a16="http://schemas.microsoft.com/office/drawing/2014/main" id="{43953477-DC60-4514-BB92-5871F0CAA5CB}"/>
              </a:ext>
            </a:extLst>
          </p:cNvPr>
          <p:cNvSpPr txBox="1"/>
          <p:nvPr userDrawn="1"/>
        </p:nvSpPr>
        <p:spPr>
          <a:xfrm>
            <a:off x="-2231015" y="6400801"/>
            <a:ext cx="1898771" cy="200055"/>
          </a:xfrm>
          <a:prstGeom prst="rect">
            <a:avLst/>
          </a:prstGeom>
          <a:noFill/>
        </p:spPr>
        <p:txBody>
          <a:bodyPr wrap="none" rtlCol="0">
            <a:spAutoFit/>
          </a:bodyPr>
          <a:lstStyle>
            <a:defPPr>
              <a:defRPr lang="en-US"/>
            </a:defPPr>
            <a:lvl1pPr>
              <a:defRPr sz="700" b="1"/>
            </a:lvl1pPr>
          </a:lstStyle>
          <a:p>
            <a:pPr lvl="0"/>
            <a:r>
              <a:rPr lang="en-US" sz="700"/>
              <a:t>BOTTOM MARGIN DO NOT USE ABOVE SPACE</a:t>
            </a:r>
          </a:p>
        </p:txBody>
      </p:sp>
      <p:sp>
        <p:nvSpPr>
          <p:cNvPr id="12" name="TextBox 11">
            <a:extLst>
              <a:ext uri="{FF2B5EF4-FFF2-40B4-BE49-F238E27FC236}">
                <a16:creationId xmlns:a16="http://schemas.microsoft.com/office/drawing/2014/main" id="{1BEEF61A-BE27-49A4-9943-1F85BAB8551E}"/>
              </a:ext>
            </a:extLst>
          </p:cNvPr>
          <p:cNvSpPr txBox="1"/>
          <p:nvPr userDrawn="1"/>
        </p:nvSpPr>
        <p:spPr>
          <a:xfrm>
            <a:off x="12197477" y="6411751"/>
            <a:ext cx="1898771" cy="200055"/>
          </a:xfrm>
          <a:prstGeom prst="rect">
            <a:avLst/>
          </a:prstGeom>
          <a:noFill/>
        </p:spPr>
        <p:txBody>
          <a:bodyPr wrap="none" rtlCol="0">
            <a:spAutoFit/>
          </a:bodyPr>
          <a:lstStyle>
            <a:defPPr>
              <a:defRPr lang="en-US"/>
            </a:defPPr>
            <a:lvl1pPr>
              <a:defRPr sz="700" b="1"/>
            </a:lvl1pPr>
          </a:lstStyle>
          <a:p>
            <a:pPr lvl="0"/>
            <a:r>
              <a:rPr lang="en-US" sz="700"/>
              <a:t>BOTTOM MARGIN DO NOT USE ABOVE SPACE</a:t>
            </a:r>
          </a:p>
        </p:txBody>
      </p:sp>
      <p:sp>
        <p:nvSpPr>
          <p:cNvPr id="13" name="TextBox 12">
            <a:extLst>
              <a:ext uri="{FF2B5EF4-FFF2-40B4-BE49-F238E27FC236}">
                <a16:creationId xmlns:a16="http://schemas.microsoft.com/office/drawing/2014/main" id="{5CD0B0CF-68DF-4C79-8DFF-E438CECB4483}"/>
              </a:ext>
            </a:extLst>
          </p:cNvPr>
          <p:cNvSpPr txBox="1"/>
          <p:nvPr userDrawn="1"/>
        </p:nvSpPr>
        <p:spPr>
          <a:xfrm>
            <a:off x="-54768" y="-200055"/>
            <a:ext cx="487761" cy="200055"/>
          </a:xfrm>
          <a:prstGeom prst="rect">
            <a:avLst/>
          </a:prstGeom>
          <a:noFill/>
        </p:spPr>
        <p:txBody>
          <a:bodyPr wrap="none" rtlCol="0">
            <a:spAutoFit/>
          </a:bodyPr>
          <a:lstStyle>
            <a:defPPr>
              <a:defRPr lang="en-US"/>
            </a:defPPr>
            <a:lvl1pPr lvl="0">
              <a:defRPr sz="700" b="1"/>
            </a:lvl1pPr>
          </a:lstStyle>
          <a:p>
            <a:pPr lvl="0"/>
            <a:r>
              <a:rPr lang="en-US" sz="700"/>
              <a:t>LEFT .50</a:t>
            </a:r>
          </a:p>
        </p:txBody>
      </p:sp>
      <p:sp>
        <p:nvSpPr>
          <p:cNvPr id="15" name="TextBox 14">
            <a:extLst>
              <a:ext uri="{FF2B5EF4-FFF2-40B4-BE49-F238E27FC236}">
                <a16:creationId xmlns:a16="http://schemas.microsoft.com/office/drawing/2014/main" id="{2C80B32C-21BF-4438-AC4E-87B75BB7AD52}"/>
              </a:ext>
            </a:extLst>
          </p:cNvPr>
          <p:cNvSpPr txBox="1"/>
          <p:nvPr userDrawn="1"/>
        </p:nvSpPr>
        <p:spPr>
          <a:xfrm>
            <a:off x="11117146" y="6858001"/>
            <a:ext cx="553501" cy="200055"/>
          </a:xfrm>
          <a:prstGeom prst="rect">
            <a:avLst/>
          </a:prstGeom>
          <a:noFill/>
        </p:spPr>
        <p:txBody>
          <a:bodyPr wrap="none" rtlCol="0">
            <a:spAutoFit/>
          </a:bodyPr>
          <a:lstStyle>
            <a:defPPr>
              <a:defRPr lang="en-US"/>
            </a:defPPr>
            <a:lvl1pPr lvl="0">
              <a:defRPr sz="700" b="1"/>
            </a:lvl1pPr>
          </a:lstStyle>
          <a:p>
            <a:pPr lvl="0"/>
            <a:r>
              <a:rPr lang="en-US" sz="700"/>
              <a:t>RIGHT .50</a:t>
            </a:r>
          </a:p>
        </p:txBody>
      </p:sp>
      <p:sp>
        <p:nvSpPr>
          <p:cNvPr id="17" name="TextBox 16">
            <a:extLst>
              <a:ext uri="{FF2B5EF4-FFF2-40B4-BE49-F238E27FC236}">
                <a16:creationId xmlns:a16="http://schemas.microsoft.com/office/drawing/2014/main" id="{4A36DA14-291D-4B53-AA64-B5D2771E37D1}"/>
              </a:ext>
            </a:extLst>
          </p:cNvPr>
          <p:cNvSpPr txBox="1"/>
          <p:nvPr userDrawn="1"/>
        </p:nvSpPr>
        <p:spPr>
          <a:xfrm rot="16200000">
            <a:off x="10751865" y="-1139314"/>
            <a:ext cx="1779654" cy="200107"/>
          </a:xfrm>
          <a:prstGeom prst="rect">
            <a:avLst/>
          </a:prstGeom>
          <a:noFill/>
        </p:spPr>
        <p:txBody>
          <a:bodyPr wrap="none" rtlCol="0">
            <a:spAutoFit/>
          </a:bodyPr>
          <a:lstStyle/>
          <a:p>
            <a:r>
              <a:rPr lang="en-US" sz="700" b="1"/>
              <a:t>RIGHT MARGIN DO NOT GO BEYOND HERE</a:t>
            </a:r>
          </a:p>
        </p:txBody>
      </p:sp>
      <p:sp>
        <p:nvSpPr>
          <p:cNvPr id="19" name="TextBox 18">
            <a:extLst>
              <a:ext uri="{FF2B5EF4-FFF2-40B4-BE49-F238E27FC236}">
                <a16:creationId xmlns:a16="http://schemas.microsoft.com/office/drawing/2014/main" id="{07C064BA-20A6-45AE-95E9-1775F4BE9C18}"/>
              </a:ext>
            </a:extLst>
          </p:cNvPr>
          <p:cNvSpPr txBox="1"/>
          <p:nvPr userDrawn="1"/>
        </p:nvSpPr>
        <p:spPr>
          <a:xfrm rot="16200000">
            <a:off x="-291704" y="7795251"/>
            <a:ext cx="1713931" cy="200107"/>
          </a:xfrm>
          <a:prstGeom prst="rect">
            <a:avLst/>
          </a:prstGeom>
          <a:noFill/>
        </p:spPr>
        <p:txBody>
          <a:bodyPr wrap="none" rtlCol="0">
            <a:spAutoFit/>
          </a:bodyPr>
          <a:lstStyle/>
          <a:p>
            <a:r>
              <a:rPr lang="en-US" sz="700" b="1"/>
              <a:t>LEFT MARGIN DO NOT GO BEYOND HERE</a:t>
            </a:r>
          </a:p>
        </p:txBody>
      </p:sp>
    </p:spTree>
    <p:extLst>
      <p:ext uri="{BB962C8B-B14F-4D97-AF65-F5344CB8AC3E}">
        <p14:creationId xmlns:p14="http://schemas.microsoft.com/office/powerpoint/2010/main" val="2897574238"/>
      </p:ext>
    </p:extLst>
  </p:cSld>
  <p:clrMapOvr>
    <a:masterClrMapping/>
  </p:clrMapOvr>
  <p:extLst>
    <p:ext uri="{DCECCB84-F9BA-43D5-87BE-67443E8EF086}">
      <p15:sldGuideLst xmlns:p15="http://schemas.microsoft.com/office/powerpoint/2012/main">
        <p15:guide id="1" pos="3839">
          <p15:clr>
            <a:srgbClr val="000000"/>
          </p15:clr>
        </p15:guide>
        <p15:guide id="2" orient="horz" pos="2160">
          <p15:clr>
            <a:srgbClr val="000000"/>
          </p15:clr>
        </p15:guide>
        <p15:guide id="3" orient="horz" pos="4032">
          <p15:clr>
            <a:srgbClr val="F26B43"/>
          </p15:clr>
        </p15:guide>
        <p15:guide id="4" orient="horz" pos="288">
          <p15:clr>
            <a:srgbClr val="F26B43"/>
          </p15:clr>
        </p15:guide>
        <p15:guide id="5" pos="7391">
          <p15:clr>
            <a:srgbClr val="F26B43"/>
          </p15:clr>
        </p15:guide>
        <p15:guide id="6" pos="287">
          <p15:clr>
            <a:srgbClr val="F26B43"/>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p:bg>
      <p:bgPr>
        <a:solidFill>
          <a:schemeClr val="tx2"/>
        </a:solidFill>
        <a:effectLst/>
      </p:bgPr>
    </p:bg>
    <p:spTree>
      <p:nvGrpSpPr>
        <p:cNvPr id="1" name=""/>
        <p:cNvGrpSpPr/>
        <p:nvPr/>
      </p:nvGrpSpPr>
      <p:grpSpPr>
        <a:xfrm>
          <a:off x="0" y="0"/>
          <a:ext cx="0" cy="0"/>
          <a:chOff x="0" y="0"/>
          <a:chExt cx="0" cy="0"/>
        </a:xfrm>
      </p:grpSpPr>
      <p:sp>
        <p:nvSpPr>
          <p:cNvPr id="12" name="Rectangle 2"/>
          <p:cNvSpPr>
            <a:spLocks noGrp="1" noChangeArrowheads="1"/>
          </p:cNvSpPr>
          <p:nvPr>
            <p:ph type="ctrTitle" hasCustomPrompt="1"/>
          </p:nvPr>
        </p:nvSpPr>
        <p:spPr bwMode="gray">
          <a:xfrm>
            <a:off x="505292" y="2773186"/>
            <a:ext cx="6283677" cy="538609"/>
          </a:xfrm>
          <a:noFill/>
          <a:ln>
            <a:noFill/>
          </a:ln>
        </p:spPr>
        <p:txBody>
          <a:bodyPr vert="horz" wrap="square" lIns="0" tIns="0" rIns="0" bIns="0" numCol="1" anchor="b" anchorCtr="0" compatLnSpc="1">
            <a:prstTxWarp prst="textNoShape">
              <a:avLst/>
            </a:prstTxWarp>
            <a:spAutoFit/>
          </a:bodyPr>
          <a:lstStyle>
            <a:lvl1pPr eaLnBrk="1" hangingPunct="1">
              <a:defRPr lang="en-US" sz="4000" b="1" cap="none" dirty="0">
                <a:solidFill>
                  <a:schemeClr val="bg1"/>
                </a:solidFill>
                <a:latin typeface="+mn-lt"/>
              </a:defRPr>
            </a:lvl1pPr>
          </a:lstStyle>
          <a:p>
            <a:pPr lvl="0" eaLnBrk="1" hangingPunct="1"/>
            <a:r>
              <a:rPr lang="en-US"/>
              <a:t>CLICK TO ADD TITLE</a:t>
            </a:r>
          </a:p>
        </p:txBody>
      </p:sp>
      <p:sp>
        <p:nvSpPr>
          <p:cNvPr id="59" name="Text Placeholder 19"/>
          <p:cNvSpPr>
            <a:spLocks noGrp="1"/>
          </p:cNvSpPr>
          <p:nvPr userDrawn="1">
            <p:ph type="body" sz="quarter" idx="10" hasCustomPrompt="1"/>
          </p:nvPr>
        </p:nvSpPr>
        <p:spPr bwMode="gray">
          <a:xfrm>
            <a:off x="517991" y="3499971"/>
            <a:ext cx="6261100" cy="376172"/>
          </a:xfrm>
        </p:spPr>
        <p:txBody>
          <a:bodyPr/>
          <a:lstStyle>
            <a:lvl1pPr marL="0" indent="0">
              <a:lnSpc>
                <a:spcPct val="90000"/>
              </a:lnSpc>
              <a:spcBef>
                <a:spcPts val="800"/>
              </a:spcBef>
              <a:buNone/>
              <a:defRPr>
                <a:solidFill>
                  <a:schemeClr val="accent1"/>
                </a:solidFill>
              </a:defRPr>
            </a:lvl1pPr>
          </a:lstStyle>
          <a:p>
            <a:pPr lvl="0"/>
            <a:r>
              <a:rPr lang="en-US"/>
              <a:t>Click to Add Text</a:t>
            </a:r>
          </a:p>
        </p:txBody>
      </p:sp>
      <p:sp>
        <p:nvSpPr>
          <p:cNvPr id="6" name="AutoShape 3"/>
          <p:cNvSpPr>
            <a:spLocks noChangeAspect="1" noChangeArrowheads="1" noTextEdit="1"/>
          </p:cNvSpPr>
          <p:nvPr userDrawn="1"/>
        </p:nvSpPr>
        <p:spPr bwMode="auto">
          <a:xfrm>
            <a:off x="5149852" y="3975101"/>
            <a:ext cx="359833" cy="33443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400"/>
          </a:p>
        </p:txBody>
      </p:sp>
      <p:sp>
        <p:nvSpPr>
          <p:cNvPr id="60" name="TextBox 59"/>
          <p:cNvSpPr txBox="1"/>
          <p:nvPr userDrawn="1"/>
        </p:nvSpPr>
        <p:spPr bwMode="gray">
          <a:xfrm>
            <a:off x="515243" y="6578983"/>
            <a:ext cx="1897955" cy="102657"/>
          </a:xfrm>
          <a:prstGeom prst="rect">
            <a:avLst/>
          </a:prstGeom>
          <a:noFill/>
          <a:ln w="9525">
            <a:noFill/>
            <a:miter lim="800000"/>
            <a:headEnd/>
            <a:tailEnd/>
          </a:ln>
          <a:effectLst/>
        </p:spPr>
        <p:txBody>
          <a:bodyPr vert="horz" wrap="none" lIns="0" tIns="0" rIns="0" bIns="0" numCol="1" anchor="ctr" anchorCtr="0" compatLnSpc="1">
            <a:prstTxWarp prst="textNoShape">
              <a:avLst/>
            </a:prstTxWarp>
            <a:spAutoFit/>
          </a:bodyPr>
          <a:lstStyle>
            <a:defPPr>
              <a:defRPr lang="en-GB"/>
            </a:defPPr>
            <a:lvl1pPr defTabSz="914400" fontAlgn="auto">
              <a:spcBef>
                <a:spcPts val="0"/>
              </a:spcBef>
              <a:spcAft>
                <a:spcPts val="0"/>
              </a:spcAft>
              <a:defRPr sz="800">
                <a:solidFill>
                  <a:srgbClr val="5F5F5F"/>
                </a:solidFill>
                <a:latin typeface="Arial"/>
                <a:ea typeface="+mn-ea"/>
              </a:defRPr>
            </a:lvl1pPr>
          </a:lstStyle>
          <a:p>
            <a:r>
              <a:rPr lang="en-US" sz="667">
                <a:solidFill>
                  <a:schemeClr val="bg1">
                    <a:lumMod val="85000"/>
                  </a:schemeClr>
                </a:solidFill>
              </a:rPr>
              <a:t>© 2018 WIND RIVER. ALL RIGHTS RESERVED.</a:t>
            </a:r>
          </a:p>
        </p:txBody>
      </p:sp>
      <p:pic>
        <p:nvPicPr>
          <p:cNvPr id="64" name="Picture 63"/>
          <p:cNvPicPr>
            <a:picLocks noChangeAspect="1"/>
          </p:cNvPicPr>
          <p:nvPr userDrawn="1"/>
        </p:nvPicPr>
        <p:blipFill>
          <a:blip r:embed="rId2"/>
          <a:stretch>
            <a:fillRect/>
          </a:stretch>
        </p:blipFill>
        <p:spPr>
          <a:xfrm>
            <a:off x="7620000" y="112886"/>
            <a:ext cx="3527777" cy="6552943"/>
          </a:xfrm>
          <a:prstGeom prst="rect">
            <a:avLst/>
          </a:prstGeom>
        </p:spPr>
      </p:pic>
      <p:pic>
        <p:nvPicPr>
          <p:cNvPr id="69" name="Picture 6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1"/>
            <a:ext cx="2199576" cy="1300543"/>
          </a:xfrm>
          <a:prstGeom prst="rect">
            <a:avLst/>
          </a:prstGeom>
        </p:spPr>
      </p:pic>
      <p:pic>
        <p:nvPicPr>
          <p:cNvPr id="10" name="Picture 9" descr="INTEL.png"/>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12098" y="1471860"/>
            <a:ext cx="1642604" cy="106769"/>
          </a:xfrm>
          <a:prstGeom prst="rect">
            <a:avLst/>
          </a:prstGeom>
        </p:spPr>
      </p:pic>
      <p:grpSp>
        <p:nvGrpSpPr>
          <p:cNvPr id="3" name="Group 2"/>
          <p:cNvGrpSpPr/>
          <p:nvPr userDrawn="1"/>
        </p:nvGrpSpPr>
        <p:grpSpPr>
          <a:xfrm>
            <a:off x="9487878" y="5751073"/>
            <a:ext cx="2151351" cy="706591"/>
            <a:chOff x="1925106" y="3154205"/>
            <a:chExt cx="2072477" cy="680685"/>
          </a:xfrm>
        </p:grpSpPr>
        <p:pic>
          <p:nvPicPr>
            <p:cNvPr id="2" name="Picture 1" descr="WIMwhit.png"/>
            <p:cNvPicPr>
              <a:picLocks noChangeAspect="1"/>
            </p:cNvPicPr>
            <p:nvPr userDrawn="1"/>
          </p:nvPicPr>
          <p:blipFill rotWithShape="1">
            <a:blip r:embed="rId5" cstate="print">
              <a:extLst>
                <a:ext uri="{28A0092B-C50C-407E-A947-70E740481C1C}">
                  <a14:useLocalDpi xmlns:a14="http://schemas.microsoft.com/office/drawing/2010/main" val="0"/>
                </a:ext>
              </a:extLst>
            </a:blip>
            <a:srcRect t="-1" r="53797" b="3953"/>
            <a:stretch/>
          </p:blipFill>
          <p:spPr>
            <a:xfrm>
              <a:off x="1925106" y="3154205"/>
              <a:ext cx="1650502" cy="360083"/>
            </a:xfrm>
            <a:prstGeom prst="rect">
              <a:avLst/>
            </a:prstGeom>
          </p:spPr>
        </p:pic>
        <p:pic>
          <p:nvPicPr>
            <p:cNvPr id="11" name="Picture 10" descr="WIMwhit.png"/>
            <p:cNvPicPr>
              <a:picLocks noChangeAspect="1"/>
            </p:cNvPicPr>
            <p:nvPr userDrawn="1"/>
          </p:nvPicPr>
          <p:blipFill rotWithShape="1">
            <a:blip r:embed="rId5" cstate="print">
              <a:extLst>
                <a:ext uri="{28A0092B-C50C-407E-A947-70E740481C1C}">
                  <a14:useLocalDpi xmlns:a14="http://schemas.microsoft.com/office/drawing/2010/main" val="0"/>
                </a:ext>
              </a:extLst>
            </a:blip>
            <a:srcRect l="44698" t="1" b="8423"/>
            <a:stretch/>
          </p:blipFill>
          <p:spPr>
            <a:xfrm>
              <a:off x="2022066" y="3491568"/>
              <a:ext cx="1975517" cy="343322"/>
            </a:xfrm>
            <a:prstGeom prst="rect">
              <a:avLst/>
            </a:prstGeom>
          </p:spPr>
        </p:pic>
      </p:grpSp>
    </p:spTree>
    <p:extLst>
      <p:ext uri="{BB962C8B-B14F-4D97-AF65-F5344CB8AC3E}">
        <p14:creationId xmlns:p14="http://schemas.microsoft.com/office/powerpoint/2010/main" val="1887858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image" Target="../media/image12.png"/><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image" Target="../media/image11.png"/><Relationship Id="rId5" Type="http://schemas.openxmlformats.org/officeDocument/2006/relationships/slideLayout" Target="../slideLayouts/slideLayout13.xml"/><Relationship Id="rId10" Type="http://schemas.microsoft.com/office/2007/relationships/hdphoto" Target="../media/hdphoto1.wdp"/><Relationship Id="rId4" Type="http://schemas.openxmlformats.org/officeDocument/2006/relationships/slideLayout" Target="../slideLayouts/slideLayout12.xml"/><Relationship Id="rId9" Type="http://schemas.openxmlformats.org/officeDocument/2006/relationships/image" Target="../media/image10.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7A5AA5E3-1178-5B4B-A5C1-CEADE8D75B0C}"/>
              </a:ext>
            </a:extLst>
          </p:cNvPr>
          <p:cNvSpPr>
            <a:spLocks noGrp="1"/>
          </p:cNvSpPr>
          <p:nvPr>
            <p:ph type="body" idx="1"/>
          </p:nvPr>
        </p:nvSpPr>
        <p:spPr>
          <a:xfrm>
            <a:off x="354724" y="1196975"/>
            <a:ext cx="6886904" cy="4351338"/>
          </a:xfrm>
          <a:prstGeom prst="rect">
            <a:avLst/>
          </a:prstGeom>
        </p:spPr>
        <p:txBody>
          <a:bodyPr vert="horz" lIns="91440" tIns="45720" rIns="91440" bIns="45720" rtlCol="0">
            <a:normAutofit/>
          </a:bodyPr>
          <a:lstStyle/>
          <a:p>
            <a:pPr marL="342900" indent="-342900">
              <a:spcAft>
                <a:spcPts val="1000"/>
              </a:spcAft>
              <a:buFont typeface="Arial" panose="020B0604020202020204" pitchFamily="34" charset="0"/>
              <a:buChar char="•"/>
            </a:pPr>
            <a:r>
              <a:rPr lang="en-GB" sz="2000"/>
              <a:t>Nonet </a:t>
            </a:r>
            <a:r>
              <a:rPr lang="en-GB" sz="2000" err="1"/>
              <a:t>voluptatem</a:t>
            </a:r>
            <a:r>
              <a:rPr lang="en-GB" sz="2000"/>
              <a:t> </a:t>
            </a:r>
            <a:r>
              <a:rPr lang="en-GB" sz="2000" err="1"/>
              <a:t>quam</a:t>
            </a:r>
            <a:r>
              <a:rPr lang="en-GB" sz="2000"/>
              <a:t> </a:t>
            </a:r>
            <a:r>
              <a:rPr lang="en-GB" sz="2000" err="1"/>
              <a:t>eliquamus</a:t>
            </a:r>
            <a:r>
              <a:rPr lang="en-GB" sz="2000"/>
              <a:t> </a:t>
            </a:r>
          </a:p>
          <a:p>
            <a:pPr marL="800100" lvl="1" indent="-342900">
              <a:spcAft>
                <a:spcPts val="1000"/>
              </a:spcAft>
              <a:buFont typeface="Calibri" panose="020F0502020204030204" pitchFamily="34" charset="0"/>
              <a:buChar char="―"/>
            </a:pPr>
            <a:r>
              <a:rPr lang="en-GB" sz="2000" err="1"/>
              <a:t>Xxxx</a:t>
            </a:r>
            <a:endParaRPr lang="en-GB" sz="2000"/>
          </a:p>
          <a:p>
            <a:pPr marL="800100" lvl="1" indent="-342900">
              <a:spcAft>
                <a:spcPts val="1000"/>
              </a:spcAft>
              <a:buFont typeface="Calibri" panose="020F0502020204030204" pitchFamily="34" charset="0"/>
              <a:buChar char="―"/>
            </a:pPr>
            <a:r>
              <a:rPr lang="en-GB" sz="2000" err="1"/>
              <a:t>xxxx</a:t>
            </a:r>
            <a:endParaRPr lang="en-GB" sz="2000"/>
          </a:p>
          <a:p>
            <a:pPr marL="342900" indent="-342900">
              <a:spcAft>
                <a:spcPts val="1000"/>
              </a:spcAft>
              <a:buFont typeface="Arial" panose="020B0604020202020204" pitchFamily="34" charset="0"/>
              <a:buChar char="•"/>
            </a:pPr>
            <a:r>
              <a:rPr lang="en-GB" sz="2000"/>
              <a:t>Si </a:t>
            </a:r>
            <a:r>
              <a:rPr lang="en-GB" sz="2000" err="1"/>
              <a:t>consequatet</a:t>
            </a:r>
            <a:r>
              <a:rPr lang="en-GB" sz="2000"/>
              <a:t> </a:t>
            </a:r>
            <a:r>
              <a:rPr lang="en-GB" sz="2000" err="1"/>
              <a:t>eumquisseque</a:t>
            </a:r>
            <a:r>
              <a:rPr lang="en-GB" sz="2000"/>
              <a:t> </a:t>
            </a:r>
            <a:r>
              <a:rPr lang="en-GB" sz="2000" err="1"/>
              <a:t>rerro</a:t>
            </a:r>
            <a:r>
              <a:rPr lang="en-GB" sz="2000"/>
              <a:t> </a:t>
            </a:r>
            <a:r>
              <a:rPr lang="en-GB" sz="2000" err="1"/>
              <a:t>iumet</a:t>
            </a:r>
            <a:r>
              <a:rPr lang="en-GB" sz="2000"/>
              <a:t> </a:t>
            </a:r>
            <a:r>
              <a:rPr lang="en-GB" sz="2000" err="1"/>
              <a:t>volupic</a:t>
            </a:r>
            <a:r>
              <a:rPr lang="en-GB" sz="2000"/>
              <a:t> </a:t>
            </a:r>
            <a:r>
              <a:rPr lang="en-GB" sz="2000" err="1"/>
              <a:t>testem</a:t>
            </a:r>
            <a:endParaRPr lang="en-GB" sz="2000"/>
          </a:p>
          <a:p>
            <a:pPr marL="342900" indent="-342900">
              <a:spcAft>
                <a:spcPts val="1000"/>
              </a:spcAft>
              <a:buFont typeface="Arial" panose="020B0604020202020204" pitchFamily="34" charset="0"/>
              <a:buChar char="•"/>
            </a:pPr>
            <a:r>
              <a:rPr lang="en-GB" sz="2000"/>
              <a:t>Net, </a:t>
            </a:r>
            <a:r>
              <a:rPr lang="en-GB" sz="2000" err="1"/>
              <a:t>tem</a:t>
            </a:r>
            <a:r>
              <a:rPr lang="en-GB" sz="2000"/>
              <a:t> </a:t>
            </a:r>
            <a:r>
              <a:rPr lang="en-GB" sz="2000" err="1"/>
              <a:t>volupid</a:t>
            </a:r>
            <a:r>
              <a:rPr lang="en-GB" sz="2000"/>
              <a:t> </a:t>
            </a:r>
            <a:r>
              <a:rPr lang="en-GB" sz="2000" err="1"/>
              <a:t>enditis</a:t>
            </a:r>
            <a:r>
              <a:rPr lang="en-GB" sz="2000"/>
              <a:t> </a:t>
            </a:r>
            <a:r>
              <a:rPr lang="en-GB" sz="2000" err="1"/>
              <a:t>dolum</a:t>
            </a:r>
            <a:r>
              <a:rPr lang="en-GB" sz="2000"/>
              <a:t> </a:t>
            </a:r>
            <a:r>
              <a:rPr lang="en-GB" sz="2000" err="1"/>
              <a:t>iur</a:t>
            </a:r>
            <a:r>
              <a:rPr lang="en-GB" sz="2000"/>
              <a:t> </a:t>
            </a:r>
          </a:p>
          <a:p>
            <a:pPr marL="342900" indent="-342900">
              <a:spcAft>
                <a:spcPts val="1000"/>
              </a:spcAft>
              <a:buFont typeface="Arial" panose="020B0604020202020204" pitchFamily="34" charset="0"/>
              <a:buChar char="•"/>
            </a:pPr>
            <a:r>
              <a:rPr lang="en-GB" sz="2000"/>
              <a:t>Qui </a:t>
            </a:r>
            <a:r>
              <a:rPr lang="en-GB" sz="2000" err="1"/>
              <a:t>omnim</a:t>
            </a:r>
            <a:r>
              <a:rPr lang="en-GB" sz="2000"/>
              <a:t> </a:t>
            </a:r>
            <a:r>
              <a:rPr lang="en-GB" sz="2000" err="1"/>
              <a:t>amw</a:t>
            </a:r>
            <a:endParaRPr lang="en-GB" sz="2000"/>
          </a:p>
          <a:p>
            <a:pPr marL="342900" indent="-342900">
              <a:spcAft>
                <a:spcPts val="1000"/>
              </a:spcAft>
              <a:buFont typeface="Arial" panose="020B0604020202020204" pitchFamily="34" charset="0"/>
              <a:buChar char="•"/>
            </a:pPr>
            <a:r>
              <a:rPr lang="en-GB" sz="2000" err="1"/>
              <a:t>eumquisseque</a:t>
            </a:r>
            <a:r>
              <a:rPr lang="en-GB" sz="2000"/>
              <a:t> </a:t>
            </a:r>
            <a:r>
              <a:rPr lang="en-GB" sz="2000" err="1"/>
              <a:t>rerro</a:t>
            </a:r>
            <a:r>
              <a:rPr lang="en-GB" sz="2000"/>
              <a:t> </a:t>
            </a:r>
            <a:r>
              <a:rPr lang="en-GB" sz="2000" err="1"/>
              <a:t>iumet</a:t>
            </a:r>
            <a:r>
              <a:rPr lang="en-GB" sz="2000"/>
              <a:t> </a:t>
            </a:r>
            <a:r>
              <a:rPr lang="en-GB" sz="2000" err="1"/>
              <a:t>volupic</a:t>
            </a:r>
            <a:endParaRPr lang="en-GB" sz="2000"/>
          </a:p>
        </p:txBody>
      </p:sp>
      <p:sp>
        <p:nvSpPr>
          <p:cNvPr id="6" name="Slide Number Placeholder 5">
            <a:extLst>
              <a:ext uri="{FF2B5EF4-FFF2-40B4-BE49-F238E27FC236}">
                <a16:creationId xmlns:a16="http://schemas.microsoft.com/office/drawing/2014/main" id="{73104073-B06D-134C-8B16-51DA2C8D7273}"/>
              </a:ext>
            </a:extLst>
          </p:cNvPr>
          <p:cNvSpPr>
            <a:spLocks noGrp="1"/>
          </p:cNvSpPr>
          <p:nvPr>
            <p:ph type="sldNum" sz="quarter" idx="4"/>
          </p:nvPr>
        </p:nvSpPr>
        <p:spPr>
          <a:xfrm>
            <a:off x="7413171" y="642992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a:t> </a:t>
            </a:r>
            <a:r>
              <a:rPr lang="en-US" sz="1200" b="1">
                <a:solidFill>
                  <a:srgbClr val="00B1C3"/>
                </a:solidFill>
                <a:cs typeface="Arial" panose="020B0604020202020204" pitchFamily="34" charset="0"/>
              </a:rPr>
              <a:t>| </a:t>
            </a:r>
            <a:fld id="{97E3EC9A-AD8E-CE43-92AF-1947DAEDBBCC}" type="slidenum">
              <a:rPr lang="en-US" smtClean="0"/>
              <a:pPr/>
              <a:t>‹#›</a:t>
            </a:fld>
            <a:endParaRPr lang="en-US"/>
          </a:p>
        </p:txBody>
      </p:sp>
      <p:sp>
        <p:nvSpPr>
          <p:cNvPr id="7" name="Title Placeholder 6">
            <a:extLst>
              <a:ext uri="{FF2B5EF4-FFF2-40B4-BE49-F238E27FC236}">
                <a16:creationId xmlns:a16="http://schemas.microsoft.com/office/drawing/2014/main" id="{9FD0B2FA-51FC-6348-9E14-55F1D1F92B93}"/>
              </a:ext>
            </a:extLst>
          </p:cNvPr>
          <p:cNvSpPr>
            <a:spLocks noGrp="1"/>
          </p:cNvSpPr>
          <p:nvPr>
            <p:ph type="title"/>
          </p:nvPr>
        </p:nvSpPr>
        <p:spPr>
          <a:xfrm>
            <a:off x="354724" y="365125"/>
            <a:ext cx="10515600" cy="622847"/>
          </a:xfrm>
          <a:prstGeom prst="rect">
            <a:avLst/>
          </a:prstGeom>
        </p:spPr>
        <p:txBody>
          <a:bodyPr vert="horz" lIns="91440" tIns="45720" rIns="91440" bIns="45720" rtlCol="0" anchor="t">
            <a:normAutofit/>
          </a:bodyPr>
          <a:lstStyle/>
          <a:p>
            <a:r>
              <a:rPr lang="en-GB"/>
              <a:t>Click to edit Master title style</a:t>
            </a:r>
            <a:endParaRPr lang="en-US"/>
          </a:p>
        </p:txBody>
      </p:sp>
      <p:sp>
        <p:nvSpPr>
          <p:cNvPr id="8" name="Footer Placeholder 4">
            <a:extLst>
              <a:ext uri="{FF2B5EF4-FFF2-40B4-BE49-F238E27FC236}">
                <a16:creationId xmlns:a16="http://schemas.microsoft.com/office/drawing/2014/main" id="{5C652964-2656-1B41-B28C-886D9C85B16F}"/>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a:t>Copyright ©2021 COVESA</a:t>
            </a:r>
          </a:p>
        </p:txBody>
      </p:sp>
      <p:sp>
        <p:nvSpPr>
          <p:cNvPr id="10" name="Date Placeholder 3">
            <a:extLst>
              <a:ext uri="{FF2B5EF4-FFF2-40B4-BE49-F238E27FC236}">
                <a16:creationId xmlns:a16="http://schemas.microsoft.com/office/drawing/2014/main" id="{21B80D12-41B5-A54C-A03B-33C942B360A7}"/>
              </a:ext>
            </a:extLst>
          </p:cNvPr>
          <p:cNvSpPr>
            <a:spLocks noGrp="1"/>
          </p:cNvSpPr>
          <p:nvPr>
            <p:ph type="dt" sz="half" idx="2"/>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D51C94AD-68C1-DE4B-90EB-252941E2090C}" type="datetime4">
              <a:rPr lang="en-GB" smtClean="0"/>
              <a:t>30 March 2022</a:t>
            </a:fld>
            <a:r>
              <a:rPr lang="en-GB"/>
              <a:t>  </a:t>
            </a:r>
            <a:r>
              <a:rPr lang="en-GB">
                <a:solidFill>
                  <a:srgbClr val="00B0F0"/>
                </a:solidFill>
              </a:rPr>
              <a:t>|</a:t>
            </a:r>
            <a:endParaRPr lang="en-US">
              <a:solidFill>
                <a:srgbClr val="00B0F0"/>
              </a:solidFill>
            </a:endParaRPr>
          </a:p>
        </p:txBody>
      </p:sp>
    </p:spTree>
    <p:extLst>
      <p:ext uri="{BB962C8B-B14F-4D97-AF65-F5344CB8AC3E}">
        <p14:creationId xmlns:p14="http://schemas.microsoft.com/office/powerpoint/2010/main" val="3035542257"/>
      </p:ext>
    </p:extLst>
  </p:cSld>
  <p:clrMap bg1="lt1" tx1="dk1" bg2="lt2" tx2="dk2" accent1="accent1" accent2="accent2" accent3="accent3" accent4="accent4" accent5="accent5" accent6="accent6" hlink="hlink" folHlink="folHlink"/>
  <p:sldLayoutIdLst>
    <p:sldLayoutId id="2147483650" r:id="rId1"/>
    <p:sldLayoutId id="2147483653" r:id="rId2"/>
    <p:sldLayoutId id="2147483656" r:id="rId3"/>
    <p:sldLayoutId id="2147483654" r:id="rId4"/>
    <p:sldLayoutId id="2147483652" r:id="rId5"/>
    <p:sldLayoutId id="2147483655" r:id="rId6"/>
    <p:sldLayoutId id="2147483657" r:id="rId7"/>
    <p:sldLayoutId id="2147483659" r:id="rId8"/>
  </p:sldLayoutIdLst>
  <p:hf hdr="0"/>
  <p:txStyles>
    <p:titleStyle>
      <a:lvl1pPr algn="l" defTabSz="914400" rtl="0" eaLnBrk="1" latinLnBrk="0" hangingPunct="1">
        <a:lnSpc>
          <a:spcPct val="90000"/>
        </a:lnSpc>
        <a:spcBef>
          <a:spcPct val="0"/>
        </a:spcBef>
        <a:buNone/>
        <a:defRPr sz="3600" b="1" kern="1200">
          <a:solidFill>
            <a:schemeClr val="tx1"/>
          </a:solidFill>
          <a:latin typeface="+mn-lt"/>
          <a:ea typeface="+mj-ea"/>
          <a:cs typeface="+mj-cs"/>
        </a:defRPr>
      </a:lvl1pPr>
    </p:titleStyle>
    <p:bodyStyle>
      <a:lvl1pPr marL="342900" indent="-342900" algn="l" defTabSz="914400" rtl="0" eaLnBrk="1" latinLnBrk="0" hangingPunct="1">
        <a:lnSpc>
          <a:spcPct val="90000"/>
        </a:lnSpc>
        <a:spcBef>
          <a:spcPts val="1000"/>
        </a:spcBef>
        <a:spcAft>
          <a:spcPts val="1000"/>
        </a:spcAft>
        <a:buFont typeface="Arial" panose="020B0604020202020204" pitchFamily="34" charset="0"/>
        <a:buChar char="•"/>
        <a:defRPr sz="2400" kern="1200">
          <a:solidFill>
            <a:schemeClr val="tx1"/>
          </a:solidFill>
          <a:latin typeface="+mn-lt"/>
          <a:ea typeface="+mn-ea"/>
          <a:cs typeface="+mn-cs"/>
        </a:defRPr>
      </a:lvl1pPr>
      <a:lvl2pPr marL="36000" indent="-228600" algn="l" defTabSz="914400" rtl="0" eaLnBrk="1" latinLnBrk="0" hangingPunct="1">
        <a:lnSpc>
          <a:spcPct val="90000"/>
        </a:lnSpc>
        <a:spcBef>
          <a:spcPts val="500"/>
        </a:spcBef>
        <a:spcAft>
          <a:spcPts val="600"/>
        </a:spcAft>
        <a:buFont typeface="Arial" panose="020B0604020202020204" pitchFamily="34" charset="0"/>
        <a:buChar char="•"/>
        <a:defRPr sz="2000" kern="1200">
          <a:solidFill>
            <a:schemeClr val="tx1"/>
          </a:solidFill>
          <a:latin typeface="+mn-lt"/>
          <a:ea typeface="+mn-ea"/>
          <a:cs typeface="+mn-cs"/>
        </a:defRPr>
      </a:lvl2pPr>
      <a:lvl3pPr marL="36000" indent="-228600" algn="l" defTabSz="914400" rtl="0" eaLnBrk="1" latinLnBrk="0" hangingPunct="1">
        <a:lnSpc>
          <a:spcPct val="90000"/>
        </a:lnSpc>
        <a:spcBef>
          <a:spcPts val="500"/>
        </a:spcBef>
        <a:spcAft>
          <a:spcPts val="600"/>
        </a:spcAft>
        <a:buFont typeface="Arial" panose="020B0604020202020204" pitchFamily="34" charset="0"/>
        <a:buChar char="•"/>
        <a:defRPr sz="1800" kern="1200">
          <a:solidFill>
            <a:schemeClr val="tx1"/>
          </a:solidFill>
          <a:latin typeface="+mn-lt"/>
          <a:ea typeface="+mn-ea"/>
          <a:cs typeface="+mn-cs"/>
        </a:defRPr>
      </a:lvl3pPr>
      <a:lvl4pPr marL="36000" indent="-228600" algn="l" defTabSz="914400" rtl="0" eaLnBrk="1" latinLnBrk="0" hangingPunct="1">
        <a:lnSpc>
          <a:spcPct val="90000"/>
        </a:lnSpc>
        <a:spcBef>
          <a:spcPts val="500"/>
        </a:spcBef>
        <a:spcAft>
          <a:spcPts val="600"/>
        </a:spcAft>
        <a:buFont typeface="Arial" panose="020B0604020202020204" pitchFamily="34" charset="0"/>
        <a:buChar char="•"/>
        <a:defRPr sz="1400" i="1"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725" userDrawn="1">
          <p15:clr>
            <a:srgbClr val="F26B43"/>
          </p15:clr>
        </p15:guide>
        <p15:guide id="2" pos="4566" userDrawn="1">
          <p15:clr>
            <a:srgbClr val="F26B43"/>
          </p15:clr>
        </p15:guide>
        <p15:guide id="3" pos="211" userDrawn="1">
          <p15:clr>
            <a:srgbClr val="F26B43"/>
          </p15:clr>
        </p15:guide>
        <p15:guide id="4" orient="horz" pos="210" userDrawn="1">
          <p15:clr>
            <a:srgbClr val="F26B43"/>
          </p15:clr>
        </p15:guide>
        <p15:guide id="5" orient="horz" pos="754" userDrawn="1">
          <p15:clr>
            <a:srgbClr val="F26B43"/>
          </p15:clr>
        </p15:guide>
        <p15:guide id="6" orient="horz" pos="377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gray">
      <p:bgPr>
        <a:solidFill>
          <a:schemeClr val="tx2"/>
        </a:solidFill>
        <a:effectLst/>
      </p:bgPr>
    </p:bg>
    <p:spTree>
      <p:nvGrpSpPr>
        <p:cNvPr id="1" name=""/>
        <p:cNvGrpSpPr/>
        <p:nvPr/>
      </p:nvGrpSpPr>
      <p:grpSpPr>
        <a:xfrm>
          <a:off x="0" y="0"/>
          <a:ext cx="0" cy="0"/>
          <a:chOff x="0" y="0"/>
          <a:chExt cx="0" cy="0"/>
        </a:xfrm>
      </p:grpSpPr>
      <p:sp>
        <p:nvSpPr>
          <p:cNvPr id="1029" name="Rectangle 3"/>
          <p:cNvSpPr>
            <a:spLocks noGrp="1" noChangeArrowheads="1"/>
          </p:cNvSpPr>
          <p:nvPr>
            <p:ph type="body" idx="1"/>
          </p:nvPr>
        </p:nvSpPr>
        <p:spPr bwMode="gray">
          <a:xfrm>
            <a:off x="402337" y="1853185"/>
            <a:ext cx="11430001" cy="14609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lvl="0"/>
            <a:r>
              <a:rPr lang="en-US"/>
              <a:t>First level</a:t>
            </a:r>
          </a:p>
          <a:p>
            <a:pPr lvl="1"/>
            <a:r>
              <a:rPr lang="en-US"/>
              <a:t>Second level</a:t>
            </a:r>
          </a:p>
          <a:p>
            <a:pPr lvl="2"/>
            <a:r>
              <a:rPr lang="en-US"/>
              <a:t>Third level</a:t>
            </a:r>
          </a:p>
          <a:p>
            <a:pPr lvl="3"/>
            <a:r>
              <a:rPr lang="en-US"/>
              <a:t>Fourth level</a:t>
            </a:r>
          </a:p>
        </p:txBody>
      </p:sp>
      <p:pic>
        <p:nvPicPr>
          <p:cNvPr id="1032" name="Picture 54" descr="wind_river" hidden="1"/>
          <p:cNvPicPr>
            <a:picLocks noChangeAspect="1" noChangeArrowheads="1"/>
          </p:cNvPicPr>
          <p:nvPr/>
        </p:nvPicPr>
        <p:blipFill>
          <a:blip r:embed="rId9" cstate="print">
            <a:extLst>
              <a:ext uri="{BEBA8EAE-BF5A-486C-A8C5-ECC9F3942E4B}">
                <a14:imgProps xmlns:a14="http://schemas.microsoft.com/office/drawing/2010/main">
                  <a14:imgLayer r:embed="rId10">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bwMode="black">
          <a:xfrm>
            <a:off x="10617200" y="6612406"/>
            <a:ext cx="1300059" cy="11759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2" name="Rectangle 9" hidden="1"/>
          <p:cNvSpPr/>
          <p:nvPr userDrawn="1"/>
        </p:nvSpPr>
        <p:spPr bwMode="gray">
          <a:xfrm flipV="1">
            <a:off x="-3176" y="1193799"/>
            <a:ext cx="11280775" cy="41909"/>
          </a:xfrm>
          <a:custGeom>
            <a:avLst/>
            <a:gdLst>
              <a:gd name="connsiteX0" fmla="*/ 0 w 3581400"/>
              <a:gd name="connsiteY0" fmla="*/ 0 h 76200"/>
              <a:gd name="connsiteX1" fmla="*/ 3581400 w 3581400"/>
              <a:gd name="connsiteY1" fmla="*/ 0 h 76200"/>
              <a:gd name="connsiteX2" fmla="*/ 3581400 w 3581400"/>
              <a:gd name="connsiteY2" fmla="*/ 76200 h 76200"/>
              <a:gd name="connsiteX3" fmla="*/ 0 w 3581400"/>
              <a:gd name="connsiteY3" fmla="*/ 76200 h 76200"/>
              <a:gd name="connsiteX4" fmla="*/ 0 w 3581400"/>
              <a:gd name="connsiteY4" fmla="*/ 0 h 76200"/>
              <a:gd name="connsiteX0" fmla="*/ 0 w 3581400"/>
              <a:gd name="connsiteY0" fmla="*/ 0 h 76200"/>
              <a:gd name="connsiteX1" fmla="*/ 3581400 w 3581400"/>
              <a:gd name="connsiteY1" fmla="*/ 76200 h 76200"/>
              <a:gd name="connsiteX2" fmla="*/ 0 w 3581400"/>
              <a:gd name="connsiteY2" fmla="*/ 76200 h 76200"/>
              <a:gd name="connsiteX3" fmla="*/ 0 w 3581400"/>
              <a:gd name="connsiteY3" fmla="*/ 0 h 76200"/>
              <a:gd name="connsiteX0" fmla="*/ 0 w 3582408"/>
              <a:gd name="connsiteY0" fmla="*/ 0 h 52388"/>
              <a:gd name="connsiteX1" fmla="*/ 3582408 w 3582408"/>
              <a:gd name="connsiteY1" fmla="*/ 52388 h 52388"/>
              <a:gd name="connsiteX2" fmla="*/ 1008 w 3582408"/>
              <a:gd name="connsiteY2" fmla="*/ 52388 h 52388"/>
              <a:gd name="connsiteX3" fmla="*/ 0 w 3582408"/>
              <a:gd name="connsiteY3" fmla="*/ 0 h 52388"/>
            </a:gdLst>
            <a:ahLst/>
            <a:cxnLst>
              <a:cxn ang="0">
                <a:pos x="connsiteX0" y="connsiteY0"/>
              </a:cxn>
              <a:cxn ang="0">
                <a:pos x="connsiteX1" y="connsiteY1"/>
              </a:cxn>
              <a:cxn ang="0">
                <a:pos x="connsiteX2" y="connsiteY2"/>
              </a:cxn>
              <a:cxn ang="0">
                <a:pos x="connsiteX3" y="connsiteY3"/>
              </a:cxn>
            </a:cxnLst>
            <a:rect l="l" t="t" r="r" b="b"/>
            <a:pathLst>
              <a:path w="3582408" h="52388">
                <a:moveTo>
                  <a:pt x="0" y="0"/>
                </a:moveTo>
                <a:lnTo>
                  <a:pt x="3582408" y="52388"/>
                </a:lnTo>
                <a:lnTo>
                  <a:pt x="1008" y="52388"/>
                </a:lnTo>
                <a:lnTo>
                  <a:pt x="0" y="0"/>
                </a:lnTo>
                <a:close/>
              </a:path>
            </a:pathLst>
          </a:custGeom>
          <a:gradFill flip="none" rotWithShape="1">
            <a:gsLst>
              <a:gs pos="0">
                <a:schemeClr val="bg2"/>
              </a:gs>
              <a:gs pos="78800">
                <a:srgbClr val="7ED3F7"/>
              </a:gs>
              <a:gs pos="100000">
                <a:srgbClr val="7ED3F7">
                  <a:alpha val="46000"/>
                </a:srgbClr>
              </a:gs>
            </a:gsLst>
            <a:path path="circle">
              <a:fillToRect l="100000" t="100000"/>
            </a:path>
            <a:tileRect r="-100000" b="-100000"/>
          </a:gradFill>
          <a:ln w="9525">
            <a:noFill/>
            <a:round/>
            <a:headEnd/>
            <a:tailEnd/>
          </a:ln>
          <a:effectLst/>
        </p:spPr>
        <p:txBody>
          <a:bodyPr wrap="square" rtlCol="0" anchor="ctr"/>
          <a:lstStyle/>
          <a:p>
            <a:pPr algn="ctr" defTabSz="1219170">
              <a:lnSpc>
                <a:spcPct val="90000"/>
              </a:lnSpc>
            </a:pPr>
            <a:endParaRPr lang="en-US" sz="2667">
              <a:solidFill>
                <a:srgbClr val="FFFFFF"/>
              </a:solidFill>
              <a:latin typeface="Arial"/>
              <a:ea typeface="ＭＳ Ｐゴシック" charset="0"/>
              <a:cs typeface="ＭＳ Ｐゴシック" charset="0"/>
            </a:endParaRPr>
          </a:p>
        </p:txBody>
      </p:sp>
      <p:sp>
        <p:nvSpPr>
          <p:cNvPr id="1028" name="Rectangle 2"/>
          <p:cNvSpPr>
            <a:spLocks noGrp="1" noChangeArrowheads="1"/>
          </p:cNvSpPr>
          <p:nvPr>
            <p:ph type="title"/>
          </p:nvPr>
        </p:nvSpPr>
        <p:spPr bwMode="white">
          <a:xfrm>
            <a:off x="393700" y="732952"/>
            <a:ext cx="11430001" cy="430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b" anchorCtr="0" compatLnSpc="1">
            <a:prstTxWarp prst="textNoShape">
              <a:avLst/>
            </a:prstTxWarp>
            <a:spAutoFit/>
          </a:bodyPr>
          <a:lstStyle/>
          <a:p>
            <a:pPr lvl="0" eaLnBrk="1" hangingPunct="1"/>
            <a:r>
              <a:rPr lang="en-US"/>
              <a:t>CLICK TO ADD TITLE</a:t>
            </a:r>
          </a:p>
        </p:txBody>
      </p:sp>
      <p:sp>
        <p:nvSpPr>
          <p:cNvPr id="101" name="TextBox 100"/>
          <p:cNvSpPr txBox="1"/>
          <p:nvPr userDrawn="1"/>
        </p:nvSpPr>
        <p:spPr bwMode="gray">
          <a:xfrm>
            <a:off x="369627" y="6552104"/>
            <a:ext cx="147476" cy="143565"/>
          </a:xfrm>
          <a:prstGeom prst="rect">
            <a:avLst/>
          </a:prstGeom>
          <a:noFill/>
          <a:ln w="9525">
            <a:noFill/>
            <a:miter lim="800000"/>
            <a:headEnd/>
            <a:tailEnd/>
          </a:ln>
          <a:effectLst/>
        </p:spPr>
        <p:txBody>
          <a:bodyPr vert="horz" wrap="none" lIns="0" tIns="0" rIns="0" bIns="0" numCol="1" anchor="ctr" anchorCtr="0" compatLnSpc="1">
            <a:prstTxWarp prst="textNoShape">
              <a:avLst/>
            </a:prstTxWarp>
            <a:spAutoFit/>
          </a:bodyPr>
          <a:lstStyle>
            <a:defPPr>
              <a:defRPr lang="en-GB"/>
            </a:defPPr>
            <a:lvl1pPr algn="r" defTabSz="914400">
              <a:defRPr sz="800">
                <a:solidFill>
                  <a:srgbClr val="5F5F5F"/>
                </a:solidFill>
              </a:defRPr>
            </a:lvl1pPr>
          </a:lstStyle>
          <a:p>
            <a:fld id="{58EC7406-F4CC-4ABF-902E-2AF4E70E5C0F}" type="slidenum">
              <a:rPr lang="en-US" sz="933" smtClean="0">
                <a:solidFill>
                  <a:srgbClr val="FFFFFF"/>
                </a:solidFill>
                <a:latin typeface="Arial"/>
              </a:rPr>
              <a:pPr/>
              <a:t>‹#›</a:t>
            </a:fld>
            <a:endParaRPr lang="en-US" sz="933">
              <a:solidFill>
                <a:srgbClr val="FFFFFF"/>
              </a:solidFill>
              <a:latin typeface="Arial"/>
            </a:endParaRPr>
          </a:p>
        </p:txBody>
      </p:sp>
      <p:sp>
        <p:nvSpPr>
          <p:cNvPr id="3" name="TextBox 2"/>
          <p:cNvSpPr txBox="1"/>
          <p:nvPr userDrawn="1"/>
        </p:nvSpPr>
        <p:spPr bwMode="black">
          <a:xfrm>
            <a:off x="5201920" y="907627"/>
            <a:ext cx="1219200" cy="1219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121920" tIns="60960" rIns="121920" bIns="60960" numCol="1" rtlCol="0" anchor="t" anchorCtr="0" compatLnSpc="1">
            <a:prstTxWarp prst="textNoShape">
              <a:avLst/>
            </a:prstTxWarp>
            <a:noAutofit/>
          </a:bodyPr>
          <a:lstStyle/>
          <a:p>
            <a:pPr marL="0" indent="0">
              <a:lnSpc>
                <a:spcPct val="90000"/>
              </a:lnSpc>
              <a:spcBef>
                <a:spcPts val="800"/>
              </a:spcBef>
              <a:buNone/>
            </a:pPr>
            <a:endParaRPr lang="en-US" sz="2667" err="1">
              <a:solidFill>
                <a:schemeClr val="bg1"/>
              </a:solidFill>
              <a:latin typeface="+mn-lt"/>
            </a:endParaRPr>
          </a:p>
        </p:txBody>
      </p:sp>
      <p:sp>
        <p:nvSpPr>
          <p:cNvPr id="86" name="TextBox 85"/>
          <p:cNvSpPr txBox="1"/>
          <p:nvPr userDrawn="1"/>
        </p:nvSpPr>
        <p:spPr bwMode="gray">
          <a:xfrm>
            <a:off x="671674" y="6585783"/>
            <a:ext cx="1897955" cy="102657"/>
          </a:xfrm>
          <a:prstGeom prst="rect">
            <a:avLst/>
          </a:prstGeom>
          <a:noFill/>
          <a:ln w="9525">
            <a:noFill/>
            <a:miter lim="800000"/>
            <a:headEnd/>
            <a:tailEnd/>
          </a:ln>
          <a:effectLst/>
        </p:spPr>
        <p:txBody>
          <a:bodyPr vert="horz" wrap="none" lIns="0" tIns="0" rIns="0" bIns="0" numCol="1" anchor="ctr" anchorCtr="0" compatLnSpc="1">
            <a:prstTxWarp prst="textNoShape">
              <a:avLst/>
            </a:prstTxWarp>
            <a:spAutoFit/>
          </a:bodyPr>
          <a:lstStyle>
            <a:defPPr>
              <a:defRPr lang="en-GB"/>
            </a:defPPr>
            <a:lvl1pPr defTabSz="914400" fontAlgn="auto">
              <a:spcBef>
                <a:spcPts val="0"/>
              </a:spcBef>
              <a:spcAft>
                <a:spcPts val="0"/>
              </a:spcAft>
              <a:defRPr sz="800">
                <a:solidFill>
                  <a:srgbClr val="5F5F5F"/>
                </a:solidFill>
                <a:latin typeface="Arial"/>
                <a:ea typeface="+mn-ea"/>
              </a:defRPr>
            </a:lvl1pPr>
          </a:lstStyle>
          <a:p>
            <a:r>
              <a:rPr lang="en-US" sz="667">
                <a:solidFill>
                  <a:srgbClr val="FFFFFF"/>
                </a:solidFill>
              </a:rPr>
              <a:t>© 2018 WIND RIVER. ALL RIGHTS RESERVED.</a:t>
            </a:r>
          </a:p>
        </p:txBody>
      </p:sp>
      <p:pic>
        <p:nvPicPr>
          <p:cNvPr id="13" name="Picture 2"/>
          <p:cNvPicPr>
            <a:picLocks noChangeAspect="1" noChangeArrowheads="1"/>
          </p:cNvPicPr>
          <p:nvPr userDrawn="1"/>
        </p:nvPicPr>
        <p:blipFill>
          <a:blip r:embed="rId11" cstate="print">
            <a:extLst>
              <a:ext uri="{28A0092B-C50C-407E-A947-70E740481C1C}">
                <a14:useLocalDpi xmlns:a14="http://schemas.microsoft.com/office/drawing/2010/main" val="0"/>
              </a:ext>
            </a:extLst>
          </a:blip>
          <a:srcRect/>
          <a:stretch>
            <a:fillRect/>
          </a:stretch>
        </p:blipFill>
        <p:spPr bwMode="auto">
          <a:xfrm>
            <a:off x="11318267" y="6342101"/>
            <a:ext cx="880535" cy="5227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5" name="Picture 14"/>
          <p:cNvPicPr>
            <a:picLocks/>
          </p:cNvPicPr>
          <p:nvPr userDrawn="1"/>
        </p:nvPicPr>
        <p:blipFill>
          <a:blip r:embed="rId12" cstate="print">
            <a:lum bright="70000" contrast="-70000"/>
            <a:alphaModFix amt="60000"/>
            <a:extLst>
              <a:ext uri="{28A0092B-C50C-407E-A947-70E740481C1C}">
                <a14:useLocalDpi xmlns:a14="http://schemas.microsoft.com/office/drawing/2010/main" val="0"/>
              </a:ext>
            </a:extLst>
          </a:blip>
          <a:stretch>
            <a:fillRect/>
          </a:stretch>
        </p:blipFill>
        <p:spPr>
          <a:xfrm>
            <a:off x="10146772" y="6612784"/>
            <a:ext cx="1085865" cy="88673"/>
          </a:xfrm>
          <a:prstGeom prst="rect">
            <a:avLst/>
          </a:prstGeom>
        </p:spPr>
      </p:pic>
      <p:cxnSp>
        <p:nvCxnSpPr>
          <p:cNvPr id="16" name="Straight Connector 15"/>
          <p:cNvCxnSpPr/>
          <p:nvPr userDrawn="1"/>
        </p:nvCxnSpPr>
        <p:spPr bwMode="gray">
          <a:xfrm flipH="1">
            <a:off x="3010096" y="6535101"/>
            <a:ext cx="8306144" cy="4628"/>
          </a:xfrm>
          <a:prstGeom prst="line">
            <a:avLst/>
          </a:prstGeom>
          <a:solidFill>
            <a:schemeClr val="accent2"/>
          </a:solidFill>
          <a:ln w="9525" cap="flat" cmpd="sng" algn="ctr">
            <a:gradFill>
              <a:gsLst>
                <a:gs pos="0">
                  <a:schemeClr val="bg1"/>
                </a:gs>
                <a:gs pos="19000">
                  <a:schemeClr val="bg1"/>
                </a:gs>
                <a:gs pos="100000">
                  <a:schemeClr val="accent1">
                    <a:tint val="23500"/>
                    <a:satMod val="160000"/>
                    <a:alpha val="0"/>
                  </a:schemeClr>
                </a:gs>
              </a:gsLst>
              <a:lin ang="0" scaled="0"/>
            </a:gradFill>
            <a:prstDash val="solid"/>
            <a:round/>
            <a:headEnd type="none" w="med" len="med"/>
            <a:tailEnd type="none" w="med" len="med"/>
          </a:ln>
          <a:effectLst/>
        </p:spPr>
      </p:cxnSp>
    </p:spTree>
    <p:extLst>
      <p:ext uri="{BB962C8B-B14F-4D97-AF65-F5344CB8AC3E}">
        <p14:creationId xmlns:p14="http://schemas.microsoft.com/office/powerpoint/2010/main" val="27450357"/>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3" r:id="rId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rtl="0" eaLnBrk="1" fontAlgn="base" hangingPunct="1">
        <a:lnSpc>
          <a:spcPct val="85000"/>
        </a:lnSpc>
        <a:spcBef>
          <a:spcPct val="0"/>
        </a:spcBef>
        <a:spcAft>
          <a:spcPct val="0"/>
        </a:spcAft>
        <a:defRPr lang="en-US" sz="3200" b="1" smtClean="0">
          <a:solidFill>
            <a:srgbClr val="FFFFFF"/>
          </a:solidFill>
          <a:latin typeface="+mj-lt"/>
          <a:ea typeface="ＭＳ Ｐゴシック" pitchFamily="34" charset="-128"/>
          <a:cs typeface="ＭＳ Ｐゴシック" charset="0"/>
        </a:defRPr>
      </a:lvl1pPr>
      <a:lvl2pPr algn="l" rtl="0" eaLnBrk="1" fontAlgn="base" hangingPunct="1">
        <a:lnSpc>
          <a:spcPct val="95000"/>
        </a:lnSpc>
        <a:spcBef>
          <a:spcPct val="0"/>
        </a:spcBef>
        <a:spcAft>
          <a:spcPct val="0"/>
        </a:spcAft>
        <a:defRPr sz="4533">
          <a:solidFill>
            <a:srgbClr val="5F5F5F"/>
          </a:solidFill>
          <a:latin typeface="Arial" charset="0"/>
          <a:ea typeface="ＭＳ Ｐゴシック" charset="-128"/>
          <a:cs typeface="ＭＳ Ｐゴシック" charset="0"/>
        </a:defRPr>
      </a:lvl2pPr>
      <a:lvl3pPr algn="l" rtl="0" eaLnBrk="1" fontAlgn="base" hangingPunct="1">
        <a:lnSpc>
          <a:spcPct val="95000"/>
        </a:lnSpc>
        <a:spcBef>
          <a:spcPct val="0"/>
        </a:spcBef>
        <a:spcAft>
          <a:spcPct val="0"/>
        </a:spcAft>
        <a:defRPr sz="4533">
          <a:solidFill>
            <a:srgbClr val="5F5F5F"/>
          </a:solidFill>
          <a:latin typeface="Arial" charset="0"/>
          <a:ea typeface="ＭＳ Ｐゴシック" charset="-128"/>
          <a:cs typeface="ＭＳ Ｐゴシック" charset="0"/>
        </a:defRPr>
      </a:lvl3pPr>
      <a:lvl4pPr algn="l" rtl="0" eaLnBrk="1" fontAlgn="base" hangingPunct="1">
        <a:lnSpc>
          <a:spcPct val="95000"/>
        </a:lnSpc>
        <a:spcBef>
          <a:spcPct val="0"/>
        </a:spcBef>
        <a:spcAft>
          <a:spcPct val="0"/>
        </a:spcAft>
        <a:defRPr sz="4533">
          <a:solidFill>
            <a:srgbClr val="5F5F5F"/>
          </a:solidFill>
          <a:latin typeface="Arial" charset="0"/>
          <a:ea typeface="ＭＳ Ｐゴシック" charset="-128"/>
          <a:cs typeface="ＭＳ Ｐゴシック" charset="0"/>
        </a:defRPr>
      </a:lvl4pPr>
      <a:lvl5pPr algn="l" rtl="0" eaLnBrk="1" fontAlgn="base" hangingPunct="1">
        <a:lnSpc>
          <a:spcPct val="95000"/>
        </a:lnSpc>
        <a:spcBef>
          <a:spcPct val="0"/>
        </a:spcBef>
        <a:spcAft>
          <a:spcPct val="0"/>
        </a:spcAft>
        <a:defRPr sz="4533">
          <a:solidFill>
            <a:srgbClr val="5F5F5F"/>
          </a:solidFill>
          <a:latin typeface="Arial" charset="0"/>
          <a:ea typeface="ＭＳ Ｐゴシック" charset="-128"/>
          <a:cs typeface="ＭＳ Ｐゴシック" charset="0"/>
        </a:defRPr>
      </a:lvl5pPr>
      <a:lvl6pPr marL="609585" algn="l" rtl="0" eaLnBrk="1" fontAlgn="base" hangingPunct="1">
        <a:lnSpc>
          <a:spcPct val="95000"/>
        </a:lnSpc>
        <a:spcBef>
          <a:spcPct val="0"/>
        </a:spcBef>
        <a:spcAft>
          <a:spcPct val="0"/>
        </a:spcAft>
        <a:defRPr sz="4533">
          <a:solidFill>
            <a:schemeClr val="tx1"/>
          </a:solidFill>
          <a:latin typeface="Arial" charset="0"/>
        </a:defRPr>
      </a:lvl6pPr>
      <a:lvl7pPr marL="1219170" algn="l" rtl="0" eaLnBrk="1" fontAlgn="base" hangingPunct="1">
        <a:lnSpc>
          <a:spcPct val="95000"/>
        </a:lnSpc>
        <a:spcBef>
          <a:spcPct val="0"/>
        </a:spcBef>
        <a:spcAft>
          <a:spcPct val="0"/>
        </a:spcAft>
        <a:defRPr sz="4533">
          <a:solidFill>
            <a:schemeClr val="tx1"/>
          </a:solidFill>
          <a:latin typeface="Arial" charset="0"/>
        </a:defRPr>
      </a:lvl7pPr>
      <a:lvl8pPr marL="1828754" algn="l" rtl="0" eaLnBrk="1" fontAlgn="base" hangingPunct="1">
        <a:lnSpc>
          <a:spcPct val="95000"/>
        </a:lnSpc>
        <a:spcBef>
          <a:spcPct val="0"/>
        </a:spcBef>
        <a:spcAft>
          <a:spcPct val="0"/>
        </a:spcAft>
        <a:defRPr sz="4533">
          <a:solidFill>
            <a:schemeClr val="tx1"/>
          </a:solidFill>
          <a:latin typeface="Arial" charset="0"/>
        </a:defRPr>
      </a:lvl8pPr>
      <a:lvl9pPr marL="2438339" algn="l" rtl="0" eaLnBrk="1" fontAlgn="base" hangingPunct="1">
        <a:lnSpc>
          <a:spcPct val="95000"/>
        </a:lnSpc>
        <a:spcBef>
          <a:spcPct val="0"/>
        </a:spcBef>
        <a:spcAft>
          <a:spcPct val="0"/>
        </a:spcAft>
        <a:defRPr sz="4533">
          <a:solidFill>
            <a:schemeClr val="tx1"/>
          </a:solidFill>
          <a:latin typeface="Arial" charset="0"/>
        </a:defRPr>
      </a:lvl9pPr>
    </p:titleStyle>
    <p:bodyStyle>
      <a:lvl1pPr marL="306910" indent="-306910" algn="l" rtl="0" eaLnBrk="1" fontAlgn="base" hangingPunct="1">
        <a:lnSpc>
          <a:spcPct val="90000"/>
        </a:lnSpc>
        <a:spcBef>
          <a:spcPts val="1600"/>
        </a:spcBef>
        <a:spcAft>
          <a:spcPct val="0"/>
        </a:spcAft>
        <a:buClr>
          <a:schemeClr val="accent1"/>
        </a:buClr>
        <a:buFont typeface="Wingdings" pitchFamily="2" charset="2"/>
        <a:buChar char="§"/>
        <a:defRPr sz="2667" baseline="0">
          <a:solidFill>
            <a:schemeClr val="bg1"/>
          </a:solidFill>
          <a:latin typeface="+mn-lt"/>
          <a:ea typeface="ＭＳ Ｐゴシック" charset="-128"/>
          <a:cs typeface="ＭＳ Ｐゴシック" charset="0"/>
        </a:defRPr>
      </a:lvl1pPr>
      <a:lvl2pPr marL="615935" indent="-309026" algn="l" rtl="0" eaLnBrk="1" fontAlgn="base" hangingPunct="1">
        <a:lnSpc>
          <a:spcPct val="90000"/>
        </a:lnSpc>
        <a:spcBef>
          <a:spcPts val="533"/>
        </a:spcBef>
        <a:spcAft>
          <a:spcPct val="0"/>
        </a:spcAft>
        <a:buClr>
          <a:schemeClr val="accent1"/>
        </a:buClr>
        <a:buChar char="–"/>
        <a:defRPr sz="2400">
          <a:solidFill>
            <a:schemeClr val="bg1"/>
          </a:solidFill>
          <a:latin typeface="+mn-lt"/>
          <a:ea typeface="ＭＳ Ｐゴシック" charset="-128"/>
        </a:defRPr>
      </a:lvl2pPr>
      <a:lvl3pPr marL="912261" indent="-222245" algn="l" rtl="0" eaLnBrk="1" fontAlgn="base" hangingPunct="1">
        <a:lnSpc>
          <a:spcPct val="90000"/>
        </a:lnSpc>
        <a:spcBef>
          <a:spcPts val="533"/>
        </a:spcBef>
        <a:spcAft>
          <a:spcPct val="0"/>
        </a:spcAft>
        <a:buClr>
          <a:schemeClr val="accent1"/>
        </a:buClr>
        <a:buFont typeface="Wingdings" pitchFamily="2" charset="2"/>
        <a:buChar char="§"/>
        <a:defRPr sz="2133">
          <a:solidFill>
            <a:schemeClr val="bg1"/>
          </a:solidFill>
          <a:latin typeface="+mn-lt"/>
          <a:ea typeface="ＭＳ Ｐゴシック" charset="-128"/>
        </a:defRPr>
      </a:lvl3pPr>
      <a:lvl4pPr marL="1145089" indent="-232828" algn="l" rtl="0" eaLnBrk="1" fontAlgn="base" hangingPunct="1">
        <a:lnSpc>
          <a:spcPct val="90000"/>
        </a:lnSpc>
        <a:spcBef>
          <a:spcPts val="533"/>
        </a:spcBef>
        <a:spcAft>
          <a:spcPct val="0"/>
        </a:spcAft>
        <a:buClr>
          <a:schemeClr val="accent1"/>
        </a:buClr>
        <a:buChar char="–"/>
        <a:defRPr sz="1867">
          <a:solidFill>
            <a:schemeClr val="bg1"/>
          </a:solidFill>
          <a:latin typeface="+mn-lt"/>
          <a:ea typeface="ＭＳ Ｐゴシック" charset="-128"/>
        </a:defRPr>
      </a:lvl4pPr>
      <a:lvl5pPr marL="1981150" indent="-304792" algn="l" rtl="0" eaLnBrk="1" fontAlgn="base" hangingPunct="1">
        <a:lnSpc>
          <a:spcPct val="90000"/>
        </a:lnSpc>
        <a:spcBef>
          <a:spcPts val="533"/>
        </a:spcBef>
        <a:spcAft>
          <a:spcPct val="0"/>
        </a:spcAft>
        <a:buClr>
          <a:schemeClr val="bg1"/>
        </a:buClr>
        <a:buFont typeface="Wingdings" pitchFamily="2" charset="2"/>
        <a:buChar char="§"/>
        <a:defRPr sz="2133">
          <a:solidFill>
            <a:schemeClr val="bg1"/>
          </a:solidFill>
          <a:latin typeface="+mn-lt"/>
          <a:ea typeface="ＭＳ Ｐゴシック" charset="-128"/>
        </a:defRPr>
      </a:lvl5pPr>
      <a:lvl6pPr marL="3352716" indent="-304792" algn="l" rtl="0" eaLnBrk="1" fontAlgn="base" hangingPunct="1">
        <a:lnSpc>
          <a:spcPct val="95000"/>
        </a:lnSpc>
        <a:spcBef>
          <a:spcPct val="35000"/>
        </a:spcBef>
        <a:spcAft>
          <a:spcPct val="0"/>
        </a:spcAft>
        <a:buClr>
          <a:srgbClr val="53829F"/>
        </a:buClr>
        <a:buChar char="»"/>
        <a:defRPr sz="2133">
          <a:solidFill>
            <a:schemeClr val="tx1"/>
          </a:solidFill>
          <a:latin typeface="+mn-lt"/>
          <a:ea typeface="ＭＳ Ｐゴシック" charset="-128"/>
        </a:defRPr>
      </a:lvl6pPr>
      <a:lvl7pPr marL="3962301" indent="-304792" algn="l" rtl="0" eaLnBrk="1" fontAlgn="base" hangingPunct="1">
        <a:lnSpc>
          <a:spcPct val="95000"/>
        </a:lnSpc>
        <a:spcBef>
          <a:spcPct val="35000"/>
        </a:spcBef>
        <a:spcAft>
          <a:spcPct val="0"/>
        </a:spcAft>
        <a:buClr>
          <a:srgbClr val="53829F"/>
        </a:buClr>
        <a:buChar char="»"/>
        <a:defRPr sz="2133">
          <a:solidFill>
            <a:schemeClr val="tx1"/>
          </a:solidFill>
          <a:latin typeface="+mn-lt"/>
          <a:ea typeface="ＭＳ Ｐゴシック" charset="-128"/>
        </a:defRPr>
      </a:lvl7pPr>
      <a:lvl8pPr marL="4571886" indent="-304792" algn="l" rtl="0" eaLnBrk="1" fontAlgn="base" hangingPunct="1">
        <a:lnSpc>
          <a:spcPct val="95000"/>
        </a:lnSpc>
        <a:spcBef>
          <a:spcPct val="35000"/>
        </a:spcBef>
        <a:spcAft>
          <a:spcPct val="0"/>
        </a:spcAft>
        <a:buClr>
          <a:srgbClr val="53829F"/>
        </a:buClr>
        <a:buChar char="»"/>
        <a:defRPr sz="2133">
          <a:solidFill>
            <a:schemeClr val="tx1"/>
          </a:solidFill>
          <a:latin typeface="+mn-lt"/>
          <a:ea typeface="ＭＳ Ｐゴシック" charset="-128"/>
        </a:defRPr>
      </a:lvl8pPr>
      <a:lvl9pPr marL="5181470" indent="-304792" algn="l" rtl="0" eaLnBrk="1" fontAlgn="base" hangingPunct="1">
        <a:lnSpc>
          <a:spcPct val="95000"/>
        </a:lnSpc>
        <a:spcBef>
          <a:spcPct val="35000"/>
        </a:spcBef>
        <a:spcAft>
          <a:spcPct val="0"/>
        </a:spcAft>
        <a:buClr>
          <a:srgbClr val="53829F"/>
        </a:buClr>
        <a:buChar char="»"/>
        <a:defRPr sz="2133">
          <a:solidFill>
            <a:schemeClr val="tx1"/>
          </a:solidFill>
          <a:latin typeface="+mn-lt"/>
          <a:ea typeface="ＭＳ Ｐゴシック" charset="-128"/>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1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4561DD-AE6A-504E-A7AE-F58A4DAD1C86}"/>
              </a:ext>
            </a:extLst>
          </p:cNvPr>
          <p:cNvSpPr>
            <a:spLocks noGrp="1"/>
          </p:cNvSpPr>
          <p:nvPr>
            <p:ph type="ctrTitle"/>
          </p:nvPr>
        </p:nvSpPr>
        <p:spPr>
          <a:xfrm>
            <a:off x="225353" y="2692400"/>
            <a:ext cx="6593457" cy="1483360"/>
          </a:xfrm>
        </p:spPr>
        <p:txBody>
          <a:bodyPr>
            <a:noAutofit/>
          </a:bodyPr>
          <a:lstStyle/>
          <a:p>
            <a:r>
              <a:rPr lang="en-US" sz="3200" b="1" strike="noStrike" spc="-1">
                <a:latin typeface="Arial"/>
                <a:ea typeface="DejaVu Sans"/>
              </a:rPr>
              <a:t>COVESA</a:t>
            </a:r>
            <a:br>
              <a:rPr lang="en-US" sz="3200" b="1" strike="noStrike" spc="-1">
                <a:latin typeface="Arial"/>
                <a:ea typeface="DejaVu Sans"/>
              </a:rPr>
            </a:br>
            <a:r>
              <a:rPr lang="en-US" sz="3200" b="1" strike="noStrike" spc="-1">
                <a:latin typeface="Arial"/>
                <a:ea typeface="DejaVu Sans"/>
              </a:rPr>
              <a:t>SDV Telemetry</a:t>
            </a:r>
            <a:br>
              <a:rPr lang="en-US" sz="3200" b="1" strike="noStrike" spc="-1">
                <a:latin typeface="Arial"/>
                <a:ea typeface="DejaVu Sans"/>
              </a:rPr>
            </a:br>
            <a:r>
              <a:rPr lang="en-US" sz="3200" b="1" strike="noStrike" spc="-1">
                <a:latin typeface="Arial"/>
                <a:ea typeface="DejaVu Sans"/>
              </a:rPr>
              <a:t>Project</a:t>
            </a:r>
            <a:br>
              <a:rPr lang="en-US" sz="3200"/>
            </a:br>
            <a:br>
              <a:rPr lang="en-US" sz="3200" b="0" strike="noStrike" spc="-1">
                <a:latin typeface="Arial"/>
              </a:rPr>
            </a:br>
            <a:endParaRPr lang="en-US" sz="3200"/>
          </a:p>
        </p:txBody>
      </p:sp>
      <p:sp>
        <p:nvSpPr>
          <p:cNvPr id="4" name="CustomShape 1">
            <a:extLst>
              <a:ext uri="{FF2B5EF4-FFF2-40B4-BE49-F238E27FC236}">
                <a16:creationId xmlns:a16="http://schemas.microsoft.com/office/drawing/2014/main" id="{74A4C170-4418-40FC-940C-87B4A0F489EB}"/>
              </a:ext>
            </a:extLst>
          </p:cNvPr>
          <p:cNvSpPr/>
          <p:nvPr/>
        </p:nvSpPr>
        <p:spPr>
          <a:xfrm>
            <a:off x="329760" y="4865760"/>
            <a:ext cx="9142920" cy="10771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b">
            <a:normAutofit fontScale="94000"/>
          </a:bodyPr>
          <a:lstStyle/>
          <a:p>
            <a:pPr>
              <a:lnSpc>
                <a:spcPct val="90000"/>
              </a:lnSpc>
            </a:pPr>
            <a:endParaRPr lang="en-US" sz="4000" b="0" strike="noStrike" spc="-1">
              <a:latin typeface="Arial"/>
            </a:endParaRPr>
          </a:p>
        </p:txBody>
      </p:sp>
    </p:spTree>
    <p:extLst>
      <p:ext uri="{BB962C8B-B14F-4D97-AF65-F5344CB8AC3E}">
        <p14:creationId xmlns:p14="http://schemas.microsoft.com/office/powerpoint/2010/main" val="24120697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37AD5C0-74E6-3B41-9D8A-68E3CABB1153}"/>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10</a:t>
            </a:fld>
            <a:endParaRPr lang="en-US"/>
          </a:p>
        </p:txBody>
      </p:sp>
      <p:sp>
        <p:nvSpPr>
          <p:cNvPr id="3" name="Title 2">
            <a:extLst>
              <a:ext uri="{FF2B5EF4-FFF2-40B4-BE49-F238E27FC236}">
                <a16:creationId xmlns:a16="http://schemas.microsoft.com/office/drawing/2014/main" id="{AE443F0B-722E-7442-A72D-321AEB78451A}"/>
              </a:ext>
            </a:extLst>
          </p:cNvPr>
          <p:cNvSpPr>
            <a:spLocks noGrp="1"/>
          </p:cNvSpPr>
          <p:nvPr>
            <p:ph type="title"/>
          </p:nvPr>
        </p:nvSpPr>
        <p:spPr/>
        <p:txBody>
          <a:bodyPr/>
          <a:lstStyle/>
          <a:p>
            <a:r>
              <a:rPr lang="en-US" dirty="0"/>
              <a:t>SDV Use Cases - 2</a:t>
            </a:r>
          </a:p>
        </p:txBody>
      </p:sp>
      <p:sp>
        <p:nvSpPr>
          <p:cNvPr id="4" name="Footer Placeholder 3">
            <a:extLst>
              <a:ext uri="{FF2B5EF4-FFF2-40B4-BE49-F238E27FC236}">
                <a16:creationId xmlns:a16="http://schemas.microsoft.com/office/drawing/2014/main" id="{6A693621-9BD5-3C4F-AE89-D410C3F50734}"/>
              </a:ext>
            </a:extLst>
          </p:cNvPr>
          <p:cNvSpPr>
            <a:spLocks noGrp="1"/>
          </p:cNvSpPr>
          <p:nvPr>
            <p:ph type="ftr" sz="quarter" idx="3"/>
          </p:nvPr>
        </p:nvSpPr>
        <p:spPr/>
        <p:txBody>
          <a:bodyPr/>
          <a:lstStyle/>
          <a:p>
            <a:r>
              <a:rPr lang="en-US"/>
              <a:t>Copyright ©2021 COVESA</a:t>
            </a:r>
          </a:p>
        </p:txBody>
      </p:sp>
      <p:sp>
        <p:nvSpPr>
          <p:cNvPr id="5" name="Date Placeholder 4">
            <a:extLst>
              <a:ext uri="{FF2B5EF4-FFF2-40B4-BE49-F238E27FC236}">
                <a16:creationId xmlns:a16="http://schemas.microsoft.com/office/drawing/2014/main" id="{A593CF6B-3A33-A449-B537-F61A6C9F3FD6}"/>
              </a:ext>
            </a:extLst>
          </p:cNvPr>
          <p:cNvSpPr>
            <a:spLocks noGrp="1"/>
          </p:cNvSpPr>
          <p:nvPr>
            <p:ph type="dt" sz="half" idx="16"/>
          </p:nvPr>
        </p:nvSpPr>
        <p:spPr/>
        <p:txBody>
          <a:bodyPr/>
          <a:lstStyle/>
          <a:p>
            <a:fld id="{D5E54885-F5DD-8145-A519-454713646F3E}" type="datetime4">
              <a:rPr lang="en-GB" smtClean="0"/>
              <a:t>30 March 2022</a:t>
            </a:fld>
            <a:r>
              <a:rPr lang="en-GB"/>
              <a:t>  </a:t>
            </a:r>
            <a:r>
              <a:rPr lang="en-GB">
                <a:solidFill>
                  <a:srgbClr val="00B0F0"/>
                </a:solidFill>
              </a:rPr>
              <a:t>|</a:t>
            </a:r>
            <a:endParaRPr lang="en-US">
              <a:solidFill>
                <a:srgbClr val="00B0F0"/>
              </a:solidFill>
            </a:endParaRPr>
          </a:p>
        </p:txBody>
      </p:sp>
      <p:sp>
        <p:nvSpPr>
          <p:cNvPr id="9" name="TextBox 8">
            <a:extLst>
              <a:ext uri="{FF2B5EF4-FFF2-40B4-BE49-F238E27FC236}">
                <a16:creationId xmlns:a16="http://schemas.microsoft.com/office/drawing/2014/main" id="{5B356ABD-16B2-4D47-A552-523FF3AEA171}"/>
              </a:ext>
            </a:extLst>
          </p:cNvPr>
          <p:cNvSpPr txBox="1"/>
          <p:nvPr/>
        </p:nvSpPr>
        <p:spPr>
          <a:xfrm>
            <a:off x="334962" y="1371834"/>
            <a:ext cx="11561966" cy="5584606"/>
          </a:xfrm>
          <a:prstGeom prst="rect">
            <a:avLst/>
          </a:prstGeom>
          <a:noFill/>
        </p:spPr>
        <p:txBody>
          <a:bodyPr wrap="square" lIns="91440" tIns="45720" rIns="91440" bIns="45720" rtlCol="0" anchor="t">
            <a:spAutoFit/>
          </a:bodyPr>
          <a:lstStyle/>
          <a:p>
            <a:pPr marL="285750" indent="-285750">
              <a:lnSpc>
                <a:spcPct val="150000"/>
              </a:lnSpc>
              <a:buClr>
                <a:schemeClr val="accent2"/>
              </a:buClr>
              <a:buFont typeface="Wingdings" pitchFamily="2" charset="2"/>
              <a:buChar char="§"/>
            </a:pPr>
            <a:r>
              <a:rPr lang="en-US" sz="2000" dirty="0"/>
              <a:t>Application modernization</a:t>
            </a:r>
          </a:p>
          <a:p>
            <a:pPr lvl="1">
              <a:lnSpc>
                <a:spcPct val="150000"/>
              </a:lnSpc>
              <a:buClr>
                <a:schemeClr val="accent2"/>
              </a:buClr>
            </a:pPr>
            <a:r>
              <a:rPr lang="en-US" sz="1400" dirty="0"/>
              <a:t>End-to-end visibility across their entire architecture. More importantly, they need to be able to cut through the noise so they can quickly identify and resolve the root cause of any performance problems that arise.</a:t>
            </a:r>
          </a:p>
          <a:p>
            <a:pPr marL="285750" indent="-285750">
              <a:lnSpc>
                <a:spcPct val="150000"/>
              </a:lnSpc>
              <a:buClr>
                <a:schemeClr val="accent2"/>
              </a:buClr>
              <a:buFont typeface="Wingdings" pitchFamily="2" charset="2"/>
              <a:buChar char="§"/>
            </a:pPr>
            <a:r>
              <a:rPr lang="en-US" sz="2000" dirty="0"/>
              <a:t>Cloud and hybrid monitoring</a:t>
            </a:r>
          </a:p>
          <a:p>
            <a:pPr lvl="1">
              <a:lnSpc>
                <a:spcPct val="150000"/>
              </a:lnSpc>
              <a:buClr>
                <a:schemeClr val="accent2"/>
              </a:buClr>
            </a:pPr>
            <a:r>
              <a:rPr lang="en-US" sz="1400" dirty="0"/>
              <a:t>Full-stack observability streamlines how teams supporting your technology operate. It unifies and aligns them with contextual insights driven from a single solution, providing end-to-end observability across your hybrid cloud application landscape with correlated user and business impacts.</a:t>
            </a:r>
          </a:p>
          <a:p>
            <a:pPr marL="285750" indent="-285750">
              <a:lnSpc>
                <a:spcPct val="150000"/>
              </a:lnSpc>
              <a:buClr>
                <a:schemeClr val="accent2"/>
              </a:buClr>
              <a:buFont typeface="Wingdings" pitchFamily="2" charset="2"/>
              <a:buChar char="§"/>
            </a:pPr>
            <a:r>
              <a:rPr lang="en-US" sz="2000" dirty="0"/>
              <a:t>Cost and performance optimization</a:t>
            </a:r>
          </a:p>
          <a:p>
            <a:pPr lvl="1">
              <a:lnSpc>
                <a:spcPct val="150000"/>
              </a:lnSpc>
              <a:buClr>
                <a:schemeClr val="accent2"/>
              </a:buClr>
            </a:pPr>
            <a:r>
              <a:rPr lang="en-US" sz="1400" dirty="0"/>
              <a:t>To ensure applications always perform optimally, application and IT infrastructure teams also need access to the same information so that they can speak the same language. After all, application health is inextricably tied to the health of the underlying infrastructure. With complete visibility into applications, IT infrastructure, and data, your teams can eliminate wasteful and expensive overprovisioning, avoid the “it must be the network” blame game, and rapidly identify the root causes of application performance issues.</a:t>
            </a:r>
          </a:p>
          <a:p>
            <a:pPr marL="285750" indent="-285750">
              <a:lnSpc>
                <a:spcPct val="150000"/>
              </a:lnSpc>
              <a:buClr>
                <a:schemeClr val="accent2"/>
              </a:buClr>
              <a:buFont typeface="Wingdings" pitchFamily="2" charset="2"/>
              <a:buChar char="§"/>
            </a:pPr>
            <a:r>
              <a:rPr lang="en-US" sz="2000" dirty="0"/>
              <a:t>Modern application security</a:t>
            </a:r>
          </a:p>
          <a:p>
            <a:pPr lvl="1">
              <a:lnSpc>
                <a:spcPct val="150000"/>
              </a:lnSpc>
              <a:buClr>
                <a:schemeClr val="accent2"/>
              </a:buClr>
            </a:pPr>
            <a:r>
              <a:rPr lang="en-US" sz="1400" dirty="0"/>
              <a:t>With the right full-stack observability solution, teams can continuously monitor vulnerabilities across the entire IT stack, find and block exploits automatically, and defend the business against attacks in real time.</a:t>
            </a:r>
          </a:p>
          <a:p>
            <a:pPr marL="285750" indent="-285750">
              <a:lnSpc>
                <a:spcPct val="150000"/>
              </a:lnSpc>
              <a:buClr>
                <a:schemeClr val="accent2"/>
              </a:buClr>
              <a:buFont typeface="Wingdings" pitchFamily="2" charset="2"/>
              <a:buChar char="§"/>
            </a:pPr>
            <a:endParaRPr lang="en-US" sz="2000" dirty="0"/>
          </a:p>
        </p:txBody>
      </p:sp>
    </p:spTree>
    <p:extLst>
      <p:ext uri="{BB962C8B-B14F-4D97-AF65-F5344CB8AC3E}">
        <p14:creationId xmlns:p14="http://schemas.microsoft.com/office/powerpoint/2010/main" val="22095661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37AD5C0-74E6-3B41-9D8A-68E3CABB1153}"/>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11</a:t>
            </a:fld>
            <a:endParaRPr lang="en-US"/>
          </a:p>
        </p:txBody>
      </p:sp>
      <p:sp>
        <p:nvSpPr>
          <p:cNvPr id="3" name="Title 2">
            <a:extLst>
              <a:ext uri="{FF2B5EF4-FFF2-40B4-BE49-F238E27FC236}">
                <a16:creationId xmlns:a16="http://schemas.microsoft.com/office/drawing/2014/main" id="{AE443F0B-722E-7442-A72D-321AEB78451A}"/>
              </a:ext>
            </a:extLst>
          </p:cNvPr>
          <p:cNvSpPr>
            <a:spLocks noGrp="1"/>
          </p:cNvSpPr>
          <p:nvPr>
            <p:ph type="title"/>
          </p:nvPr>
        </p:nvSpPr>
        <p:spPr/>
        <p:txBody>
          <a:bodyPr/>
          <a:lstStyle/>
          <a:p>
            <a:r>
              <a:rPr lang="en-US" dirty="0"/>
              <a:t>SDV Use Cases - 3</a:t>
            </a:r>
          </a:p>
        </p:txBody>
      </p:sp>
      <p:sp>
        <p:nvSpPr>
          <p:cNvPr id="4" name="Footer Placeholder 3">
            <a:extLst>
              <a:ext uri="{FF2B5EF4-FFF2-40B4-BE49-F238E27FC236}">
                <a16:creationId xmlns:a16="http://schemas.microsoft.com/office/drawing/2014/main" id="{6A693621-9BD5-3C4F-AE89-D410C3F50734}"/>
              </a:ext>
            </a:extLst>
          </p:cNvPr>
          <p:cNvSpPr>
            <a:spLocks noGrp="1"/>
          </p:cNvSpPr>
          <p:nvPr>
            <p:ph type="ftr" sz="quarter" idx="3"/>
          </p:nvPr>
        </p:nvSpPr>
        <p:spPr/>
        <p:txBody>
          <a:bodyPr/>
          <a:lstStyle/>
          <a:p>
            <a:r>
              <a:rPr lang="en-US"/>
              <a:t>Copyright ©2021 COVESA</a:t>
            </a:r>
          </a:p>
        </p:txBody>
      </p:sp>
      <p:sp>
        <p:nvSpPr>
          <p:cNvPr id="5" name="Date Placeholder 4">
            <a:extLst>
              <a:ext uri="{FF2B5EF4-FFF2-40B4-BE49-F238E27FC236}">
                <a16:creationId xmlns:a16="http://schemas.microsoft.com/office/drawing/2014/main" id="{A593CF6B-3A33-A449-B537-F61A6C9F3FD6}"/>
              </a:ext>
            </a:extLst>
          </p:cNvPr>
          <p:cNvSpPr>
            <a:spLocks noGrp="1"/>
          </p:cNvSpPr>
          <p:nvPr>
            <p:ph type="dt" sz="half" idx="16"/>
          </p:nvPr>
        </p:nvSpPr>
        <p:spPr/>
        <p:txBody>
          <a:bodyPr/>
          <a:lstStyle/>
          <a:p>
            <a:fld id="{D5E54885-F5DD-8145-A519-454713646F3E}" type="datetime4">
              <a:rPr lang="en-GB" smtClean="0"/>
              <a:t>30 March 2022</a:t>
            </a:fld>
            <a:r>
              <a:rPr lang="en-GB"/>
              <a:t>  </a:t>
            </a:r>
            <a:r>
              <a:rPr lang="en-GB">
                <a:solidFill>
                  <a:srgbClr val="00B0F0"/>
                </a:solidFill>
              </a:rPr>
              <a:t>|</a:t>
            </a:r>
            <a:endParaRPr lang="en-US">
              <a:solidFill>
                <a:srgbClr val="00B0F0"/>
              </a:solidFill>
            </a:endParaRPr>
          </a:p>
        </p:txBody>
      </p:sp>
      <p:sp>
        <p:nvSpPr>
          <p:cNvPr id="9" name="TextBox 8">
            <a:extLst>
              <a:ext uri="{FF2B5EF4-FFF2-40B4-BE49-F238E27FC236}">
                <a16:creationId xmlns:a16="http://schemas.microsoft.com/office/drawing/2014/main" id="{5B356ABD-16B2-4D47-A552-523FF3AEA171}"/>
              </a:ext>
            </a:extLst>
          </p:cNvPr>
          <p:cNvSpPr txBox="1"/>
          <p:nvPr/>
        </p:nvSpPr>
        <p:spPr>
          <a:xfrm>
            <a:off x="315017" y="945931"/>
            <a:ext cx="11561966" cy="6046271"/>
          </a:xfrm>
          <a:prstGeom prst="rect">
            <a:avLst/>
          </a:prstGeom>
          <a:noFill/>
        </p:spPr>
        <p:txBody>
          <a:bodyPr wrap="square" lIns="91440" tIns="45720" rIns="91440" bIns="45720" rtlCol="0" anchor="t">
            <a:spAutoFit/>
          </a:bodyPr>
          <a:lstStyle/>
          <a:p>
            <a:pPr marL="285750" indent="-285750">
              <a:lnSpc>
                <a:spcPct val="150000"/>
              </a:lnSpc>
              <a:buClr>
                <a:schemeClr val="accent2"/>
              </a:buClr>
              <a:buFont typeface="Wingdings" pitchFamily="2" charset="2"/>
              <a:buChar char="§"/>
            </a:pPr>
            <a:r>
              <a:rPr lang="en-US" sz="2000" dirty="0"/>
              <a:t>Predictive maintenance (narrow down simpler use cases)</a:t>
            </a:r>
          </a:p>
          <a:p>
            <a:pPr marL="285750" indent="-285750">
              <a:lnSpc>
                <a:spcPct val="150000"/>
              </a:lnSpc>
              <a:buClr>
                <a:schemeClr val="accent2"/>
              </a:buClr>
              <a:buFont typeface="Wingdings" pitchFamily="2" charset="2"/>
              <a:buChar char="§"/>
            </a:pPr>
            <a:r>
              <a:rPr lang="en-US" sz="2000" dirty="0"/>
              <a:t>System optimization (partially done today in Infotainment ECUs, probably more systematic approach, self-optimization)</a:t>
            </a:r>
          </a:p>
          <a:p>
            <a:pPr marL="285750" indent="-285750">
              <a:lnSpc>
                <a:spcPct val="150000"/>
              </a:lnSpc>
              <a:buClr>
                <a:schemeClr val="accent2"/>
              </a:buClr>
              <a:buFont typeface="Wingdings" pitchFamily="2" charset="2"/>
              <a:buChar char="§"/>
            </a:pPr>
            <a:r>
              <a:rPr lang="en-US" sz="2000" dirty="0"/>
              <a:t>System availability (no single-point of failure, redundancy)</a:t>
            </a:r>
          </a:p>
          <a:p>
            <a:pPr marL="285750" indent="-285750">
              <a:lnSpc>
                <a:spcPct val="150000"/>
              </a:lnSpc>
              <a:buClr>
                <a:schemeClr val="accent2"/>
              </a:buClr>
              <a:buFont typeface="Wingdings" pitchFamily="2" charset="2"/>
              <a:buChar char="§"/>
            </a:pPr>
            <a:r>
              <a:rPr lang="en-US" sz="2000" dirty="0"/>
              <a:t>System automation</a:t>
            </a:r>
          </a:p>
          <a:p>
            <a:pPr marL="285750" indent="-285750">
              <a:lnSpc>
                <a:spcPct val="150000"/>
              </a:lnSpc>
              <a:buClr>
                <a:schemeClr val="accent2"/>
              </a:buClr>
              <a:buFont typeface="Wingdings" pitchFamily="2" charset="2"/>
              <a:buChar char="§"/>
            </a:pPr>
            <a:r>
              <a:rPr lang="en-US" sz="2000" dirty="0"/>
              <a:t>Developer productivity</a:t>
            </a:r>
          </a:p>
          <a:p>
            <a:pPr marL="285750" indent="-285750">
              <a:lnSpc>
                <a:spcPct val="150000"/>
              </a:lnSpc>
              <a:buClr>
                <a:schemeClr val="accent2"/>
              </a:buClr>
              <a:buFont typeface="Wingdings" pitchFamily="2" charset="2"/>
              <a:buChar char="§"/>
            </a:pPr>
            <a:r>
              <a:rPr lang="en-US" sz="2000" dirty="0"/>
              <a:t>Local data pre-processing (aggregation)</a:t>
            </a:r>
          </a:p>
          <a:p>
            <a:pPr marL="285750" indent="-285750">
              <a:lnSpc>
                <a:spcPct val="150000"/>
              </a:lnSpc>
              <a:buClr>
                <a:schemeClr val="accent2"/>
              </a:buClr>
              <a:buFont typeface="Wingdings" pitchFamily="2" charset="2"/>
              <a:buChar char="§"/>
            </a:pPr>
            <a:endParaRPr lang="en-US" sz="2000" dirty="0"/>
          </a:p>
          <a:p>
            <a:pPr marL="285750" indent="-285750">
              <a:lnSpc>
                <a:spcPct val="150000"/>
              </a:lnSpc>
              <a:buClr>
                <a:schemeClr val="accent2"/>
              </a:buClr>
              <a:buFont typeface="Wingdings" pitchFamily="2" charset="2"/>
              <a:buChar char="§"/>
            </a:pPr>
            <a:r>
              <a:rPr lang="en-US" sz="2000" dirty="0"/>
              <a:t>Narrow the scope, end use perspective, define actors, common goals</a:t>
            </a:r>
          </a:p>
          <a:p>
            <a:pPr marL="285750" indent="-285750">
              <a:lnSpc>
                <a:spcPct val="150000"/>
              </a:lnSpc>
              <a:buClr>
                <a:schemeClr val="accent2"/>
              </a:buClr>
              <a:buFont typeface="Wingdings" pitchFamily="2" charset="2"/>
              <a:buChar char="§"/>
            </a:pPr>
            <a:r>
              <a:rPr lang="en-US" sz="2000" dirty="0"/>
              <a:t>V2X, digital twins, VSS, VSC</a:t>
            </a:r>
          </a:p>
          <a:p>
            <a:pPr marL="285750" indent="-285750">
              <a:lnSpc>
                <a:spcPct val="150000"/>
              </a:lnSpc>
              <a:buClr>
                <a:schemeClr val="accent2"/>
              </a:buClr>
              <a:buFont typeface="Wingdings" pitchFamily="2" charset="2"/>
              <a:buChar char="§"/>
            </a:pPr>
            <a:r>
              <a:rPr lang="en-US" sz="2000" dirty="0"/>
              <a:t>Software quality, manage complexity, improve DevOps, shorten development cycle, security, vehicle lifecycle</a:t>
            </a:r>
          </a:p>
          <a:p>
            <a:pPr marL="285750" indent="-285750">
              <a:lnSpc>
                <a:spcPct val="150000"/>
              </a:lnSpc>
              <a:buClr>
                <a:schemeClr val="accent2"/>
              </a:buClr>
              <a:buFont typeface="Wingdings" pitchFamily="2" charset="2"/>
              <a:buChar char="§"/>
            </a:pPr>
            <a:r>
              <a:rPr lang="en-US" sz="2000" dirty="0"/>
              <a:t>Hardware (e.g. sensors) telemetry versus software telemetry data, In-field data collection</a:t>
            </a:r>
          </a:p>
        </p:txBody>
      </p:sp>
    </p:spTree>
    <p:extLst>
      <p:ext uri="{BB962C8B-B14F-4D97-AF65-F5344CB8AC3E}">
        <p14:creationId xmlns:p14="http://schemas.microsoft.com/office/powerpoint/2010/main" val="40941250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stomShape 1">
            <a:extLst>
              <a:ext uri="{FF2B5EF4-FFF2-40B4-BE49-F238E27FC236}">
                <a16:creationId xmlns:a16="http://schemas.microsoft.com/office/drawing/2014/main" id="{CC9E4DC1-26D6-49D6-8B89-72A5FC4FA655}"/>
              </a:ext>
            </a:extLst>
          </p:cNvPr>
          <p:cNvSpPr/>
          <p:nvPr/>
        </p:nvSpPr>
        <p:spPr>
          <a:xfrm>
            <a:off x="531720" y="1653840"/>
            <a:ext cx="4298400" cy="7693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ormAutofit/>
          </a:bodyPr>
          <a:lstStyle/>
          <a:p>
            <a:pPr>
              <a:lnSpc>
                <a:spcPct val="90000"/>
              </a:lnSpc>
            </a:pPr>
            <a:endParaRPr lang="en-US" sz="4200" b="0" strike="noStrike" spc="-1">
              <a:latin typeface="Arial"/>
            </a:endParaRPr>
          </a:p>
        </p:txBody>
      </p:sp>
      <p:sp>
        <p:nvSpPr>
          <p:cNvPr id="8" name="CustomShape 2">
            <a:extLst>
              <a:ext uri="{FF2B5EF4-FFF2-40B4-BE49-F238E27FC236}">
                <a16:creationId xmlns:a16="http://schemas.microsoft.com/office/drawing/2014/main" id="{9B554D27-4951-4D60-81EC-3190E218F759}"/>
              </a:ext>
            </a:extLst>
          </p:cNvPr>
          <p:cNvSpPr/>
          <p:nvPr/>
        </p:nvSpPr>
        <p:spPr>
          <a:xfrm>
            <a:off x="531720" y="2423160"/>
            <a:ext cx="7339680" cy="32518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2880"/>
              </a:lnSpc>
              <a:spcBef>
                <a:spcPts val="1001"/>
              </a:spcBef>
            </a:pPr>
            <a:r>
              <a:rPr lang="en-US" sz="4000" b="1" strike="noStrike" spc="-1">
                <a:solidFill>
                  <a:srgbClr val="44546A"/>
                </a:solidFill>
                <a:latin typeface="Arial"/>
                <a:ea typeface="DejaVu Sans"/>
              </a:rPr>
              <a:t>Questions</a:t>
            </a:r>
          </a:p>
          <a:p>
            <a:pPr>
              <a:lnSpc>
                <a:spcPts val="2880"/>
              </a:lnSpc>
              <a:spcBef>
                <a:spcPts val="1001"/>
              </a:spcBef>
            </a:pPr>
            <a:r>
              <a:rPr lang="en-US" sz="4000" b="1" strike="noStrike" spc="-1">
                <a:solidFill>
                  <a:srgbClr val="44546A"/>
                </a:solidFill>
                <a:latin typeface="Arial"/>
                <a:ea typeface="DejaVu Sans"/>
              </a:rPr>
              <a:t>Discussion</a:t>
            </a:r>
          </a:p>
          <a:p>
            <a:pPr>
              <a:lnSpc>
                <a:spcPts val="2880"/>
              </a:lnSpc>
              <a:spcBef>
                <a:spcPts val="1001"/>
              </a:spcBef>
            </a:pPr>
            <a:r>
              <a:rPr lang="en-US" sz="4000" b="1" spc="-1">
                <a:solidFill>
                  <a:srgbClr val="44546A"/>
                </a:solidFill>
                <a:latin typeface="Arial"/>
                <a:ea typeface="DejaVu Sans"/>
              </a:rPr>
              <a:t>Next Steps</a:t>
            </a:r>
            <a:endParaRPr lang="en-US" sz="4000" b="1" strike="noStrike" spc="-1">
              <a:solidFill>
                <a:srgbClr val="44546A"/>
              </a:solidFill>
              <a:latin typeface="Arial"/>
              <a:ea typeface="DejaVu Sans"/>
            </a:endParaRPr>
          </a:p>
          <a:p>
            <a:pPr>
              <a:lnSpc>
                <a:spcPts val="2880"/>
              </a:lnSpc>
              <a:spcBef>
                <a:spcPts val="1001"/>
              </a:spcBef>
            </a:pPr>
            <a:endParaRPr lang="en-US" sz="4000" b="1" spc="-1">
              <a:solidFill>
                <a:srgbClr val="44546A"/>
              </a:solidFill>
              <a:latin typeface="Arial"/>
              <a:ea typeface="DejaVu Sans"/>
            </a:endParaRPr>
          </a:p>
          <a:p>
            <a:pPr>
              <a:lnSpc>
                <a:spcPts val="2880"/>
              </a:lnSpc>
              <a:spcBef>
                <a:spcPts val="1001"/>
              </a:spcBef>
            </a:pPr>
            <a:endParaRPr lang="en-US" sz="4000" b="1" strike="noStrike" spc="-1">
              <a:solidFill>
                <a:srgbClr val="44546A"/>
              </a:solidFill>
              <a:latin typeface="Arial"/>
              <a:ea typeface="DejaVu Sans"/>
            </a:endParaRPr>
          </a:p>
          <a:p>
            <a:pPr>
              <a:lnSpc>
                <a:spcPts val="2880"/>
              </a:lnSpc>
              <a:spcBef>
                <a:spcPts val="1001"/>
              </a:spcBef>
            </a:pPr>
            <a:endParaRPr lang="en-US" sz="4000" b="1" spc="-1">
              <a:solidFill>
                <a:srgbClr val="44546A"/>
              </a:solidFill>
              <a:latin typeface="Arial"/>
              <a:ea typeface="DejaVu Sans"/>
            </a:endParaRPr>
          </a:p>
          <a:p>
            <a:pPr>
              <a:lnSpc>
                <a:spcPts val="2880"/>
              </a:lnSpc>
              <a:spcBef>
                <a:spcPts val="1001"/>
              </a:spcBef>
            </a:pPr>
            <a:endParaRPr lang="en-US" sz="4000" b="1" strike="noStrike" spc="-1">
              <a:solidFill>
                <a:srgbClr val="44546A"/>
              </a:solidFill>
              <a:latin typeface="Arial"/>
              <a:ea typeface="DejaVu Sans"/>
            </a:endParaRPr>
          </a:p>
          <a:p>
            <a:pPr>
              <a:lnSpc>
                <a:spcPts val="2880"/>
              </a:lnSpc>
              <a:spcBef>
                <a:spcPts val="1001"/>
              </a:spcBef>
            </a:pPr>
            <a:r>
              <a:rPr lang="en-US" sz="4000" b="1" strike="noStrike" spc="-1">
                <a:solidFill>
                  <a:srgbClr val="44546A"/>
                </a:solidFill>
                <a:latin typeface="Arial"/>
                <a:ea typeface="DejaVu Sans"/>
              </a:rPr>
              <a:t>Thank you!</a:t>
            </a:r>
            <a:endParaRPr lang="en-US" sz="4000" b="0" strike="noStrike" spc="-1">
              <a:latin typeface="Arial"/>
            </a:endParaRPr>
          </a:p>
        </p:txBody>
      </p:sp>
    </p:spTree>
    <p:extLst>
      <p:ext uri="{BB962C8B-B14F-4D97-AF65-F5344CB8AC3E}">
        <p14:creationId xmlns:p14="http://schemas.microsoft.com/office/powerpoint/2010/main" val="28877299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5B1A9BA-4A25-4439-AD6F-8471653C37A1}"/>
              </a:ext>
            </a:extLst>
          </p:cNvPr>
          <p:cNvSpPr txBox="1"/>
          <p:nvPr/>
        </p:nvSpPr>
        <p:spPr>
          <a:xfrm>
            <a:off x="528830" y="512561"/>
            <a:ext cx="10792408" cy="457113"/>
          </a:xfrm>
          <a:prstGeom prst="rect">
            <a:avLst/>
          </a:prstGeom>
          <a:noFill/>
        </p:spPr>
        <p:txBody>
          <a:bodyPr wrap="square" lIns="91440" tIns="45720" rIns="91440" bIns="45720" rtlCol="0" anchor="b">
            <a:spAutoFit/>
          </a:bodyPr>
          <a:lstStyle/>
          <a:p>
            <a:pPr>
              <a:lnSpc>
                <a:spcPts val="2664"/>
              </a:lnSpc>
            </a:pPr>
            <a:r>
              <a:rPr lang="en-US" sz="3200" b="1" spc="-150" err="1">
                <a:solidFill>
                  <a:schemeClr val="accent1"/>
                </a:solidFill>
                <a:latin typeface="Arial"/>
                <a:ea typeface="Verdana"/>
                <a:cs typeface="Arial"/>
              </a:rPr>
              <a:t>OpenTelemetry</a:t>
            </a:r>
            <a:r>
              <a:rPr lang="en-US" sz="3200" b="1" spc="-150">
                <a:solidFill>
                  <a:schemeClr val="accent1"/>
                </a:solidFill>
                <a:latin typeface="Arial"/>
                <a:ea typeface="Verdana"/>
                <a:cs typeface="Arial"/>
              </a:rPr>
              <a:t>?</a:t>
            </a:r>
            <a:endParaRPr lang="en-US">
              <a:solidFill>
                <a:schemeClr val="accent1"/>
              </a:solidFill>
            </a:endParaRPr>
          </a:p>
        </p:txBody>
      </p:sp>
      <p:sp>
        <p:nvSpPr>
          <p:cNvPr id="7" name="Rectangle 6">
            <a:extLst>
              <a:ext uri="{FF2B5EF4-FFF2-40B4-BE49-F238E27FC236}">
                <a16:creationId xmlns:a16="http://schemas.microsoft.com/office/drawing/2014/main" id="{15F5E17D-BFAD-4671-88A2-D883DF97664C}"/>
              </a:ext>
            </a:extLst>
          </p:cNvPr>
          <p:cNvSpPr/>
          <p:nvPr/>
        </p:nvSpPr>
        <p:spPr>
          <a:xfrm>
            <a:off x="3722029" y="4158072"/>
            <a:ext cx="2303747" cy="909012"/>
          </a:xfrm>
          <a:prstGeom prst="rect">
            <a:avLst/>
          </a:prstGeom>
          <a:solidFill>
            <a:schemeClr val="accent1">
              <a:lumMod val="10000"/>
              <a:lumOff val="90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err="1">
                <a:solidFill>
                  <a:schemeClr val="tx1"/>
                </a:solidFill>
                <a:cs typeface="Arial"/>
              </a:rPr>
              <a:t>OpenTelemetry</a:t>
            </a:r>
            <a:endParaRPr lang="en-US">
              <a:solidFill>
                <a:schemeClr val="tx1"/>
              </a:solidFill>
              <a:cs typeface="Arial"/>
            </a:endParaRPr>
          </a:p>
          <a:p>
            <a:pPr algn="ctr"/>
            <a:r>
              <a:rPr lang="en-US">
                <a:solidFill>
                  <a:schemeClr val="tx1"/>
                </a:solidFill>
                <a:cs typeface="Arial"/>
              </a:rPr>
              <a:t>Collector</a:t>
            </a:r>
          </a:p>
        </p:txBody>
      </p:sp>
      <p:pic>
        <p:nvPicPr>
          <p:cNvPr id="17" name="Picture 17" descr="Icon&#10;&#10;Description automatically generated">
            <a:extLst>
              <a:ext uri="{FF2B5EF4-FFF2-40B4-BE49-F238E27FC236}">
                <a16:creationId xmlns:a16="http://schemas.microsoft.com/office/drawing/2014/main" id="{46FC80EF-53DA-4B6D-BD37-A843A702EFF7}"/>
              </a:ext>
            </a:extLst>
          </p:cNvPr>
          <p:cNvPicPr>
            <a:picLocks noChangeAspect="1"/>
          </p:cNvPicPr>
          <p:nvPr/>
        </p:nvPicPr>
        <p:blipFill>
          <a:blip r:embed="rId2"/>
          <a:stretch>
            <a:fillRect/>
          </a:stretch>
        </p:blipFill>
        <p:spPr>
          <a:xfrm>
            <a:off x="3774842" y="4608991"/>
            <a:ext cx="386531" cy="396375"/>
          </a:xfrm>
          <a:prstGeom prst="rect">
            <a:avLst/>
          </a:prstGeom>
        </p:spPr>
      </p:pic>
      <p:sp>
        <p:nvSpPr>
          <p:cNvPr id="51" name="Flowchart: Multidocument 50">
            <a:extLst>
              <a:ext uri="{FF2B5EF4-FFF2-40B4-BE49-F238E27FC236}">
                <a16:creationId xmlns:a16="http://schemas.microsoft.com/office/drawing/2014/main" id="{719E8DD2-1749-4A76-8444-702B29A38A11}"/>
              </a:ext>
            </a:extLst>
          </p:cNvPr>
          <p:cNvSpPr/>
          <p:nvPr/>
        </p:nvSpPr>
        <p:spPr>
          <a:xfrm>
            <a:off x="3696007" y="5105882"/>
            <a:ext cx="575388" cy="404006"/>
          </a:xfrm>
          <a:prstGeom prst="flowChartMultidocumen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a:solidFill>
                  <a:schemeClr val="tx1"/>
                </a:solidFill>
                <a:cs typeface="Arial"/>
              </a:rPr>
              <a:t>Logs</a:t>
            </a:r>
          </a:p>
        </p:txBody>
      </p:sp>
      <p:sp>
        <p:nvSpPr>
          <p:cNvPr id="52" name="Flowchart: Multidocument 51">
            <a:extLst>
              <a:ext uri="{FF2B5EF4-FFF2-40B4-BE49-F238E27FC236}">
                <a16:creationId xmlns:a16="http://schemas.microsoft.com/office/drawing/2014/main" id="{61C53D52-78F0-4C4C-B148-034559AC40D3}"/>
              </a:ext>
            </a:extLst>
          </p:cNvPr>
          <p:cNvSpPr/>
          <p:nvPr/>
        </p:nvSpPr>
        <p:spPr>
          <a:xfrm>
            <a:off x="5429651" y="5105882"/>
            <a:ext cx="666349" cy="393906"/>
          </a:xfrm>
          <a:prstGeom prst="flowChartMultidocumen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000">
                <a:solidFill>
                  <a:schemeClr val="tx1"/>
                </a:solidFill>
                <a:cs typeface="Arial"/>
              </a:rPr>
              <a:t>Traces</a:t>
            </a:r>
          </a:p>
        </p:txBody>
      </p:sp>
      <p:sp>
        <p:nvSpPr>
          <p:cNvPr id="53" name="Flowchart: Multidocument 52">
            <a:extLst>
              <a:ext uri="{FF2B5EF4-FFF2-40B4-BE49-F238E27FC236}">
                <a16:creationId xmlns:a16="http://schemas.microsoft.com/office/drawing/2014/main" id="{712047C5-A73B-43F5-9622-13FF482D4E5F}"/>
              </a:ext>
            </a:extLst>
          </p:cNvPr>
          <p:cNvSpPr/>
          <p:nvPr/>
        </p:nvSpPr>
        <p:spPr>
          <a:xfrm>
            <a:off x="4540158" y="5105882"/>
            <a:ext cx="706776" cy="393906"/>
          </a:xfrm>
          <a:prstGeom prst="flowChartMultidocumen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000">
                <a:solidFill>
                  <a:schemeClr val="tx1"/>
                </a:solidFill>
                <a:cs typeface="Arial"/>
              </a:rPr>
              <a:t>Metrics</a:t>
            </a:r>
          </a:p>
        </p:txBody>
      </p:sp>
      <p:cxnSp>
        <p:nvCxnSpPr>
          <p:cNvPr id="62" name="Straight Arrow Connector 61">
            <a:extLst>
              <a:ext uri="{FF2B5EF4-FFF2-40B4-BE49-F238E27FC236}">
                <a16:creationId xmlns:a16="http://schemas.microsoft.com/office/drawing/2014/main" id="{CBA12982-A6EF-4E6C-AF43-5841434FEB6A}"/>
              </a:ext>
            </a:extLst>
          </p:cNvPr>
          <p:cNvCxnSpPr>
            <a:cxnSpLocks/>
          </p:cNvCxnSpPr>
          <p:nvPr/>
        </p:nvCxnSpPr>
        <p:spPr>
          <a:xfrm>
            <a:off x="4166084" y="5273508"/>
            <a:ext cx="398953" cy="1548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3" name="Straight Arrow Connector 62">
            <a:extLst>
              <a:ext uri="{FF2B5EF4-FFF2-40B4-BE49-F238E27FC236}">
                <a16:creationId xmlns:a16="http://schemas.microsoft.com/office/drawing/2014/main" id="{9609A2E3-375B-4E49-A03D-CFC375A447CA}"/>
              </a:ext>
            </a:extLst>
          </p:cNvPr>
          <p:cNvCxnSpPr>
            <a:cxnSpLocks/>
          </p:cNvCxnSpPr>
          <p:nvPr/>
        </p:nvCxnSpPr>
        <p:spPr>
          <a:xfrm>
            <a:off x="5151512" y="5283608"/>
            <a:ext cx="318099" cy="1548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4" name="Cloud Callout 13">
            <a:extLst>
              <a:ext uri="{FF2B5EF4-FFF2-40B4-BE49-F238E27FC236}">
                <a16:creationId xmlns:a16="http://schemas.microsoft.com/office/drawing/2014/main" id="{C4982BC7-9C4F-094B-903B-19D0C7FCEBB4}"/>
              </a:ext>
            </a:extLst>
          </p:cNvPr>
          <p:cNvSpPr/>
          <p:nvPr/>
        </p:nvSpPr>
        <p:spPr>
          <a:xfrm>
            <a:off x="3355788" y="1358212"/>
            <a:ext cx="3782291" cy="1302328"/>
          </a:xfrm>
          <a:prstGeom prst="cloudCallout">
            <a:avLst>
              <a:gd name="adj1" fmla="val -320"/>
              <a:gd name="adj2" fmla="val 1994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5" name="Straight Connector 34">
            <a:extLst>
              <a:ext uri="{FF2B5EF4-FFF2-40B4-BE49-F238E27FC236}">
                <a16:creationId xmlns:a16="http://schemas.microsoft.com/office/drawing/2014/main" id="{BD75E7FB-9AE3-1942-AC30-B8ABABEB9BAE}"/>
              </a:ext>
            </a:extLst>
          </p:cNvPr>
          <p:cNvCxnSpPr>
            <a:stCxn id="7" idx="0"/>
            <a:endCxn id="14" idx="1"/>
          </p:cNvCxnSpPr>
          <p:nvPr/>
        </p:nvCxnSpPr>
        <p:spPr>
          <a:xfrm flipV="1">
            <a:off x="4873903" y="2659153"/>
            <a:ext cx="373031" cy="1498919"/>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12150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79C8EFE6-03EF-48AE-A37C-A4485AD46205}"/>
              </a:ext>
            </a:extLst>
          </p:cNvPr>
          <p:cNvSpPr txBox="1"/>
          <p:nvPr/>
        </p:nvSpPr>
        <p:spPr>
          <a:xfrm>
            <a:off x="5070399" y="568381"/>
            <a:ext cx="5815309" cy="1284967"/>
          </a:xfrm>
          <a:prstGeom prst="rect">
            <a:avLst/>
          </a:prstGeom>
          <a:noFill/>
        </p:spPr>
        <p:txBody>
          <a:bodyPr wrap="square" lIns="91440" tIns="45720" rIns="91440" bIns="45720" rtlCol="0" anchor="t">
            <a:spAutoFit/>
          </a:bodyPr>
          <a:lstStyle/>
          <a:p>
            <a:pPr defTabSz="457063">
              <a:lnSpc>
                <a:spcPts val="3063"/>
              </a:lnSpc>
            </a:pPr>
            <a:r>
              <a:rPr lang="en-US" sz="3199" b="1" spc="-150">
                <a:solidFill>
                  <a:schemeClr val="accent1"/>
                </a:solidFill>
                <a:latin typeface="Arial" panose="020B0604020202020204" pitchFamily="34" charset="0"/>
                <a:ea typeface="Verdana" panose="020B0604030504040204" pitchFamily="34" charset="0"/>
              </a:rPr>
              <a:t>Hyperintegration</a:t>
            </a:r>
          </a:p>
          <a:p>
            <a:pPr defTabSz="457063">
              <a:lnSpc>
                <a:spcPts val="3063"/>
              </a:lnSpc>
            </a:pPr>
            <a:r>
              <a:rPr lang="en-US" sz="3150" b="1" spc="-150">
                <a:solidFill>
                  <a:srgbClr val="1C1C1C"/>
                </a:solidFill>
                <a:latin typeface="Arial"/>
                <a:ea typeface="Verdana"/>
                <a:cs typeface="Arial"/>
              </a:rPr>
              <a:t>SDVs are increasingly complex and unified oversight is needed.</a:t>
            </a:r>
          </a:p>
        </p:txBody>
      </p:sp>
      <p:sp>
        <p:nvSpPr>
          <p:cNvPr id="10" name="TextBox 9">
            <a:extLst>
              <a:ext uri="{FF2B5EF4-FFF2-40B4-BE49-F238E27FC236}">
                <a16:creationId xmlns:a16="http://schemas.microsoft.com/office/drawing/2014/main" id="{FE6118F7-B52A-724D-BBA4-9D142C533CA5}"/>
              </a:ext>
            </a:extLst>
          </p:cNvPr>
          <p:cNvSpPr txBox="1"/>
          <p:nvPr/>
        </p:nvSpPr>
        <p:spPr>
          <a:xfrm>
            <a:off x="5070400" y="1945433"/>
            <a:ext cx="6960640" cy="1284967"/>
          </a:xfrm>
          <a:prstGeom prst="rect">
            <a:avLst/>
          </a:prstGeom>
          <a:noFill/>
        </p:spPr>
        <p:txBody>
          <a:bodyPr wrap="square" lIns="91440" tIns="45720" rIns="91440" bIns="45720" rtlCol="0" anchor="t">
            <a:spAutoFit/>
          </a:bodyPr>
          <a:lstStyle/>
          <a:p>
            <a:pPr defTabSz="457063">
              <a:lnSpc>
                <a:spcPts val="3063"/>
              </a:lnSpc>
            </a:pPr>
            <a:r>
              <a:rPr lang="en-US" sz="3150" b="1" spc="-150">
                <a:solidFill>
                  <a:schemeClr val="accent1"/>
                </a:solidFill>
                <a:latin typeface="Arial"/>
                <a:ea typeface="Verdana"/>
                <a:cs typeface="Arial"/>
              </a:rPr>
              <a:t>Continuous Integration &amp; Development</a:t>
            </a:r>
          </a:p>
          <a:p>
            <a:pPr defTabSz="457063">
              <a:lnSpc>
                <a:spcPts val="3063"/>
              </a:lnSpc>
            </a:pPr>
            <a:r>
              <a:rPr lang="en-US" sz="3199" b="1" spc="-150">
                <a:solidFill>
                  <a:srgbClr val="1C1C1C"/>
                </a:solidFill>
                <a:latin typeface="Arial" panose="020B0604020202020204" pitchFamily="34" charset="0"/>
                <a:ea typeface="Verdana" panose="020B0604030504040204" pitchFamily="34" charset="0"/>
              </a:rPr>
              <a:t>Developers need insights into</a:t>
            </a:r>
            <a:br>
              <a:rPr lang="en-US" sz="3199" b="1" spc="-150">
                <a:solidFill>
                  <a:srgbClr val="1C1C1C"/>
                </a:solidFill>
                <a:latin typeface="Arial" panose="020B0604020202020204" pitchFamily="34" charset="0"/>
                <a:ea typeface="Verdana" panose="020B0604030504040204" pitchFamily="34" charset="0"/>
              </a:rPr>
            </a:br>
            <a:r>
              <a:rPr lang="en-US" sz="3199" b="1" spc="-150">
                <a:solidFill>
                  <a:srgbClr val="1C1C1C"/>
                </a:solidFill>
                <a:latin typeface="Arial" panose="020B0604020202020204" pitchFamily="34" charset="0"/>
                <a:ea typeface="Verdana" panose="020B0604030504040204" pitchFamily="34" charset="0"/>
              </a:rPr>
              <a:t>SDV execution.</a:t>
            </a:r>
          </a:p>
        </p:txBody>
      </p:sp>
      <p:sp>
        <p:nvSpPr>
          <p:cNvPr id="3" name="Rectangle 2">
            <a:extLst>
              <a:ext uri="{FF2B5EF4-FFF2-40B4-BE49-F238E27FC236}">
                <a16:creationId xmlns:a16="http://schemas.microsoft.com/office/drawing/2014/main" id="{3DE12307-62EB-3D4B-886D-196D5C6F1381}"/>
              </a:ext>
            </a:extLst>
          </p:cNvPr>
          <p:cNvSpPr/>
          <p:nvPr/>
        </p:nvSpPr>
        <p:spPr>
          <a:xfrm>
            <a:off x="413358" y="4990601"/>
            <a:ext cx="11398685" cy="990189"/>
          </a:xfrm>
          <a:prstGeom prst="rect">
            <a:avLst/>
          </a:prstGeom>
          <a:ln>
            <a:solidFill>
              <a:schemeClr val="accent2"/>
            </a:solidFill>
          </a:ln>
        </p:spPr>
        <p:txBody>
          <a:bodyPr wrap="square" tIns="108000" bIns="36000">
            <a:spAutoFit/>
          </a:bodyPr>
          <a:lstStyle/>
          <a:p>
            <a:pPr algn="ctr" defTabSz="457063">
              <a:lnSpc>
                <a:spcPts val="3363"/>
              </a:lnSpc>
            </a:pPr>
            <a:r>
              <a:rPr lang="en-US" sz="2800" b="1" spc="-150">
                <a:latin typeface="Arial" panose="020B0604020202020204" pitchFamily="34" charset="0"/>
                <a:ea typeface="Verdana" panose="020B0604030504040204" pitchFamily="34" charset="0"/>
              </a:rPr>
              <a:t>To enable new intelligent SDV use cases, </a:t>
            </a:r>
            <a:r>
              <a:rPr lang="en-US" sz="2800" b="1" spc="-150">
                <a:solidFill>
                  <a:srgbClr val="FF0000"/>
                </a:solidFill>
                <a:latin typeface="Arial" panose="020B0604020202020204" pitchFamily="34" charset="0"/>
                <a:ea typeface="Verdana" panose="020B0604030504040204" pitchFamily="34" charset="0"/>
              </a:rPr>
              <a:t>telemetry data is required.</a:t>
            </a:r>
            <a:br>
              <a:rPr lang="en-US" sz="2800" b="1" spc="-150">
                <a:solidFill>
                  <a:srgbClr val="FF0000"/>
                </a:solidFill>
                <a:latin typeface="Arial" panose="020B0604020202020204" pitchFamily="34" charset="0"/>
                <a:ea typeface="Verdana" panose="020B0604030504040204" pitchFamily="34" charset="0"/>
              </a:rPr>
            </a:br>
            <a:r>
              <a:rPr lang="en-US" sz="2800" b="1" spc="-150">
                <a:latin typeface="Arial" panose="020B0604020202020204" pitchFamily="34" charset="0"/>
                <a:ea typeface="Verdana" panose="020B0604030504040204" pitchFamily="34" charset="0"/>
              </a:rPr>
              <a:t>→</a:t>
            </a:r>
            <a:r>
              <a:rPr lang="en-US" sz="2800" b="1" spc="-150">
                <a:solidFill>
                  <a:srgbClr val="FF0000"/>
                </a:solidFill>
                <a:latin typeface="Arial" panose="020B0604020202020204" pitchFamily="34" charset="0"/>
                <a:ea typeface="Verdana" panose="020B0604030504040204" pitchFamily="34" charset="0"/>
              </a:rPr>
              <a:t> </a:t>
            </a:r>
            <a:r>
              <a:rPr lang="en-US" sz="2800" b="1" spc="-150">
                <a:latin typeface="Arial" panose="020B0604020202020204" pitchFamily="34" charset="0"/>
                <a:ea typeface="Verdana" panose="020B0604030504040204" pitchFamily="34" charset="0"/>
              </a:rPr>
              <a:t>to power the ML and AI-infused digital feedback loops.</a:t>
            </a:r>
          </a:p>
        </p:txBody>
      </p:sp>
      <p:sp>
        <p:nvSpPr>
          <p:cNvPr id="13" name="TextBox 12">
            <a:extLst>
              <a:ext uri="{FF2B5EF4-FFF2-40B4-BE49-F238E27FC236}">
                <a16:creationId xmlns:a16="http://schemas.microsoft.com/office/drawing/2014/main" id="{2EEF9F2B-2509-434A-B820-13B03434FFC2}"/>
              </a:ext>
            </a:extLst>
          </p:cNvPr>
          <p:cNvSpPr txBox="1"/>
          <p:nvPr/>
        </p:nvSpPr>
        <p:spPr>
          <a:xfrm>
            <a:off x="413358" y="1850223"/>
            <a:ext cx="3334735" cy="1374392"/>
          </a:xfrm>
          <a:prstGeom prst="rect">
            <a:avLst/>
          </a:prstGeom>
          <a:noFill/>
          <a:ln>
            <a:solidFill>
              <a:schemeClr val="accent2"/>
            </a:solidFill>
          </a:ln>
        </p:spPr>
        <p:txBody>
          <a:bodyPr wrap="square" lIns="91440" tIns="108000" rIns="91440" bIns="36000" rtlCol="0" anchor="b">
            <a:spAutoFit/>
          </a:bodyPr>
          <a:lstStyle/>
          <a:p>
            <a:pPr algn="ctr" defTabSz="457063">
              <a:lnSpc>
                <a:spcPts val="3063"/>
              </a:lnSpc>
            </a:pPr>
            <a:r>
              <a:rPr lang="en-US" sz="3150" b="1" spc="-150">
                <a:latin typeface="Arial"/>
                <a:ea typeface="Verdana"/>
                <a:cs typeface="Arial"/>
              </a:rPr>
              <a:t>WHY IS</a:t>
            </a:r>
            <a:br>
              <a:rPr lang="en-US" sz="3150" b="1" spc="-150">
                <a:latin typeface="Arial"/>
                <a:ea typeface="Verdana"/>
                <a:cs typeface="Arial"/>
              </a:rPr>
            </a:br>
            <a:r>
              <a:rPr lang="en-US" sz="3150" b="1" spc="-150">
                <a:latin typeface="Arial"/>
                <a:ea typeface="Verdana"/>
                <a:cs typeface="Arial"/>
              </a:rPr>
              <a:t>SDV TELEMETRY IMPORTANT?</a:t>
            </a:r>
            <a:endParaRPr lang="en-US" sz="3199" b="1" spc="-150">
              <a:latin typeface="Arial" panose="020B0604020202020204" pitchFamily="34" charset="0"/>
              <a:ea typeface="Verdana" panose="020B0604030504040204" pitchFamily="34" charset="0"/>
            </a:endParaRPr>
          </a:p>
        </p:txBody>
      </p:sp>
      <p:sp>
        <p:nvSpPr>
          <p:cNvPr id="6" name="TextBox 5">
            <a:extLst>
              <a:ext uri="{FF2B5EF4-FFF2-40B4-BE49-F238E27FC236}">
                <a16:creationId xmlns:a16="http://schemas.microsoft.com/office/drawing/2014/main" id="{3DC8E48A-2823-7540-AEE3-DE127A43A80C}"/>
              </a:ext>
            </a:extLst>
          </p:cNvPr>
          <p:cNvSpPr txBox="1"/>
          <p:nvPr/>
        </p:nvSpPr>
        <p:spPr>
          <a:xfrm>
            <a:off x="5070400" y="3322484"/>
            <a:ext cx="6650844" cy="1284967"/>
          </a:xfrm>
          <a:prstGeom prst="rect">
            <a:avLst/>
          </a:prstGeom>
          <a:noFill/>
        </p:spPr>
        <p:txBody>
          <a:bodyPr wrap="square" lIns="91440" tIns="45720" rIns="91440" bIns="45720" rtlCol="0" anchor="t">
            <a:spAutoFit/>
          </a:bodyPr>
          <a:lstStyle/>
          <a:p>
            <a:pPr defTabSz="457063">
              <a:lnSpc>
                <a:spcPts val="3063"/>
              </a:lnSpc>
            </a:pPr>
            <a:r>
              <a:rPr lang="en-US" sz="3150" b="1" spc="-150">
                <a:solidFill>
                  <a:schemeClr val="accent1"/>
                </a:solidFill>
                <a:latin typeface="Arial"/>
                <a:ea typeface="Verdana"/>
                <a:cs typeface="Arial"/>
              </a:rPr>
              <a:t>Operational Automation</a:t>
            </a:r>
          </a:p>
          <a:p>
            <a:pPr defTabSz="457063">
              <a:lnSpc>
                <a:spcPts val="3063"/>
              </a:lnSpc>
            </a:pPr>
            <a:r>
              <a:rPr lang="en-US" sz="3199" b="1" spc="-150">
                <a:solidFill>
                  <a:srgbClr val="1C1C1C"/>
                </a:solidFill>
                <a:latin typeface="Arial" panose="020B0604020202020204" pitchFamily="34" charset="0"/>
                <a:ea typeface="Verdana" panose="020B0604030504040204" pitchFamily="34" charset="0"/>
              </a:rPr>
              <a:t>In-vehicle and cloud-based intelligent systems require telemetry.</a:t>
            </a:r>
          </a:p>
        </p:txBody>
      </p:sp>
      <p:cxnSp>
        <p:nvCxnSpPr>
          <p:cNvPr id="4" name="Straight Arrow Connector 3">
            <a:extLst>
              <a:ext uri="{FF2B5EF4-FFF2-40B4-BE49-F238E27FC236}">
                <a16:creationId xmlns:a16="http://schemas.microsoft.com/office/drawing/2014/main" id="{A626F6D6-473F-D94E-8E0F-2954CE0135C4}"/>
              </a:ext>
            </a:extLst>
          </p:cNvPr>
          <p:cNvCxnSpPr>
            <a:cxnSpLocks/>
          </p:cNvCxnSpPr>
          <p:nvPr/>
        </p:nvCxnSpPr>
        <p:spPr>
          <a:xfrm>
            <a:off x="3746500" y="2546867"/>
            <a:ext cx="1227605"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72310543-AE57-BC4C-913A-ECB137EFD643}"/>
              </a:ext>
            </a:extLst>
          </p:cNvPr>
          <p:cNvCxnSpPr>
            <a:cxnSpLocks/>
          </p:cNvCxnSpPr>
          <p:nvPr/>
        </p:nvCxnSpPr>
        <p:spPr>
          <a:xfrm flipV="1">
            <a:off x="3746500" y="1162050"/>
            <a:ext cx="1235075" cy="138481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E6BE1075-66AE-224F-A772-B731192AAF33}"/>
              </a:ext>
            </a:extLst>
          </p:cNvPr>
          <p:cNvCxnSpPr>
            <a:cxnSpLocks/>
          </p:cNvCxnSpPr>
          <p:nvPr/>
        </p:nvCxnSpPr>
        <p:spPr>
          <a:xfrm>
            <a:off x="3746500" y="2546867"/>
            <a:ext cx="1235075" cy="139330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9425AC7B-9E29-344C-B166-F01D404B2F3A}"/>
              </a:ext>
            </a:extLst>
          </p:cNvPr>
          <p:cNvCxnSpPr>
            <a:cxnSpLocks/>
          </p:cNvCxnSpPr>
          <p:nvPr/>
        </p:nvCxnSpPr>
        <p:spPr>
          <a:xfrm>
            <a:off x="5010411" y="615950"/>
            <a:ext cx="0" cy="108759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EAA13562-753E-CA4D-B9E7-5AB2C811E052}"/>
              </a:ext>
            </a:extLst>
          </p:cNvPr>
          <p:cNvCxnSpPr>
            <a:cxnSpLocks/>
          </p:cNvCxnSpPr>
          <p:nvPr/>
        </p:nvCxnSpPr>
        <p:spPr>
          <a:xfrm>
            <a:off x="5010411" y="1986115"/>
            <a:ext cx="0" cy="108759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BAEA06B5-CB1F-DF4C-B564-3E7287C1F957}"/>
              </a:ext>
            </a:extLst>
          </p:cNvPr>
          <p:cNvCxnSpPr>
            <a:cxnSpLocks/>
          </p:cNvCxnSpPr>
          <p:nvPr/>
        </p:nvCxnSpPr>
        <p:spPr>
          <a:xfrm>
            <a:off x="5013772" y="3380533"/>
            <a:ext cx="0" cy="1087590"/>
          </a:xfrm>
          <a:prstGeom prst="line">
            <a:avLst/>
          </a:prstGeom>
          <a:ln w="571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00830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0" grpId="0"/>
      <p:bldP spid="3" grpId="0" animBg="1"/>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Oval 85">
            <a:extLst>
              <a:ext uri="{FF2B5EF4-FFF2-40B4-BE49-F238E27FC236}">
                <a16:creationId xmlns:a16="http://schemas.microsoft.com/office/drawing/2014/main" id="{86D20A5D-5957-BE45-A8CD-71BB7423B3C6}"/>
              </a:ext>
            </a:extLst>
          </p:cNvPr>
          <p:cNvSpPr/>
          <p:nvPr/>
        </p:nvSpPr>
        <p:spPr>
          <a:xfrm>
            <a:off x="124200" y="3549100"/>
            <a:ext cx="11943600" cy="3189625"/>
          </a:xfrm>
          <a:prstGeom prst="ellipse">
            <a:avLst/>
          </a:prstGeom>
          <a:noFill/>
          <a:ln w="18732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5" name="Group 84">
            <a:extLst>
              <a:ext uri="{FF2B5EF4-FFF2-40B4-BE49-F238E27FC236}">
                <a16:creationId xmlns:a16="http://schemas.microsoft.com/office/drawing/2014/main" id="{6BFB317C-1ED3-244F-BCAF-0B95C0948FE4}"/>
              </a:ext>
            </a:extLst>
          </p:cNvPr>
          <p:cNvGrpSpPr/>
          <p:nvPr/>
        </p:nvGrpSpPr>
        <p:grpSpPr>
          <a:xfrm>
            <a:off x="4546670" y="2932427"/>
            <a:ext cx="2895570" cy="1552923"/>
            <a:chOff x="4323150" y="2932427"/>
            <a:chExt cx="2895570" cy="1552923"/>
          </a:xfrm>
          <a:solidFill>
            <a:srgbClr val="E0FDFF"/>
          </a:solidFill>
        </p:grpSpPr>
        <p:cxnSp>
          <p:nvCxnSpPr>
            <p:cNvPr id="84" name="Straight Connector 83">
              <a:extLst>
                <a:ext uri="{FF2B5EF4-FFF2-40B4-BE49-F238E27FC236}">
                  <a16:creationId xmlns:a16="http://schemas.microsoft.com/office/drawing/2014/main" id="{CBEA3ABC-8AA0-9045-82F8-DC0F03CF60B1}"/>
                </a:ext>
              </a:extLst>
            </p:cNvPr>
            <p:cNvCxnSpPr>
              <a:cxnSpLocks/>
              <a:stCxn id="47" idx="2"/>
              <a:endCxn id="74" idx="0"/>
            </p:cNvCxnSpPr>
            <p:nvPr/>
          </p:nvCxnSpPr>
          <p:spPr>
            <a:xfrm>
              <a:off x="5769483" y="2932427"/>
              <a:ext cx="8474" cy="1552923"/>
            </a:xfrm>
            <a:prstGeom prst="line">
              <a:avLst/>
            </a:prstGeom>
            <a:grpFill/>
            <a:ln w="381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45" name="Group 44">
              <a:extLst>
                <a:ext uri="{FF2B5EF4-FFF2-40B4-BE49-F238E27FC236}">
                  <a16:creationId xmlns:a16="http://schemas.microsoft.com/office/drawing/2014/main" id="{C8E40077-B5AF-4F43-A53E-C308FDD2BF23}"/>
                </a:ext>
              </a:extLst>
            </p:cNvPr>
            <p:cNvGrpSpPr/>
            <p:nvPr/>
          </p:nvGrpSpPr>
          <p:grpSpPr>
            <a:xfrm>
              <a:off x="4323150" y="3078629"/>
              <a:ext cx="2895570" cy="597293"/>
              <a:chOff x="3355788" y="1358212"/>
              <a:chExt cx="3782291" cy="1313868"/>
            </a:xfrm>
            <a:grpFill/>
          </p:grpSpPr>
          <p:sp>
            <p:nvSpPr>
              <p:cNvPr id="82" name="Cloud Callout 81">
                <a:extLst>
                  <a:ext uri="{FF2B5EF4-FFF2-40B4-BE49-F238E27FC236}">
                    <a16:creationId xmlns:a16="http://schemas.microsoft.com/office/drawing/2014/main" id="{8E02C402-9245-094B-B346-77C0D6AB1297}"/>
                  </a:ext>
                </a:extLst>
              </p:cNvPr>
              <p:cNvSpPr/>
              <p:nvPr/>
            </p:nvSpPr>
            <p:spPr>
              <a:xfrm>
                <a:off x="3355788" y="1358212"/>
                <a:ext cx="3782291" cy="1302328"/>
              </a:xfrm>
              <a:prstGeom prst="cloudCallout">
                <a:avLst>
                  <a:gd name="adj1" fmla="val -320"/>
                  <a:gd name="adj2" fmla="val 19947"/>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    5G/6G</a:t>
                </a:r>
              </a:p>
            </p:txBody>
          </p:sp>
          <p:sp>
            <p:nvSpPr>
              <p:cNvPr id="42" name="Oval 41">
                <a:extLst>
                  <a:ext uri="{FF2B5EF4-FFF2-40B4-BE49-F238E27FC236}">
                    <a16:creationId xmlns:a16="http://schemas.microsoft.com/office/drawing/2014/main" id="{562A8F3E-804D-DA47-8D21-EAB5464966A9}"/>
                  </a:ext>
                </a:extLst>
              </p:cNvPr>
              <p:cNvSpPr/>
              <p:nvPr/>
            </p:nvSpPr>
            <p:spPr>
              <a:xfrm>
                <a:off x="4998720" y="2102016"/>
                <a:ext cx="477520" cy="5700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87" name="Oval 86">
            <a:extLst>
              <a:ext uri="{FF2B5EF4-FFF2-40B4-BE49-F238E27FC236}">
                <a16:creationId xmlns:a16="http://schemas.microsoft.com/office/drawing/2014/main" id="{FB5A0E2C-6C19-E647-A05A-C469F84F928D}"/>
              </a:ext>
            </a:extLst>
          </p:cNvPr>
          <p:cNvSpPr/>
          <p:nvPr/>
        </p:nvSpPr>
        <p:spPr>
          <a:xfrm>
            <a:off x="5313680" y="305511"/>
            <a:ext cx="3271520" cy="536386"/>
          </a:xfrm>
          <a:prstGeom prst="ellipse">
            <a:avLst/>
          </a:prstGeom>
          <a:noFill/>
          <a:ln w="571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39724B50-FA1B-7A48-B884-6F3A74CBF0F0}"/>
              </a:ext>
            </a:extLst>
          </p:cNvPr>
          <p:cNvSpPr txBox="1"/>
          <p:nvPr/>
        </p:nvSpPr>
        <p:spPr>
          <a:xfrm>
            <a:off x="545044" y="340463"/>
            <a:ext cx="9076342" cy="457176"/>
          </a:xfrm>
          <a:prstGeom prst="rect">
            <a:avLst/>
          </a:prstGeom>
          <a:noFill/>
        </p:spPr>
        <p:txBody>
          <a:bodyPr wrap="square" lIns="91440" tIns="45720" rIns="91440" bIns="45720" rtlCol="0" anchor="b">
            <a:spAutoFit/>
          </a:bodyPr>
          <a:lstStyle/>
          <a:p>
            <a:pPr>
              <a:lnSpc>
                <a:spcPts val="2664"/>
              </a:lnSpc>
            </a:pPr>
            <a:r>
              <a:rPr lang="en-US" sz="3200" b="1" spc="-150">
                <a:latin typeface="Arial"/>
                <a:ea typeface="Verdana"/>
                <a:cs typeface="Arial"/>
              </a:rPr>
              <a:t>Intelligent SDV Overview      </a:t>
            </a:r>
            <a:r>
              <a:rPr lang="en-US" sz="2400" b="1" spc="-150">
                <a:latin typeface="Arial"/>
                <a:ea typeface="Verdana"/>
                <a:cs typeface="Arial"/>
              </a:rPr>
              <a:t>(project scope in bold)</a:t>
            </a:r>
            <a:endParaRPr lang="en-US"/>
          </a:p>
        </p:txBody>
      </p:sp>
      <p:grpSp>
        <p:nvGrpSpPr>
          <p:cNvPr id="40" name="Group 39">
            <a:extLst>
              <a:ext uri="{FF2B5EF4-FFF2-40B4-BE49-F238E27FC236}">
                <a16:creationId xmlns:a16="http://schemas.microsoft.com/office/drawing/2014/main" id="{154E0064-44D8-6D44-832A-E1FBA46A461C}"/>
              </a:ext>
            </a:extLst>
          </p:cNvPr>
          <p:cNvGrpSpPr/>
          <p:nvPr/>
        </p:nvGrpSpPr>
        <p:grpSpPr>
          <a:xfrm>
            <a:off x="10263553" y="902275"/>
            <a:ext cx="1930109" cy="4901406"/>
            <a:chOff x="10040033" y="1340829"/>
            <a:chExt cx="1930109" cy="4156237"/>
          </a:xfrm>
        </p:grpSpPr>
        <p:sp>
          <p:nvSpPr>
            <p:cNvPr id="36" name="Right Brace 35">
              <a:extLst>
                <a:ext uri="{FF2B5EF4-FFF2-40B4-BE49-F238E27FC236}">
                  <a16:creationId xmlns:a16="http://schemas.microsoft.com/office/drawing/2014/main" id="{3485395A-B6D0-8F44-9F3C-4E1601322084}"/>
                </a:ext>
              </a:extLst>
            </p:cNvPr>
            <p:cNvSpPr/>
            <p:nvPr/>
          </p:nvSpPr>
          <p:spPr>
            <a:xfrm>
              <a:off x="10040033" y="1340829"/>
              <a:ext cx="313324" cy="4156237"/>
            </a:xfrm>
            <a:prstGeom prst="rightBrace">
              <a:avLst>
                <a:gd name="adj1" fmla="val 25711"/>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TextBox 36">
              <a:extLst>
                <a:ext uri="{FF2B5EF4-FFF2-40B4-BE49-F238E27FC236}">
                  <a16:creationId xmlns:a16="http://schemas.microsoft.com/office/drawing/2014/main" id="{272E9CD1-5B00-3F46-9A2D-78404CEE3046}"/>
                </a:ext>
              </a:extLst>
            </p:cNvPr>
            <p:cNvSpPr txBox="1"/>
            <p:nvPr/>
          </p:nvSpPr>
          <p:spPr>
            <a:xfrm>
              <a:off x="10372844" y="3170316"/>
              <a:ext cx="1597298" cy="548068"/>
            </a:xfrm>
            <a:prstGeom prst="rect">
              <a:avLst/>
            </a:prstGeom>
            <a:noFill/>
          </p:spPr>
          <p:txBody>
            <a:bodyPr wrap="square" rtlCol="0">
              <a:spAutoFit/>
            </a:bodyPr>
            <a:lstStyle/>
            <a:p>
              <a:r>
                <a:rPr lang="en-US"/>
                <a:t>Intelligent</a:t>
              </a:r>
              <a:br>
                <a:rPr lang="en-US"/>
              </a:br>
              <a:r>
                <a:rPr lang="en-US"/>
                <a:t>Fleet</a:t>
              </a:r>
            </a:p>
          </p:txBody>
        </p:sp>
      </p:grpSp>
      <p:sp>
        <p:nvSpPr>
          <p:cNvPr id="46" name="TextBox 45">
            <a:extLst>
              <a:ext uri="{FF2B5EF4-FFF2-40B4-BE49-F238E27FC236}">
                <a16:creationId xmlns:a16="http://schemas.microsoft.com/office/drawing/2014/main" id="{2514E85C-5777-2F4C-B0FD-0089B7EB1B04}"/>
              </a:ext>
            </a:extLst>
          </p:cNvPr>
          <p:cNvSpPr txBox="1"/>
          <p:nvPr/>
        </p:nvSpPr>
        <p:spPr>
          <a:xfrm>
            <a:off x="8056649" y="5935878"/>
            <a:ext cx="1939669" cy="461665"/>
          </a:xfrm>
          <a:prstGeom prst="rect">
            <a:avLst/>
          </a:prstGeom>
          <a:noFill/>
          <a:ln>
            <a:solidFill>
              <a:schemeClr val="tx1"/>
            </a:solidFill>
          </a:ln>
        </p:spPr>
        <p:txBody>
          <a:bodyPr wrap="square" lIns="91440" tIns="45720" rIns="91440" bIns="45720" rtlCol="0" anchor="t">
            <a:spAutoFit/>
          </a:bodyPr>
          <a:lstStyle/>
          <a:p>
            <a:pPr algn="ctr"/>
            <a:r>
              <a:rPr lang="en-US" sz="1200" b="1"/>
              <a:t>* Contextual bundling of metrics, logs and traces.</a:t>
            </a:r>
          </a:p>
        </p:txBody>
      </p:sp>
      <p:grpSp>
        <p:nvGrpSpPr>
          <p:cNvPr id="41" name="Group 40">
            <a:extLst>
              <a:ext uri="{FF2B5EF4-FFF2-40B4-BE49-F238E27FC236}">
                <a16:creationId xmlns:a16="http://schemas.microsoft.com/office/drawing/2014/main" id="{1BCB95B8-B862-5C45-B048-8A59882ED245}"/>
              </a:ext>
            </a:extLst>
          </p:cNvPr>
          <p:cNvGrpSpPr/>
          <p:nvPr/>
        </p:nvGrpSpPr>
        <p:grpSpPr>
          <a:xfrm>
            <a:off x="2697800" y="903949"/>
            <a:ext cx="1644204" cy="2028478"/>
            <a:chOff x="2373921" y="1340829"/>
            <a:chExt cx="1644204" cy="2028478"/>
          </a:xfrm>
        </p:grpSpPr>
        <p:sp>
          <p:nvSpPr>
            <p:cNvPr id="52" name="Right Brace 51">
              <a:extLst>
                <a:ext uri="{FF2B5EF4-FFF2-40B4-BE49-F238E27FC236}">
                  <a16:creationId xmlns:a16="http://schemas.microsoft.com/office/drawing/2014/main" id="{0C4A1E4E-A1A1-B24A-8078-2D82A70334D2}"/>
                </a:ext>
              </a:extLst>
            </p:cNvPr>
            <p:cNvSpPr/>
            <p:nvPr/>
          </p:nvSpPr>
          <p:spPr>
            <a:xfrm flipH="1">
              <a:off x="3725798" y="1340829"/>
              <a:ext cx="292327" cy="2028478"/>
            </a:xfrm>
            <a:prstGeom prst="rightBrace">
              <a:avLst>
                <a:gd name="adj1" fmla="val 25711"/>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TextBox 52">
              <a:extLst>
                <a:ext uri="{FF2B5EF4-FFF2-40B4-BE49-F238E27FC236}">
                  <a16:creationId xmlns:a16="http://schemas.microsoft.com/office/drawing/2014/main" id="{2AFA3B8E-D510-5C44-A399-A82E0E399305}"/>
                </a:ext>
              </a:extLst>
            </p:cNvPr>
            <p:cNvSpPr txBox="1"/>
            <p:nvPr/>
          </p:nvSpPr>
          <p:spPr>
            <a:xfrm>
              <a:off x="2373921" y="2169564"/>
              <a:ext cx="1364573" cy="369332"/>
            </a:xfrm>
            <a:prstGeom prst="rect">
              <a:avLst/>
            </a:prstGeom>
            <a:noFill/>
          </p:spPr>
          <p:txBody>
            <a:bodyPr wrap="square" rtlCol="0">
              <a:spAutoFit/>
            </a:bodyPr>
            <a:lstStyle/>
            <a:p>
              <a:pPr algn="r"/>
              <a:r>
                <a:rPr lang="en-US"/>
                <a:t>Cloud</a:t>
              </a:r>
            </a:p>
          </p:txBody>
        </p:sp>
      </p:grpSp>
      <p:grpSp>
        <p:nvGrpSpPr>
          <p:cNvPr id="27" name="Group 26">
            <a:extLst>
              <a:ext uri="{FF2B5EF4-FFF2-40B4-BE49-F238E27FC236}">
                <a16:creationId xmlns:a16="http://schemas.microsoft.com/office/drawing/2014/main" id="{06091B22-48E4-5048-8050-DA6AE04B5423}"/>
              </a:ext>
            </a:extLst>
          </p:cNvPr>
          <p:cNvGrpSpPr/>
          <p:nvPr/>
        </p:nvGrpSpPr>
        <p:grpSpPr>
          <a:xfrm>
            <a:off x="2683104" y="3775203"/>
            <a:ext cx="1656899" cy="2028478"/>
            <a:chOff x="2359225" y="3468587"/>
            <a:chExt cx="1656899" cy="2028478"/>
          </a:xfrm>
        </p:grpSpPr>
        <p:sp>
          <p:nvSpPr>
            <p:cNvPr id="54" name="Right Brace 53">
              <a:extLst>
                <a:ext uri="{FF2B5EF4-FFF2-40B4-BE49-F238E27FC236}">
                  <a16:creationId xmlns:a16="http://schemas.microsoft.com/office/drawing/2014/main" id="{6E08C1D6-3DE6-BC4F-83E3-FD27DF99D88E}"/>
                </a:ext>
              </a:extLst>
            </p:cNvPr>
            <p:cNvSpPr/>
            <p:nvPr/>
          </p:nvSpPr>
          <p:spPr>
            <a:xfrm flipH="1">
              <a:off x="3723797" y="3468587"/>
              <a:ext cx="292327" cy="2028478"/>
            </a:xfrm>
            <a:prstGeom prst="rightBrace">
              <a:avLst>
                <a:gd name="adj1" fmla="val 25711"/>
                <a:gd name="adj2" fmla="val 50000"/>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TextBox 54">
              <a:extLst>
                <a:ext uri="{FF2B5EF4-FFF2-40B4-BE49-F238E27FC236}">
                  <a16:creationId xmlns:a16="http://schemas.microsoft.com/office/drawing/2014/main" id="{C7432856-43B7-AD4F-8626-4C9F6AF5C654}"/>
                </a:ext>
              </a:extLst>
            </p:cNvPr>
            <p:cNvSpPr txBox="1"/>
            <p:nvPr/>
          </p:nvSpPr>
          <p:spPr>
            <a:xfrm>
              <a:off x="2359225" y="4159981"/>
              <a:ext cx="1364573" cy="646331"/>
            </a:xfrm>
            <a:prstGeom prst="rect">
              <a:avLst/>
            </a:prstGeom>
            <a:noFill/>
            <a:ln w="28575">
              <a:noFill/>
            </a:ln>
          </p:spPr>
          <p:txBody>
            <a:bodyPr wrap="square" lIns="91440" tIns="45720" rIns="91440" bIns="45720" rtlCol="0" anchor="t">
              <a:spAutoFit/>
            </a:bodyPr>
            <a:lstStyle/>
            <a:p>
              <a:pPr algn="r"/>
              <a:r>
                <a:rPr lang="en-US" b="1" i="1"/>
                <a:t>Intelligent </a:t>
              </a:r>
              <a:r>
                <a:rPr lang="en-US" b="1"/>
                <a:t>SDV</a:t>
              </a:r>
            </a:p>
          </p:txBody>
        </p:sp>
      </p:grpSp>
      <p:grpSp>
        <p:nvGrpSpPr>
          <p:cNvPr id="39" name="Group 38">
            <a:extLst>
              <a:ext uri="{FF2B5EF4-FFF2-40B4-BE49-F238E27FC236}">
                <a16:creationId xmlns:a16="http://schemas.microsoft.com/office/drawing/2014/main" id="{A012C4D1-14DB-C84C-80EA-CA239CE1DBA3}"/>
              </a:ext>
            </a:extLst>
          </p:cNvPr>
          <p:cNvGrpSpPr/>
          <p:nvPr/>
        </p:nvGrpSpPr>
        <p:grpSpPr>
          <a:xfrm>
            <a:off x="191219" y="908829"/>
            <a:ext cx="1585561" cy="4894852"/>
            <a:chOff x="52452" y="1333310"/>
            <a:chExt cx="1585561" cy="4156238"/>
          </a:xfrm>
        </p:grpSpPr>
        <p:sp>
          <p:nvSpPr>
            <p:cNvPr id="56" name="Right Brace 55">
              <a:extLst>
                <a:ext uri="{FF2B5EF4-FFF2-40B4-BE49-F238E27FC236}">
                  <a16:creationId xmlns:a16="http://schemas.microsoft.com/office/drawing/2014/main" id="{8AF56400-846A-D345-8044-0F6ACBD9EB64}"/>
                </a:ext>
              </a:extLst>
            </p:cNvPr>
            <p:cNvSpPr/>
            <p:nvPr/>
          </p:nvSpPr>
          <p:spPr>
            <a:xfrm flipH="1">
              <a:off x="1324689" y="1333310"/>
              <a:ext cx="313324" cy="4156238"/>
            </a:xfrm>
            <a:prstGeom prst="rightBrace">
              <a:avLst>
                <a:gd name="adj1" fmla="val 25711"/>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TextBox 56">
              <a:extLst>
                <a:ext uri="{FF2B5EF4-FFF2-40B4-BE49-F238E27FC236}">
                  <a16:creationId xmlns:a16="http://schemas.microsoft.com/office/drawing/2014/main" id="{DBEF6D22-64B2-FA43-9183-844364B6B318}"/>
                </a:ext>
              </a:extLst>
            </p:cNvPr>
            <p:cNvSpPr txBox="1"/>
            <p:nvPr/>
          </p:nvSpPr>
          <p:spPr>
            <a:xfrm>
              <a:off x="52452" y="2774052"/>
              <a:ext cx="1265181" cy="1254405"/>
            </a:xfrm>
            <a:prstGeom prst="rect">
              <a:avLst/>
            </a:prstGeom>
            <a:noFill/>
          </p:spPr>
          <p:txBody>
            <a:bodyPr wrap="square" rtlCol="0">
              <a:spAutoFit/>
            </a:bodyPr>
            <a:lstStyle/>
            <a:p>
              <a:pPr algn="r"/>
              <a:r>
                <a:rPr lang="en-US"/>
                <a:t>Cloud-connected SDV Digital Feedback Loop</a:t>
              </a:r>
            </a:p>
          </p:txBody>
        </p:sp>
      </p:grpSp>
      <p:grpSp>
        <p:nvGrpSpPr>
          <p:cNvPr id="38" name="Group 37">
            <a:extLst>
              <a:ext uri="{FF2B5EF4-FFF2-40B4-BE49-F238E27FC236}">
                <a16:creationId xmlns:a16="http://schemas.microsoft.com/office/drawing/2014/main" id="{347B237F-7057-0742-8D99-3EB13DB92EAD}"/>
              </a:ext>
            </a:extLst>
          </p:cNvPr>
          <p:cNvGrpSpPr/>
          <p:nvPr/>
        </p:nvGrpSpPr>
        <p:grpSpPr>
          <a:xfrm>
            <a:off x="1533443" y="3775455"/>
            <a:ext cx="1507408" cy="2028226"/>
            <a:chOff x="1461582" y="3468839"/>
            <a:chExt cx="1507408" cy="2028226"/>
          </a:xfrm>
        </p:grpSpPr>
        <p:sp>
          <p:nvSpPr>
            <p:cNvPr id="63" name="Right Brace 62">
              <a:extLst>
                <a:ext uri="{FF2B5EF4-FFF2-40B4-BE49-F238E27FC236}">
                  <a16:creationId xmlns:a16="http://schemas.microsoft.com/office/drawing/2014/main" id="{0DB3C479-3EEA-4443-99B2-932EFC8A08EB}"/>
                </a:ext>
              </a:extLst>
            </p:cNvPr>
            <p:cNvSpPr/>
            <p:nvPr/>
          </p:nvSpPr>
          <p:spPr>
            <a:xfrm flipH="1">
              <a:off x="2644329" y="3468839"/>
              <a:ext cx="324661" cy="2028226"/>
            </a:xfrm>
            <a:prstGeom prst="rightBrace">
              <a:avLst>
                <a:gd name="adj1" fmla="val 25711"/>
                <a:gd name="adj2" fmla="val 50000"/>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4" name="TextBox 63">
              <a:extLst>
                <a:ext uri="{FF2B5EF4-FFF2-40B4-BE49-F238E27FC236}">
                  <a16:creationId xmlns:a16="http://schemas.microsoft.com/office/drawing/2014/main" id="{B67FC2E3-2BE1-FA4A-B2D3-E2651C85AA7F}"/>
                </a:ext>
              </a:extLst>
            </p:cNvPr>
            <p:cNvSpPr txBox="1"/>
            <p:nvPr/>
          </p:nvSpPr>
          <p:spPr>
            <a:xfrm>
              <a:off x="1461582" y="3894113"/>
              <a:ext cx="1265181" cy="1200329"/>
            </a:xfrm>
            <a:prstGeom prst="rect">
              <a:avLst/>
            </a:prstGeom>
            <a:noFill/>
          </p:spPr>
          <p:txBody>
            <a:bodyPr wrap="square" rtlCol="0">
              <a:spAutoFit/>
            </a:bodyPr>
            <a:lstStyle/>
            <a:p>
              <a:pPr algn="r"/>
              <a:r>
                <a:rPr lang="en-US" b="1"/>
                <a:t>In-vehicle Digital Feedback Loop</a:t>
              </a:r>
            </a:p>
          </p:txBody>
        </p:sp>
      </p:grpSp>
      <p:grpSp>
        <p:nvGrpSpPr>
          <p:cNvPr id="24" name="Group 23">
            <a:extLst>
              <a:ext uri="{FF2B5EF4-FFF2-40B4-BE49-F238E27FC236}">
                <a16:creationId xmlns:a16="http://schemas.microsoft.com/office/drawing/2014/main" id="{F285A337-9449-224F-B8A1-B1B44E7F5BDD}"/>
              </a:ext>
            </a:extLst>
          </p:cNvPr>
          <p:cNvGrpSpPr/>
          <p:nvPr/>
        </p:nvGrpSpPr>
        <p:grpSpPr>
          <a:xfrm>
            <a:off x="4538195" y="2299453"/>
            <a:ext cx="5741521" cy="674911"/>
            <a:chOff x="4314675" y="2736333"/>
            <a:chExt cx="5741521" cy="674911"/>
          </a:xfrm>
        </p:grpSpPr>
        <p:sp>
          <p:nvSpPr>
            <p:cNvPr id="33" name="TextBox 32">
              <a:extLst>
                <a:ext uri="{FF2B5EF4-FFF2-40B4-BE49-F238E27FC236}">
                  <a16:creationId xmlns:a16="http://schemas.microsoft.com/office/drawing/2014/main" id="{E6CF631C-A413-AA47-916A-1BB3E7DEE010}"/>
                </a:ext>
              </a:extLst>
            </p:cNvPr>
            <p:cNvSpPr txBox="1"/>
            <p:nvPr/>
          </p:nvSpPr>
          <p:spPr>
            <a:xfrm>
              <a:off x="7797564" y="2736333"/>
              <a:ext cx="2258632" cy="646331"/>
            </a:xfrm>
            <a:prstGeom prst="rect">
              <a:avLst/>
            </a:prstGeom>
            <a:noFill/>
          </p:spPr>
          <p:txBody>
            <a:bodyPr wrap="square" rtlCol="0">
              <a:spAutoFit/>
            </a:bodyPr>
            <a:lstStyle/>
            <a:p>
              <a:r>
                <a:rPr lang="en-US"/>
                <a:t>Telemetry persistence &amp; web APIs</a:t>
              </a:r>
            </a:p>
          </p:txBody>
        </p:sp>
        <p:sp>
          <p:nvSpPr>
            <p:cNvPr id="48" name="Right Brace 47">
              <a:extLst>
                <a:ext uri="{FF2B5EF4-FFF2-40B4-BE49-F238E27FC236}">
                  <a16:creationId xmlns:a16="http://schemas.microsoft.com/office/drawing/2014/main" id="{5DB2C208-45DD-D745-9F8B-1EDEEFE00EA7}"/>
                </a:ext>
              </a:extLst>
            </p:cNvPr>
            <p:cNvSpPr/>
            <p:nvPr/>
          </p:nvSpPr>
          <p:spPr>
            <a:xfrm>
              <a:off x="7515481" y="2755400"/>
              <a:ext cx="292327" cy="617509"/>
            </a:xfrm>
            <a:prstGeom prst="rightBrace">
              <a:avLst>
                <a:gd name="adj1" fmla="val 25711"/>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15" name="Group 14">
              <a:extLst>
                <a:ext uri="{FF2B5EF4-FFF2-40B4-BE49-F238E27FC236}">
                  <a16:creationId xmlns:a16="http://schemas.microsoft.com/office/drawing/2014/main" id="{A0DF1478-E977-B544-BD40-43857B49E148}"/>
                </a:ext>
              </a:extLst>
            </p:cNvPr>
            <p:cNvGrpSpPr/>
            <p:nvPr/>
          </p:nvGrpSpPr>
          <p:grpSpPr>
            <a:xfrm>
              <a:off x="4314675" y="2758944"/>
              <a:ext cx="2909616" cy="652300"/>
              <a:chOff x="4314675" y="2758944"/>
              <a:chExt cx="2909616" cy="652300"/>
            </a:xfrm>
          </p:grpSpPr>
          <p:sp>
            <p:nvSpPr>
              <p:cNvPr id="47" name="Rectangle 46">
                <a:extLst>
                  <a:ext uri="{FF2B5EF4-FFF2-40B4-BE49-F238E27FC236}">
                    <a16:creationId xmlns:a16="http://schemas.microsoft.com/office/drawing/2014/main" id="{7D1AE9B1-7D71-8F49-8A21-96DE89860F44}"/>
                  </a:ext>
                </a:extLst>
              </p:cNvPr>
              <p:cNvSpPr/>
              <p:nvPr/>
            </p:nvSpPr>
            <p:spPr>
              <a:xfrm>
                <a:off x="4314675" y="2758944"/>
                <a:ext cx="2909616" cy="610363"/>
              </a:xfrm>
              <a:prstGeom prst="rect">
                <a:avLst/>
              </a:prstGeom>
              <a:solidFill>
                <a:schemeClr val="accent1">
                  <a:lumMod val="10000"/>
                  <a:lumOff val="90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solidFill>
                      <a:schemeClr val="tx1"/>
                    </a:solidFill>
                    <a:cs typeface="Arial"/>
                  </a:rPr>
                  <a:t>Analytics Backend</a:t>
                </a:r>
                <a:endParaRPr lang="en-US">
                  <a:solidFill>
                    <a:schemeClr val="tx1"/>
                  </a:solidFill>
                </a:endParaRPr>
              </a:p>
            </p:txBody>
          </p:sp>
          <p:pic>
            <p:nvPicPr>
              <p:cNvPr id="60" name="Picture 64" descr="Logo, company name&#10;&#10;Description automatically generated">
                <a:extLst>
                  <a:ext uri="{FF2B5EF4-FFF2-40B4-BE49-F238E27FC236}">
                    <a16:creationId xmlns:a16="http://schemas.microsoft.com/office/drawing/2014/main" id="{A0220CF5-0B9E-1A40-A754-A73045108CB2}"/>
                  </a:ext>
                </a:extLst>
              </p:cNvPr>
              <p:cNvPicPr>
                <a:picLocks noChangeAspect="1"/>
              </p:cNvPicPr>
              <p:nvPr/>
            </p:nvPicPr>
            <p:blipFill rotWithShape="1">
              <a:blip r:embed="rId3"/>
              <a:srcRect l="17613" t="-7" r="18049" b="32110"/>
              <a:stretch/>
            </p:blipFill>
            <p:spPr>
              <a:xfrm>
                <a:off x="6754572" y="2765498"/>
                <a:ext cx="461529" cy="447675"/>
              </a:xfrm>
              <a:prstGeom prst="rect">
                <a:avLst/>
              </a:prstGeom>
              <a:ln>
                <a:noFill/>
              </a:ln>
            </p:spPr>
          </p:pic>
          <p:sp>
            <p:nvSpPr>
              <p:cNvPr id="5" name="TextBox 4">
                <a:extLst>
                  <a:ext uri="{FF2B5EF4-FFF2-40B4-BE49-F238E27FC236}">
                    <a16:creationId xmlns:a16="http://schemas.microsoft.com/office/drawing/2014/main" id="{FECE932F-2DCE-684E-A616-F92A9683A1BC}"/>
                  </a:ext>
                </a:extLst>
              </p:cNvPr>
              <p:cNvSpPr txBox="1"/>
              <p:nvPr/>
            </p:nvSpPr>
            <p:spPr>
              <a:xfrm>
                <a:off x="6771126" y="3149634"/>
                <a:ext cx="381739" cy="261610"/>
              </a:xfrm>
              <a:prstGeom prst="rect">
                <a:avLst/>
              </a:prstGeom>
              <a:noFill/>
            </p:spPr>
            <p:txBody>
              <a:bodyPr wrap="square" rtlCol="0">
                <a:spAutoFit/>
              </a:bodyPr>
              <a:lstStyle/>
              <a:p>
                <a:r>
                  <a:rPr lang="en-US" sz="1050" b="1"/>
                  <a:t>DB</a:t>
                </a:r>
              </a:p>
            </p:txBody>
          </p:sp>
        </p:grpSp>
      </p:grpSp>
      <p:grpSp>
        <p:nvGrpSpPr>
          <p:cNvPr id="25" name="Group 24">
            <a:extLst>
              <a:ext uri="{FF2B5EF4-FFF2-40B4-BE49-F238E27FC236}">
                <a16:creationId xmlns:a16="http://schemas.microsoft.com/office/drawing/2014/main" id="{C9FECD1C-82C1-3E44-A619-1E3736E239BA}"/>
              </a:ext>
            </a:extLst>
          </p:cNvPr>
          <p:cNvGrpSpPr/>
          <p:nvPr/>
        </p:nvGrpSpPr>
        <p:grpSpPr>
          <a:xfrm>
            <a:off x="4538195" y="1587851"/>
            <a:ext cx="5716505" cy="689688"/>
            <a:chOff x="4314675" y="2024731"/>
            <a:chExt cx="5716505" cy="689688"/>
          </a:xfrm>
        </p:grpSpPr>
        <p:sp>
          <p:nvSpPr>
            <p:cNvPr id="30" name="Right Brace 29">
              <a:extLst>
                <a:ext uri="{FF2B5EF4-FFF2-40B4-BE49-F238E27FC236}">
                  <a16:creationId xmlns:a16="http://schemas.microsoft.com/office/drawing/2014/main" id="{F4BC4018-66F1-8245-B5E7-1B157F6341AE}"/>
                </a:ext>
              </a:extLst>
            </p:cNvPr>
            <p:cNvSpPr/>
            <p:nvPr/>
          </p:nvSpPr>
          <p:spPr>
            <a:xfrm>
              <a:off x="7519653" y="2046256"/>
              <a:ext cx="292327" cy="607613"/>
            </a:xfrm>
            <a:prstGeom prst="rightBrace">
              <a:avLst>
                <a:gd name="adj1" fmla="val 25711"/>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TextBox 30">
              <a:extLst>
                <a:ext uri="{FF2B5EF4-FFF2-40B4-BE49-F238E27FC236}">
                  <a16:creationId xmlns:a16="http://schemas.microsoft.com/office/drawing/2014/main" id="{A859631F-414C-D744-9210-1F2C08B3F9DA}"/>
                </a:ext>
              </a:extLst>
            </p:cNvPr>
            <p:cNvSpPr txBox="1"/>
            <p:nvPr/>
          </p:nvSpPr>
          <p:spPr>
            <a:xfrm>
              <a:off x="7806417" y="2024731"/>
              <a:ext cx="2224763" cy="646331"/>
            </a:xfrm>
            <a:prstGeom prst="rect">
              <a:avLst/>
            </a:prstGeom>
            <a:noFill/>
          </p:spPr>
          <p:txBody>
            <a:bodyPr wrap="square" lIns="91440" tIns="45720" rIns="91440" bIns="45720" rtlCol="0" anchor="t">
              <a:spAutoFit/>
            </a:bodyPr>
            <a:lstStyle/>
            <a:p>
              <a:r>
                <a:rPr lang="en-US"/>
                <a:t>AI developer bots &amp;</a:t>
              </a:r>
              <a:br>
                <a:rPr lang="en-US"/>
              </a:br>
              <a:r>
                <a:rPr lang="en-US"/>
                <a:t>AI sysadmin bots</a:t>
              </a:r>
            </a:p>
          </p:txBody>
        </p:sp>
        <p:grpSp>
          <p:nvGrpSpPr>
            <p:cNvPr id="11" name="Group 10">
              <a:extLst>
                <a:ext uri="{FF2B5EF4-FFF2-40B4-BE49-F238E27FC236}">
                  <a16:creationId xmlns:a16="http://schemas.microsoft.com/office/drawing/2014/main" id="{556C130F-BE5E-F54A-BA81-A2C1A258E872}"/>
                </a:ext>
              </a:extLst>
            </p:cNvPr>
            <p:cNvGrpSpPr/>
            <p:nvPr/>
          </p:nvGrpSpPr>
          <p:grpSpPr>
            <a:xfrm>
              <a:off x="4314675" y="2049049"/>
              <a:ext cx="2964202" cy="665370"/>
              <a:chOff x="4314675" y="2049049"/>
              <a:chExt cx="2964202" cy="665370"/>
            </a:xfrm>
          </p:grpSpPr>
          <p:sp>
            <p:nvSpPr>
              <p:cNvPr id="20" name="Rectangle 19">
                <a:extLst>
                  <a:ext uri="{FF2B5EF4-FFF2-40B4-BE49-F238E27FC236}">
                    <a16:creationId xmlns:a16="http://schemas.microsoft.com/office/drawing/2014/main" id="{0CCC555A-634F-42A2-B02A-5FB0A03960F8}"/>
                  </a:ext>
                </a:extLst>
              </p:cNvPr>
              <p:cNvSpPr/>
              <p:nvPr/>
            </p:nvSpPr>
            <p:spPr>
              <a:xfrm>
                <a:off x="4314675" y="2049049"/>
                <a:ext cx="2909616" cy="610363"/>
              </a:xfrm>
              <a:prstGeom prst="rect">
                <a:avLst/>
              </a:prstGeom>
              <a:solidFill>
                <a:schemeClr val="accent1">
                  <a:lumMod val="10000"/>
                  <a:lumOff val="90000"/>
                </a:schemeClr>
              </a:solid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solidFill>
                      <a:schemeClr val="tx1"/>
                    </a:solidFill>
                    <a:cs typeface="Arial"/>
                  </a:rPr>
                  <a:t>Cloud-based</a:t>
                </a:r>
                <a:br>
                  <a:rPr lang="en-US">
                    <a:solidFill>
                      <a:schemeClr val="tx1"/>
                    </a:solidFill>
                    <a:cs typeface="Arial"/>
                  </a:rPr>
                </a:br>
                <a:r>
                  <a:rPr lang="en-US">
                    <a:solidFill>
                      <a:schemeClr val="tx1"/>
                    </a:solidFill>
                    <a:cs typeface="Arial"/>
                  </a:rPr>
                  <a:t>Automation</a:t>
                </a:r>
                <a:endParaRPr lang="en-US">
                  <a:solidFill>
                    <a:schemeClr val="tx1"/>
                  </a:solidFill>
                </a:endParaRPr>
              </a:p>
            </p:txBody>
          </p:sp>
          <p:pic>
            <p:nvPicPr>
              <p:cNvPr id="7" name="Picture 65">
                <a:extLst>
                  <a:ext uri="{FF2B5EF4-FFF2-40B4-BE49-F238E27FC236}">
                    <a16:creationId xmlns:a16="http://schemas.microsoft.com/office/drawing/2014/main" id="{0A1AD6BC-5FAE-4ED8-945F-56A36E5DBDE4}"/>
                  </a:ext>
                </a:extLst>
              </p:cNvPr>
              <p:cNvPicPr>
                <a:picLocks noChangeAspect="1"/>
              </p:cNvPicPr>
              <p:nvPr/>
            </p:nvPicPr>
            <p:blipFill rotWithShape="1">
              <a:blip r:embed="rId4"/>
              <a:srcRect l="30924" r="33605" b="33434"/>
              <a:stretch/>
            </p:blipFill>
            <p:spPr>
              <a:xfrm>
                <a:off x="4328786" y="2066164"/>
                <a:ext cx="454025" cy="447675"/>
              </a:xfrm>
              <a:prstGeom prst="rect">
                <a:avLst/>
              </a:prstGeom>
              <a:ln>
                <a:noFill/>
              </a:ln>
            </p:spPr>
          </p:pic>
          <p:pic>
            <p:nvPicPr>
              <p:cNvPr id="9" name="Picture 66" descr="A picture containing company name&#10;&#10;Description automatically generated">
                <a:extLst>
                  <a:ext uri="{FF2B5EF4-FFF2-40B4-BE49-F238E27FC236}">
                    <a16:creationId xmlns:a16="http://schemas.microsoft.com/office/drawing/2014/main" id="{BB572218-4B49-4BDD-96EC-45C42ADC6E30}"/>
                  </a:ext>
                </a:extLst>
              </p:cNvPr>
              <p:cNvPicPr>
                <a:picLocks noChangeAspect="1"/>
              </p:cNvPicPr>
              <p:nvPr/>
            </p:nvPicPr>
            <p:blipFill rotWithShape="1">
              <a:blip r:embed="rId5"/>
              <a:srcRect l="23303" t="-354" r="22841" b="31517"/>
              <a:stretch/>
            </p:blipFill>
            <p:spPr>
              <a:xfrm>
                <a:off x="6763450" y="2066164"/>
                <a:ext cx="446795" cy="447675"/>
              </a:xfrm>
              <a:prstGeom prst="rect">
                <a:avLst/>
              </a:prstGeom>
              <a:ln>
                <a:noFill/>
              </a:ln>
            </p:spPr>
          </p:pic>
          <p:sp>
            <p:nvSpPr>
              <p:cNvPr id="66" name="TextBox 65">
                <a:extLst>
                  <a:ext uri="{FF2B5EF4-FFF2-40B4-BE49-F238E27FC236}">
                    <a16:creationId xmlns:a16="http://schemas.microsoft.com/office/drawing/2014/main" id="{B66BD688-92B1-484B-ABC8-4A0EC8810477}"/>
                  </a:ext>
                </a:extLst>
              </p:cNvPr>
              <p:cNvSpPr txBox="1"/>
              <p:nvPr/>
            </p:nvSpPr>
            <p:spPr>
              <a:xfrm>
                <a:off x="4377031" y="2452809"/>
                <a:ext cx="381739" cy="261610"/>
              </a:xfrm>
              <a:prstGeom prst="rect">
                <a:avLst/>
              </a:prstGeom>
              <a:noFill/>
            </p:spPr>
            <p:txBody>
              <a:bodyPr wrap="square" rtlCol="0">
                <a:spAutoFit/>
              </a:bodyPr>
              <a:lstStyle/>
              <a:p>
                <a:r>
                  <a:rPr lang="en-US" sz="1050" b="1"/>
                  <a:t>ML</a:t>
                </a:r>
              </a:p>
            </p:txBody>
          </p:sp>
          <p:sp>
            <p:nvSpPr>
              <p:cNvPr id="67" name="TextBox 66">
                <a:extLst>
                  <a:ext uri="{FF2B5EF4-FFF2-40B4-BE49-F238E27FC236}">
                    <a16:creationId xmlns:a16="http://schemas.microsoft.com/office/drawing/2014/main" id="{3AABAAB6-94B1-174B-A19A-071826BFB175}"/>
                  </a:ext>
                </a:extLst>
              </p:cNvPr>
              <p:cNvSpPr txBox="1"/>
              <p:nvPr/>
            </p:nvSpPr>
            <p:spPr>
              <a:xfrm>
                <a:off x="6713635" y="2456037"/>
                <a:ext cx="565242" cy="253916"/>
              </a:xfrm>
              <a:prstGeom prst="rect">
                <a:avLst/>
              </a:prstGeom>
              <a:noFill/>
            </p:spPr>
            <p:txBody>
              <a:bodyPr wrap="square" rtlCol="0">
                <a:spAutoFit/>
              </a:bodyPr>
              <a:lstStyle/>
              <a:p>
                <a:r>
                  <a:rPr lang="en-US" sz="1050" b="1"/>
                  <a:t>RULES</a:t>
                </a:r>
              </a:p>
            </p:txBody>
          </p:sp>
        </p:grpSp>
      </p:grpSp>
      <p:grpSp>
        <p:nvGrpSpPr>
          <p:cNvPr id="26" name="Group 25">
            <a:extLst>
              <a:ext uri="{FF2B5EF4-FFF2-40B4-BE49-F238E27FC236}">
                <a16:creationId xmlns:a16="http://schemas.microsoft.com/office/drawing/2014/main" id="{31B5570E-17A4-7643-A0DD-84BF6A56B6C1}"/>
              </a:ext>
            </a:extLst>
          </p:cNvPr>
          <p:cNvGrpSpPr/>
          <p:nvPr/>
        </p:nvGrpSpPr>
        <p:grpSpPr>
          <a:xfrm>
            <a:off x="4546669" y="883834"/>
            <a:ext cx="5898651" cy="670740"/>
            <a:chOff x="4323149" y="1320714"/>
            <a:chExt cx="5898651" cy="670740"/>
          </a:xfrm>
        </p:grpSpPr>
        <p:sp>
          <p:nvSpPr>
            <p:cNvPr id="17" name="Right Brace 16">
              <a:extLst>
                <a:ext uri="{FF2B5EF4-FFF2-40B4-BE49-F238E27FC236}">
                  <a16:creationId xmlns:a16="http://schemas.microsoft.com/office/drawing/2014/main" id="{7CBB7330-C80B-0E49-9D40-2061DACF99A9}"/>
                </a:ext>
              </a:extLst>
            </p:cNvPr>
            <p:cNvSpPr/>
            <p:nvPr/>
          </p:nvSpPr>
          <p:spPr>
            <a:xfrm>
              <a:off x="7515481" y="1340829"/>
              <a:ext cx="292327" cy="607613"/>
            </a:xfrm>
            <a:prstGeom prst="rightBrace">
              <a:avLst>
                <a:gd name="adj1" fmla="val 25711"/>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TextBox 28">
              <a:extLst>
                <a:ext uri="{FF2B5EF4-FFF2-40B4-BE49-F238E27FC236}">
                  <a16:creationId xmlns:a16="http://schemas.microsoft.com/office/drawing/2014/main" id="{C65FBB33-EBB0-8B49-989F-175E74B92AED}"/>
                </a:ext>
              </a:extLst>
            </p:cNvPr>
            <p:cNvSpPr txBox="1"/>
            <p:nvPr/>
          </p:nvSpPr>
          <p:spPr>
            <a:xfrm>
              <a:off x="7797564" y="1320714"/>
              <a:ext cx="2424236" cy="646331"/>
            </a:xfrm>
            <a:prstGeom prst="rect">
              <a:avLst/>
            </a:prstGeom>
            <a:noFill/>
          </p:spPr>
          <p:txBody>
            <a:bodyPr wrap="square" lIns="91440" tIns="45720" rIns="91440" bIns="45720" rtlCol="0" anchor="t">
              <a:spAutoFit/>
            </a:bodyPr>
            <a:lstStyle/>
            <a:p>
              <a:r>
                <a:rPr lang="en-US"/>
                <a:t>Developers &amp; sysadmins</a:t>
              </a:r>
            </a:p>
          </p:txBody>
        </p:sp>
        <p:grpSp>
          <p:nvGrpSpPr>
            <p:cNvPr id="8" name="Group 7">
              <a:extLst>
                <a:ext uri="{FF2B5EF4-FFF2-40B4-BE49-F238E27FC236}">
                  <a16:creationId xmlns:a16="http://schemas.microsoft.com/office/drawing/2014/main" id="{631797E9-AD2B-854F-B72F-F30310D86FA0}"/>
                </a:ext>
              </a:extLst>
            </p:cNvPr>
            <p:cNvGrpSpPr/>
            <p:nvPr/>
          </p:nvGrpSpPr>
          <p:grpSpPr>
            <a:xfrm>
              <a:off x="4323149" y="1339154"/>
              <a:ext cx="2909616" cy="652300"/>
              <a:chOff x="4323149" y="1339154"/>
              <a:chExt cx="2909616" cy="652300"/>
            </a:xfrm>
          </p:grpSpPr>
          <p:sp>
            <p:nvSpPr>
              <p:cNvPr id="68" name="Rectangle 67">
                <a:extLst>
                  <a:ext uri="{FF2B5EF4-FFF2-40B4-BE49-F238E27FC236}">
                    <a16:creationId xmlns:a16="http://schemas.microsoft.com/office/drawing/2014/main" id="{CC3E696F-5948-D14B-8480-478992C496F7}"/>
                  </a:ext>
                </a:extLst>
              </p:cNvPr>
              <p:cNvSpPr/>
              <p:nvPr/>
            </p:nvSpPr>
            <p:spPr>
              <a:xfrm>
                <a:off x="4323149" y="1339154"/>
                <a:ext cx="2909616" cy="610363"/>
              </a:xfrm>
              <a:prstGeom prst="rect">
                <a:avLst/>
              </a:prstGeom>
              <a:solidFill>
                <a:schemeClr val="accent1">
                  <a:lumMod val="10000"/>
                  <a:lumOff val="90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solidFill>
                      <a:schemeClr val="tx1"/>
                    </a:solidFill>
                    <a:cs typeface="Arial"/>
                  </a:rPr>
                  <a:t>Analytics Frontend</a:t>
                </a:r>
                <a:endParaRPr lang="en-US">
                  <a:solidFill>
                    <a:schemeClr val="tx1"/>
                  </a:solidFill>
                </a:endParaRPr>
              </a:p>
            </p:txBody>
          </p:sp>
          <p:pic>
            <p:nvPicPr>
              <p:cNvPr id="69" name="Picture 64" descr="Logo, company name&#10;&#10;Description automatically generated">
                <a:extLst>
                  <a:ext uri="{FF2B5EF4-FFF2-40B4-BE49-F238E27FC236}">
                    <a16:creationId xmlns:a16="http://schemas.microsoft.com/office/drawing/2014/main" id="{71AD9873-B6DD-DA41-8CB2-E347F4454D8E}"/>
                  </a:ext>
                </a:extLst>
              </p:cNvPr>
              <p:cNvPicPr>
                <a:picLocks noChangeAspect="1"/>
              </p:cNvPicPr>
              <p:nvPr/>
            </p:nvPicPr>
            <p:blipFill rotWithShape="1">
              <a:blip r:embed="rId3"/>
              <a:srcRect l="17613" t="-7" r="18049" b="32110"/>
              <a:stretch/>
            </p:blipFill>
            <p:spPr>
              <a:xfrm>
                <a:off x="6763046" y="1345708"/>
                <a:ext cx="461529" cy="447675"/>
              </a:xfrm>
              <a:prstGeom prst="rect">
                <a:avLst/>
              </a:prstGeom>
              <a:ln>
                <a:noFill/>
              </a:ln>
            </p:spPr>
          </p:pic>
          <p:sp>
            <p:nvSpPr>
              <p:cNvPr id="70" name="TextBox 69">
                <a:extLst>
                  <a:ext uri="{FF2B5EF4-FFF2-40B4-BE49-F238E27FC236}">
                    <a16:creationId xmlns:a16="http://schemas.microsoft.com/office/drawing/2014/main" id="{98CFFD60-B8CF-CC48-B6FC-FA14404CF5A1}"/>
                  </a:ext>
                </a:extLst>
              </p:cNvPr>
              <p:cNvSpPr txBox="1"/>
              <p:nvPr/>
            </p:nvSpPr>
            <p:spPr>
              <a:xfrm>
                <a:off x="6779600" y="1729844"/>
                <a:ext cx="381739" cy="261610"/>
              </a:xfrm>
              <a:prstGeom prst="rect">
                <a:avLst/>
              </a:prstGeom>
              <a:noFill/>
            </p:spPr>
            <p:txBody>
              <a:bodyPr wrap="square" rtlCol="0">
                <a:spAutoFit/>
              </a:bodyPr>
              <a:lstStyle/>
              <a:p>
                <a:r>
                  <a:rPr lang="en-US" sz="1050" b="1"/>
                  <a:t>UX</a:t>
                </a:r>
              </a:p>
            </p:txBody>
          </p:sp>
        </p:grpSp>
      </p:grpSp>
      <p:grpSp>
        <p:nvGrpSpPr>
          <p:cNvPr id="22" name="Group 21">
            <a:extLst>
              <a:ext uri="{FF2B5EF4-FFF2-40B4-BE49-F238E27FC236}">
                <a16:creationId xmlns:a16="http://schemas.microsoft.com/office/drawing/2014/main" id="{107F3E47-1945-8244-A4D5-831A20D2CE41}"/>
              </a:ext>
            </a:extLst>
          </p:cNvPr>
          <p:cNvGrpSpPr/>
          <p:nvPr/>
        </p:nvGrpSpPr>
        <p:grpSpPr>
          <a:xfrm>
            <a:off x="4546669" y="4473565"/>
            <a:ext cx="5911439" cy="646331"/>
            <a:chOff x="4323149" y="4166949"/>
            <a:chExt cx="5911439" cy="646331"/>
          </a:xfrm>
        </p:grpSpPr>
        <p:sp>
          <p:nvSpPr>
            <p:cNvPr id="49" name="TextBox 48">
              <a:extLst>
                <a:ext uri="{FF2B5EF4-FFF2-40B4-BE49-F238E27FC236}">
                  <a16:creationId xmlns:a16="http://schemas.microsoft.com/office/drawing/2014/main" id="{E0090986-ADA9-B64B-91EA-3B08DE29B4B9}"/>
                </a:ext>
              </a:extLst>
            </p:cNvPr>
            <p:cNvSpPr txBox="1"/>
            <p:nvPr/>
          </p:nvSpPr>
          <p:spPr>
            <a:xfrm>
              <a:off x="7804433" y="4166949"/>
              <a:ext cx="2430155" cy="646331"/>
            </a:xfrm>
            <a:prstGeom prst="rect">
              <a:avLst/>
            </a:prstGeom>
            <a:noFill/>
          </p:spPr>
          <p:txBody>
            <a:bodyPr wrap="square" lIns="91440" tIns="45720" rIns="91440" bIns="45720" rtlCol="0" anchor="t">
              <a:spAutoFit/>
            </a:bodyPr>
            <a:lstStyle/>
            <a:p>
              <a:r>
                <a:rPr lang="en-US" b="1"/>
                <a:t>Telemetry fusion*</a:t>
              </a:r>
              <a:br>
                <a:rPr lang="en-US" b="1"/>
              </a:br>
              <a:r>
                <a:rPr lang="en-US" b="1"/>
                <a:t>and SDKs</a:t>
              </a:r>
            </a:p>
          </p:txBody>
        </p:sp>
        <p:grpSp>
          <p:nvGrpSpPr>
            <p:cNvPr id="18" name="Group 17">
              <a:extLst>
                <a:ext uri="{FF2B5EF4-FFF2-40B4-BE49-F238E27FC236}">
                  <a16:creationId xmlns:a16="http://schemas.microsoft.com/office/drawing/2014/main" id="{F9992DB6-4D0F-8949-AFB7-32EB1C667271}"/>
                </a:ext>
              </a:extLst>
            </p:cNvPr>
            <p:cNvGrpSpPr/>
            <p:nvPr/>
          </p:nvGrpSpPr>
          <p:grpSpPr>
            <a:xfrm>
              <a:off x="4323149" y="4178734"/>
              <a:ext cx="2909616" cy="610363"/>
              <a:chOff x="4323149" y="4178734"/>
              <a:chExt cx="2909616" cy="610363"/>
            </a:xfrm>
          </p:grpSpPr>
          <p:sp>
            <p:nvSpPr>
              <p:cNvPr id="74" name="Rectangle 73">
                <a:extLst>
                  <a:ext uri="{FF2B5EF4-FFF2-40B4-BE49-F238E27FC236}">
                    <a16:creationId xmlns:a16="http://schemas.microsoft.com/office/drawing/2014/main" id="{E1AB801B-2510-DE4D-B4A1-9487C2F46231}"/>
                  </a:ext>
                </a:extLst>
              </p:cNvPr>
              <p:cNvSpPr/>
              <p:nvPr/>
            </p:nvSpPr>
            <p:spPr>
              <a:xfrm>
                <a:off x="4323149" y="4178734"/>
                <a:ext cx="2909616" cy="610363"/>
              </a:xfrm>
              <a:prstGeom prst="rect">
                <a:avLst/>
              </a:prstGeom>
              <a:solidFill>
                <a:schemeClr val="accent4"/>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b="1">
                    <a:solidFill>
                      <a:schemeClr val="tx1"/>
                    </a:solidFill>
                    <a:cs typeface="Arial"/>
                  </a:rPr>
                  <a:t>Telemetry</a:t>
                </a:r>
                <a:br>
                  <a:rPr lang="en-US" b="1">
                    <a:solidFill>
                      <a:schemeClr val="tx1"/>
                    </a:solidFill>
                    <a:cs typeface="Arial"/>
                  </a:rPr>
                </a:br>
                <a:r>
                  <a:rPr lang="en-US" b="1">
                    <a:solidFill>
                      <a:schemeClr val="tx1"/>
                    </a:solidFill>
                    <a:cs typeface="Arial"/>
                  </a:rPr>
                  <a:t>Collection</a:t>
                </a:r>
                <a:endParaRPr lang="en-US" b="1">
                  <a:solidFill>
                    <a:schemeClr val="tx1"/>
                  </a:solidFill>
                </a:endParaRPr>
              </a:p>
            </p:txBody>
          </p:sp>
          <p:pic>
            <p:nvPicPr>
              <p:cNvPr id="75" name="Picture 64" descr="Logo, company name&#10;&#10;Description automatically generated">
                <a:extLst>
                  <a:ext uri="{FF2B5EF4-FFF2-40B4-BE49-F238E27FC236}">
                    <a16:creationId xmlns:a16="http://schemas.microsoft.com/office/drawing/2014/main" id="{F10F019C-A4E8-9E44-B97A-F5213BF4E838}"/>
                  </a:ext>
                </a:extLst>
              </p:cNvPr>
              <p:cNvPicPr>
                <a:picLocks noChangeAspect="1"/>
              </p:cNvPicPr>
              <p:nvPr/>
            </p:nvPicPr>
            <p:blipFill rotWithShape="1">
              <a:blip r:embed="rId3"/>
              <a:srcRect l="17613" t="-7" r="18049" b="32110"/>
              <a:stretch/>
            </p:blipFill>
            <p:spPr>
              <a:xfrm>
                <a:off x="6763046" y="4185288"/>
                <a:ext cx="461529" cy="447675"/>
              </a:xfrm>
              <a:prstGeom prst="rect">
                <a:avLst/>
              </a:prstGeom>
              <a:ln>
                <a:noFill/>
              </a:ln>
            </p:spPr>
          </p:pic>
        </p:grpSp>
        <p:sp>
          <p:nvSpPr>
            <p:cNvPr id="79" name="Right Brace 78">
              <a:extLst>
                <a:ext uri="{FF2B5EF4-FFF2-40B4-BE49-F238E27FC236}">
                  <a16:creationId xmlns:a16="http://schemas.microsoft.com/office/drawing/2014/main" id="{BAA1EA0B-4653-B74F-A187-40DD59312DC7}"/>
                </a:ext>
              </a:extLst>
            </p:cNvPr>
            <p:cNvSpPr/>
            <p:nvPr/>
          </p:nvSpPr>
          <p:spPr>
            <a:xfrm>
              <a:off x="7519806" y="4178772"/>
              <a:ext cx="313323" cy="610325"/>
            </a:xfrm>
            <a:prstGeom prst="rightBrace">
              <a:avLst>
                <a:gd name="adj1" fmla="val 25711"/>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19" name="Group 18">
            <a:extLst>
              <a:ext uri="{FF2B5EF4-FFF2-40B4-BE49-F238E27FC236}">
                <a16:creationId xmlns:a16="http://schemas.microsoft.com/office/drawing/2014/main" id="{5C937BB0-FA27-6349-AA84-9E75DAEEA733}"/>
              </a:ext>
            </a:extLst>
          </p:cNvPr>
          <p:cNvGrpSpPr/>
          <p:nvPr/>
        </p:nvGrpSpPr>
        <p:grpSpPr>
          <a:xfrm>
            <a:off x="4546669" y="5172936"/>
            <a:ext cx="5972437" cy="646331"/>
            <a:chOff x="4323149" y="4866320"/>
            <a:chExt cx="5972437" cy="646331"/>
          </a:xfrm>
        </p:grpSpPr>
        <p:sp>
          <p:nvSpPr>
            <p:cNvPr id="28" name="Rectangle 27">
              <a:extLst>
                <a:ext uri="{FF2B5EF4-FFF2-40B4-BE49-F238E27FC236}">
                  <a16:creationId xmlns:a16="http://schemas.microsoft.com/office/drawing/2014/main" id="{DF17F9E1-AD8F-914D-9F84-8C65E06577ED}"/>
                </a:ext>
              </a:extLst>
            </p:cNvPr>
            <p:cNvSpPr/>
            <p:nvPr/>
          </p:nvSpPr>
          <p:spPr>
            <a:xfrm>
              <a:off x="4323149" y="4886702"/>
              <a:ext cx="2909616" cy="610364"/>
            </a:xfrm>
            <a:prstGeom prst="rect">
              <a:avLst/>
            </a:prstGeom>
            <a:solidFill>
              <a:schemeClr val="accent4"/>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b="1">
                  <a:solidFill>
                    <a:schemeClr val="tx1"/>
                  </a:solidFill>
                  <a:cs typeface="Arial"/>
                </a:rPr>
                <a:t>SDV: Hypervisors, OSs, Containers, Services &amp; Apps</a:t>
              </a:r>
              <a:endParaRPr lang="en-US" b="1">
                <a:solidFill>
                  <a:schemeClr val="tx1"/>
                </a:solidFill>
              </a:endParaRPr>
            </a:p>
          </p:txBody>
        </p:sp>
        <p:sp>
          <p:nvSpPr>
            <p:cNvPr id="35" name="TextBox 34">
              <a:extLst>
                <a:ext uri="{FF2B5EF4-FFF2-40B4-BE49-F238E27FC236}">
                  <a16:creationId xmlns:a16="http://schemas.microsoft.com/office/drawing/2014/main" id="{0BE894A6-C219-9845-BC2E-5601CD0A77F5}"/>
                </a:ext>
              </a:extLst>
            </p:cNvPr>
            <p:cNvSpPr txBox="1"/>
            <p:nvPr/>
          </p:nvSpPr>
          <p:spPr>
            <a:xfrm>
              <a:off x="7791645" y="4866320"/>
              <a:ext cx="2503941" cy="646331"/>
            </a:xfrm>
            <a:prstGeom prst="rect">
              <a:avLst/>
            </a:prstGeom>
            <a:noFill/>
          </p:spPr>
          <p:txBody>
            <a:bodyPr wrap="square" lIns="91440" tIns="45720" rIns="91440" bIns="45720" rtlCol="0" anchor="t">
              <a:spAutoFit/>
            </a:bodyPr>
            <a:lstStyle/>
            <a:p>
              <a:r>
                <a:rPr lang="en-US" b="1" i="1"/>
                <a:t>Instrumented</a:t>
              </a:r>
              <a:br>
                <a:rPr lang="en-US" b="1"/>
              </a:br>
              <a:r>
                <a:rPr lang="en-US" b="1"/>
                <a:t>SDV</a:t>
              </a:r>
              <a:endParaRPr lang="en-US" b="1">
                <a:cs typeface="Arial"/>
              </a:endParaRPr>
            </a:p>
          </p:txBody>
        </p:sp>
        <p:sp>
          <p:nvSpPr>
            <p:cNvPr id="80" name="Right Brace 79">
              <a:extLst>
                <a:ext uri="{FF2B5EF4-FFF2-40B4-BE49-F238E27FC236}">
                  <a16:creationId xmlns:a16="http://schemas.microsoft.com/office/drawing/2014/main" id="{94AF69BA-E5A6-7844-8631-7222729D4528}"/>
                </a:ext>
              </a:extLst>
            </p:cNvPr>
            <p:cNvSpPr/>
            <p:nvPr/>
          </p:nvSpPr>
          <p:spPr>
            <a:xfrm>
              <a:off x="7521642" y="4886741"/>
              <a:ext cx="313323" cy="610325"/>
            </a:xfrm>
            <a:prstGeom prst="rightBrace">
              <a:avLst>
                <a:gd name="adj1" fmla="val 25711"/>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23" name="Group 22">
            <a:extLst>
              <a:ext uri="{FF2B5EF4-FFF2-40B4-BE49-F238E27FC236}">
                <a16:creationId xmlns:a16="http://schemas.microsoft.com/office/drawing/2014/main" id="{135F92B9-E75E-D54C-AC96-3E04CBAF4DC9}"/>
              </a:ext>
            </a:extLst>
          </p:cNvPr>
          <p:cNvGrpSpPr/>
          <p:nvPr/>
        </p:nvGrpSpPr>
        <p:grpSpPr>
          <a:xfrm>
            <a:off x="4546669" y="3775455"/>
            <a:ext cx="5734743" cy="665370"/>
            <a:chOff x="4323149" y="3468839"/>
            <a:chExt cx="5734743" cy="665370"/>
          </a:xfrm>
        </p:grpSpPr>
        <p:sp>
          <p:nvSpPr>
            <p:cNvPr id="32" name="Right Brace 31">
              <a:extLst>
                <a:ext uri="{FF2B5EF4-FFF2-40B4-BE49-F238E27FC236}">
                  <a16:creationId xmlns:a16="http://schemas.microsoft.com/office/drawing/2014/main" id="{F6E5993D-230D-1142-B5A1-7DB620EC2665}"/>
                </a:ext>
              </a:extLst>
            </p:cNvPr>
            <p:cNvSpPr/>
            <p:nvPr/>
          </p:nvSpPr>
          <p:spPr>
            <a:xfrm>
              <a:off x="7519807" y="3468877"/>
              <a:ext cx="313323" cy="610325"/>
            </a:xfrm>
            <a:prstGeom prst="rightBrace">
              <a:avLst>
                <a:gd name="adj1" fmla="val 25711"/>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16" name="Group 15">
              <a:extLst>
                <a:ext uri="{FF2B5EF4-FFF2-40B4-BE49-F238E27FC236}">
                  <a16:creationId xmlns:a16="http://schemas.microsoft.com/office/drawing/2014/main" id="{233B6C33-FBFD-784E-AFC6-85F85D077312}"/>
                </a:ext>
              </a:extLst>
            </p:cNvPr>
            <p:cNvGrpSpPr/>
            <p:nvPr/>
          </p:nvGrpSpPr>
          <p:grpSpPr>
            <a:xfrm>
              <a:off x="4323149" y="3468839"/>
              <a:ext cx="2964202" cy="665370"/>
              <a:chOff x="4323149" y="3468839"/>
              <a:chExt cx="2964202" cy="665370"/>
            </a:xfrm>
          </p:grpSpPr>
          <p:sp>
            <p:nvSpPr>
              <p:cNvPr id="71" name="Rectangle 70">
                <a:extLst>
                  <a:ext uri="{FF2B5EF4-FFF2-40B4-BE49-F238E27FC236}">
                    <a16:creationId xmlns:a16="http://schemas.microsoft.com/office/drawing/2014/main" id="{7D7E06A2-8309-8C48-956F-4D0D483A4AAE}"/>
                  </a:ext>
                </a:extLst>
              </p:cNvPr>
              <p:cNvSpPr/>
              <p:nvPr/>
            </p:nvSpPr>
            <p:spPr>
              <a:xfrm>
                <a:off x="4323149" y="3468839"/>
                <a:ext cx="2909616" cy="610363"/>
              </a:xfrm>
              <a:prstGeom prst="rect">
                <a:avLst/>
              </a:prstGeom>
              <a:solidFill>
                <a:schemeClr val="accent4"/>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b="1">
                    <a:solidFill>
                      <a:schemeClr val="tx1"/>
                    </a:solidFill>
                    <a:cs typeface="Arial"/>
                  </a:rPr>
                  <a:t>In-vehicle</a:t>
                </a:r>
                <a:br>
                  <a:rPr lang="en-US" b="1">
                    <a:solidFill>
                      <a:schemeClr val="tx1"/>
                    </a:solidFill>
                    <a:cs typeface="Arial"/>
                  </a:rPr>
                </a:br>
                <a:r>
                  <a:rPr lang="en-US" b="1">
                    <a:solidFill>
                      <a:schemeClr val="tx1"/>
                    </a:solidFill>
                    <a:cs typeface="Arial"/>
                  </a:rPr>
                  <a:t>Automation</a:t>
                </a:r>
                <a:endParaRPr lang="en-US" b="1">
                  <a:solidFill>
                    <a:schemeClr val="tx1"/>
                  </a:solidFill>
                </a:endParaRPr>
              </a:p>
            </p:txBody>
          </p:sp>
          <p:pic>
            <p:nvPicPr>
              <p:cNvPr id="72" name="Picture 65">
                <a:extLst>
                  <a:ext uri="{FF2B5EF4-FFF2-40B4-BE49-F238E27FC236}">
                    <a16:creationId xmlns:a16="http://schemas.microsoft.com/office/drawing/2014/main" id="{F05F98F9-0F59-8447-B767-B7E131C937FE}"/>
                  </a:ext>
                </a:extLst>
              </p:cNvPr>
              <p:cNvPicPr>
                <a:picLocks noChangeAspect="1"/>
              </p:cNvPicPr>
              <p:nvPr/>
            </p:nvPicPr>
            <p:blipFill rotWithShape="1">
              <a:blip r:embed="rId4"/>
              <a:srcRect l="30924" r="33605" b="33434"/>
              <a:stretch/>
            </p:blipFill>
            <p:spPr>
              <a:xfrm>
                <a:off x="4337260" y="3485954"/>
                <a:ext cx="454025" cy="447675"/>
              </a:xfrm>
              <a:prstGeom prst="rect">
                <a:avLst/>
              </a:prstGeom>
              <a:ln>
                <a:noFill/>
              </a:ln>
            </p:spPr>
          </p:pic>
          <p:pic>
            <p:nvPicPr>
              <p:cNvPr id="73" name="Picture 66" descr="A picture containing company name&#10;&#10;Description automatically generated">
                <a:extLst>
                  <a:ext uri="{FF2B5EF4-FFF2-40B4-BE49-F238E27FC236}">
                    <a16:creationId xmlns:a16="http://schemas.microsoft.com/office/drawing/2014/main" id="{459A7A58-F216-3B49-8BCC-5DB30ECD009D}"/>
                  </a:ext>
                </a:extLst>
              </p:cNvPr>
              <p:cNvPicPr>
                <a:picLocks noChangeAspect="1"/>
              </p:cNvPicPr>
              <p:nvPr/>
            </p:nvPicPr>
            <p:blipFill rotWithShape="1">
              <a:blip r:embed="rId5"/>
              <a:srcRect l="23303" t="-354" r="22841" b="31517"/>
              <a:stretch/>
            </p:blipFill>
            <p:spPr>
              <a:xfrm>
                <a:off x="6771924" y="3485954"/>
                <a:ext cx="446795" cy="447675"/>
              </a:xfrm>
              <a:prstGeom prst="rect">
                <a:avLst/>
              </a:prstGeom>
              <a:ln>
                <a:noFill/>
              </a:ln>
            </p:spPr>
          </p:pic>
          <p:sp>
            <p:nvSpPr>
              <p:cNvPr id="77" name="TextBox 76">
                <a:extLst>
                  <a:ext uri="{FF2B5EF4-FFF2-40B4-BE49-F238E27FC236}">
                    <a16:creationId xmlns:a16="http://schemas.microsoft.com/office/drawing/2014/main" id="{B611600D-3F15-F242-8996-2803D442243E}"/>
                  </a:ext>
                </a:extLst>
              </p:cNvPr>
              <p:cNvSpPr txBox="1"/>
              <p:nvPr/>
            </p:nvSpPr>
            <p:spPr>
              <a:xfrm>
                <a:off x="4385505" y="3872599"/>
                <a:ext cx="381739" cy="261610"/>
              </a:xfrm>
              <a:prstGeom prst="rect">
                <a:avLst/>
              </a:prstGeom>
              <a:noFill/>
            </p:spPr>
            <p:txBody>
              <a:bodyPr wrap="square" rtlCol="0">
                <a:spAutoFit/>
              </a:bodyPr>
              <a:lstStyle/>
              <a:p>
                <a:r>
                  <a:rPr lang="en-US" sz="1050" b="1"/>
                  <a:t>ML</a:t>
                </a:r>
              </a:p>
            </p:txBody>
          </p:sp>
          <p:sp>
            <p:nvSpPr>
              <p:cNvPr id="78" name="TextBox 77">
                <a:extLst>
                  <a:ext uri="{FF2B5EF4-FFF2-40B4-BE49-F238E27FC236}">
                    <a16:creationId xmlns:a16="http://schemas.microsoft.com/office/drawing/2014/main" id="{8E224251-C367-F74C-8BC3-F7D64E1F59AB}"/>
                  </a:ext>
                </a:extLst>
              </p:cNvPr>
              <p:cNvSpPr txBox="1"/>
              <p:nvPr/>
            </p:nvSpPr>
            <p:spPr>
              <a:xfrm>
                <a:off x="6722109" y="3875827"/>
                <a:ext cx="565242" cy="253916"/>
              </a:xfrm>
              <a:prstGeom prst="rect">
                <a:avLst/>
              </a:prstGeom>
              <a:noFill/>
            </p:spPr>
            <p:txBody>
              <a:bodyPr wrap="square" rtlCol="0">
                <a:spAutoFit/>
              </a:bodyPr>
              <a:lstStyle/>
              <a:p>
                <a:r>
                  <a:rPr lang="en-US" sz="1050" b="1"/>
                  <a:t>RULES</a:t>
                </a:r>
              </a:p>
            </p:txBody>
          </p:sp>
        </p:grpSp>
        <p:sp>
          <p:nvSpPr>
            <p:cNvPr id="81" name="TextBox 80">
              <a:extLst>
                <a:ext uri="{FF2B5EF4-FFF2-40B4-BE49-F238E27FC236}">
                  <a16:creationId xmlns:a16="http://schemas.microsoft.com/office/drawing/2014/main" id="{C250E8E3-FF56-EC4E-A84F-24A7647E5440}"/>
                </a:ext>
              </a:extLst>
            </p:cNvPr>
            <p:cNvSpPr txBox="1"/>
            <p:nvPr/>
          </p:nvSpPr>
          <p:spPr>
            <a:xfrm>
              <a:off x="7833129" y="3620975"/>
              <a:ext cx="2224763" cy="369332"/>
            </a:xfrm>
            <a:prstGeom prst="rect">
              <a:avLst/>
            </a:prstGeom>
            <a:noFill/>
          </p:spPr>
          <p:txBody>
            <a:bodyPr wrap="square" lIns="91440" tIns="45720" rIns="91440" bIns="45720" rtlCol="0" anchor="t">
              <a:spAutoFit/>
            </a:bodyPr>
            <a:lstStyle/>
            <a:p>
              <a:r>
                <a:rPr lang="en-US" b="1"/>
                <a:t>AI sysadmin bots</a:t>
              </a:r>
            </a:p>
          </p:txBody>
        </p:sp>
      </p:grpSp>
    </p:spTree>
    <p:extLst>
      <p:ext uri="{BB962C8B-B14F-4D97-AF65-F5344CB8AC3E}">
        <p14:creationId xmlns:p14="http://schemas.microsoft.com/office/powerpoint/2010/main" val="3451769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5"/>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41"/>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39"/>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4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86"/>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8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87" grpId="0" animBg="1"/>
      <p:bldP spid="4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B9884E37-6C5C-854E-97CB-D1A69A55CEF2}"/>
              </a:ext>
            </a:extLst>
          </p:cNvPr>
          <p:cNvSpPr txBox="1"/>
          <p:nvPr/>
        </p:nvSpPr>
        <p:spPr>
          <a:xfrm>
            <a:off x="1035885" y="764441"/>
            <a:ext cx="9535783" cy="445443"/>
          </a:xfrm>
          <a:prstGeom prst="rect">
            <a:avLst/>
          </a:prstGeom>
          <a:noFill/>
        </p:spPr>
        <p:txBody>
          <a:bodyPr wrap="square" lIns="91440" tIns="45720" rIns="91440" bIns="45720" rtlCol="0" anchor="b">
            <a:spAutoFit/>
          </a:bodyPr>
          <a:lstStyle/>
          <a:p>
            <a:pPr>
              <a:lnSpc>
                <a:spcPts val="2664"/>
              </a:lnSpc>
            </a:pPr>
            <a:r>
              <a:rPr lang="en-US" sz="3200" b="1" spc="-150">
                <a:solidFill>
                  <a:schemeClr val="accent1"/>
                </a:solidFill>
                <a:latin typeface="Arial"/>
                <a:ea typeface="Verdana"/>
                <a:cs typeface="Arial"/>
              </a:rPr>
              <a:t>SDV Telemetry Project  </a:t>
            </a:r>
            <a:r>
              <a:rPr lang="en-US" sz="3200" b="1" i="1" u="sng" spc="-150">
                <a:solidFill>
                  <a:schemeClr val="accent1"/>
                </a:solidFill>
                <a:latin typeface="Arial"/>
                <a:ea typeface="Verdana"/>
                <a:cs typeface="Arial"/>
              </a:rPr>
              <a:t>value creation</a:t>
            </a:r>
            <a:r>
              <a:rPr lang="en-US" sz="3200" b="1" spc="-150">
                <a:solidFill>
                  <a:schemeClr val="accent1"/>
                </a:solidFill>
                <a:latin typeface="Arial"/>
                <a:ea typeface="Verdana"/>
                <a:cs typeface="Arial"/>
              </a:rPr>
              <a:t> (“why”)</a:t>
            </a:r>
            <a:endParaRPr lang="en-US">
              <a:solidFill>
                <a:schemeClr val="accent1"/>
              </a:solidFill>
            </a:endParaRPr>
          </a:p>
        </p:txBody>
      </p:sp>
      <p:sp>
        <p:nvSpPr>
          <p:cNvPr id="7" name="TextBox 6">
            <a:extLst>
              <a:ext uri="{FF2B5EF4-FFF2-40B4-BE49-F238E27FC236}">
                <a16:creationId xmlns:a16="http://schemas.microsoft.com/office/drawing/2014/main" id="{6E5E87B4-EF59-C643-B102-DEDC23D0D63A}"/>
              </a:ext>
            </a:extLst>
          </p:cNvPr>
          <p:cNvSpPr txBox="1"/>
          <p:nvPr/>
        </p:nvSpPr>
        <p:spPr>
          <a:xfrm>
            <a:off x="1035885" y="3365564"/>
            <a:ext cx="10099113" cy="445443"/>
          </a:xfrm>
          <a:prstGeom prst="rect">
            <a:avLst/>
          </a:prstGeom>
          <a:noFill/>
        </p:spPr>
        <p:txBody>
          <a:bodyPr wrap="square" lIns="91440" tIns="45720" rIns="91440" bIns="45720" rtlCol="0" anchor="b">
            <a:spAutoFit/>
          </a:bodyPr>
          <a:lstStyle/>
          <a:p>
            <a:pPr>
              <a:lnSpc>
                <a:spcPts val="2664"/>
              </a:lnSpc>
            </a:pPr>
            <a:r>
              <a:rPr lang="en-US" sz="3200" b="1" spc="-150">
                <a:solidFill>
                  <a:schemeClr val="accent1"/>
                </a:solidFill>
                <a:latin typeface="Arial"/>
                <a:ea typeface="Verdana"/>
                <a:cs typeface="Arial"/>
              </a:rPr>
              <a:t>SDV Telemetry Project </a:t>
            </a:r>
            <a:r>
              <a:rPr lang="en-US" sz="3200" b="1" i="1" u="sng" spc="-150">
                <a:solidFill>
                  <a:schemeClr val="accent1"/>
                </a:solidFill>
                <a:latin typeface="Arial"/>
                <a:ea typeface="Verdana"/>
                <a:cs typeface="Arial"/>
              </a:rPr>
              <a:t>value delivery</a:t>
            </a:r>
            <a:r>
              <a:rPr lang="en-US" sz="3200" b="1" spc="-150">
                <a:solidFill>
                  <a:schemeClr val="accent1"/>
                </a:solidFill>
                <a:latin typeface="Arial"/>
                <a:ea typeface="Verdana"/>
                <a:cs typeface="Arial"/>
              </a:rPr>
              <a:t> (“how”)</a:t>
            </a:r>
          </a:p>
        </p:txBody>
      </p:sp>
      <p:sp>
        <p:nvSpPr>
          <p:cNvPr id="9" name="TextBox 8">
            <a:extLst>
              <a:ext uri="{FF2B5EF4-FFF2-40B4-BE49-F238E27FC236}">
                <a16:creationId xmlns:a16="http://schemas.microsoft.com/office/drawing/2014/main" id="{EB39CC23-1543-124A-821F-D170A826EB17}"/>
              </a:ext>
            </a:extLst>
          </p:cNvPr>
          <p:cNvSpPr txBox="1"/>
          <p:nvPr/>
        </p:nvSpPr>
        <p:spPr>
          <a:xfrm>
            <a:off x="1155770" y="1355322"/>
            <a:ext cx="10717411" cy="1635641"/>
          </a:xfrm>
          <a:prstGeom prst="rect">
            <a:avLst/>
          </a:prstGeom>
          <a:noFill/>
        </p:spPr>
        <p:txBody>
          <a:bodyPr wrap="square" rtlCol="0">
            <a:spAutoFit/>
          </a:bodyPr>
          <a:lstStyle/>
          <a:p>
            <a:pPr marL="285750" indent="-285750">
              <a:lnSpc>
                <a:spcPts val="3080"/>
              </a:lnSpc>
              <a:buClr>
                <a:schemeClr val="accent2"/>
              </a:buClr>
              <a:buFont typeface="Wingdings" pitchFamily="2" charset="2"/>
              <a:buChar char="§"/>
            </a:pPr>
            <a:r>
              <a:rPr lang="en-US"/>
              <a:t>Make developer workflows faster/smarter.</a:t>
            </a:r>
          </a:p>
          <a:p>
            <a:pPr lvl="1">
              <a:lnSpc>
                <a:spcPts val="3080"/>
              </a:lnSpc>
              <a:buClr>
                <a:schemeClr val="accent2"/>
              </a:buClr>
            </a:pPr>
            <a:r>
              <a:rPr lang="en-US"/>
              <a:t>→ Enable systems to be observable, navigable and understandable.</a:t>
            </a:r>
          </a:p>
          <a:p>
            <a:pPr marL="285750" indent="-285750">
              <a:lnSpc>
                <a:spcPts val="3080"/>
              </a:lnSpc>
              <a:buClr>
                <a:schemeClr val="accent2"/>
              </a:buClr>
              <a:buFont typeface="Wingdings" pitchFamily="2" charset="2"/>
              <a:buChar char="§"/>
            </a:pPr>
            <a:r>
              <a:rPr lang="en-US"/>
              <a:t>Create new operational use cases and user experiences</a:t>
            </a:r>
          </a:p>
          <a:p>
            <a:pPr lvl="1">
              <a:lnSpc>
                <a:spcPts val="3080"/>
              </a:lnSpc>
              <a:buClr>
                <a:schemeClr val="accent2"/>
              </a:buClr>
            </a:pPr>
            <a:r>
              <a:rPr lang="en-US"/>
              <a:t>→ Enable in-vehicle and cloud-based SDV intelligent monitoring and digital feedback loops.</a:t>
            </a:r>
          </a:p>
        </p:txBody>
      </p:sp>
      <p:sp>
        <p:nvSpPr>
          <p:cNvPr id="11" name="TextBox 10">
            <a:extLst>
              <a:ext uri="{FF2B5EF4-FFF2-40B4-BE49-F238E27FC236}">
                <a16:creationId xmlns:a16="http://schemas.microsoft.com/office/drawing/2014/main" id="{8E6ABCA7-7E21-CE47-BB36-6758BC4AF472}"/>
              </a:ext>
            </a:extLst>
          </p:cNvPr>
          <p:cNvSpPr txBox="1"/>
          <p:nvPr/>
        </p:nvSpPr>
        <p:spPr>
          <a:xfrm>
            <a:off x="1155770" y="3956445"/>
            <a:ext cx="10717411" cy="2033185"/>
          </a:xfrm>
          <a:prstGeom prst="rect">
            <a:avLst/>
          </a:prstGeom>
          <a:noFill/>
        </p:spPr>
        <p:txBody>
          <a:bodyPr wrap="square" lIns="91440" tIns="45720" rIns="91440" bIns="45720" rtlCol="0" anchor="t">
            <a:spAutoFit/>
          </a:bodyPr>
          <a:lstStyle/>
          <a:p>
            <a:pPr marL="285750" indent="-285750">
              <a:lnSpc>
                <a:spcPts val="3080"/>
              </a:lnSpc>
              <a:buClr>
                <a:schemeClr val="accent2"/>
              </a:buClr>
              <a:buFont typeface="Wingdings" pitchFamily="2" charset="2"/>
              <a:buChar char="§"/>
            </a:pPr>
            <a:r>
              <a:rPr lang="en-US"/>
              <a:t>Provide SDKs to the SDV ecosystem to instrument software explicitly.</a:t>
            </a:r>
          </a:p>
          <a:p>
            <a:pPr marL="285750" indent="-285750">
              <a:lnSpc>
                <a:spcPts val="3080"/>
              </a:lnSpc>
              <a:buClr>
                <a:schemeClr val="accent2"/>
              </a:buClr>
              <a:buFont typeface="Wingdings" pitchFamily="2" charset="2"/>
              <a:buChar char="§"/>
            </a:pPr>
            <a:r>
              <a:rPr lang="en-US">
                <a:cs typeface="Arial"/>
              </a:rPr>
              <a:t>Provide collectors to gather data sources into a common telemetry format.</a:t>
            </a:r>
          </a:p>
          <a:p>
            <a:pPr marL="285750" indent="-285750">
              <a:lnSpc>
                <a:spcPts val="3080"/>
              </a:lnSpc>
              <a:buClr>
                <a:schemeClr val="accent2"/>
              </a:buClr>
              <a:buFont typeface="Wingdings" pitchFamily="2" charset="2"/>
              <a:buChar char="§"/>
            </a:pPr>
            <a:r>
              <a:rPr lang="en-US"/>
              <a:t>Provide a telemetry engine for ML and rules-based telemetry processing.</a:t>
            </a:r>
            <a:endParaRPr lang="en-US">
              <a:cs typeface="Arial"/>
            </a:endParaRPr>
          </a:p>
          <a:p>
            <a:pPr marL="285750" indent="-285750">
              <a:lnSpc>
                <a:spcPts val="3080"/>
              </a:lnSpc>
              <a:buClr>
                <a:schemeClr val="accent2"/>
              </a:buClr>
              <a:buFont typeface="Wingdings" pitchFamily="2" charset="2"/>
              <a:buChar char="§"/>
            </a:pPr>
            <a:r>
              <a:rPr lang="en-US"/>
              <a:t>Provide low-code/no-code automated SDV monitoring with ML and wizards.</a:t>
            </a:r>
          </a:p>
          <a:p>
            <a:pPr marL="285750" indent="-285750">
              <a:lnSpc>
                <a:spcPts val="3080"/>
              </a:lnSpc>
              <a:buClr>
                <a:schemeClr val="accent2"/>
              </a:buClr>
              <a:buFont typeface="Wingdings" pitchFamily="2" charset="2"/>
              <a:buChar char="§"/>
            </a:pPr>
            <a:r>
              <a:rPr lang="en-US">
                <a:cs typeface="Arial" panose="020B0604020202020204"/>
              </a:rPr>
              <a:t>Provide a single source of SDV truth for communication to the cloud. </a:t>
            </a:r>
          </a:p>
        </p:txBody>
      </p:sp>
    </p:spTree>
    <p:extLst>
      <p:ext uri="{BB962C8B-B14F-4D97-AF65-F5344CB8AC3E}">
        <p14:creationId xmlns:p14="http://schemas.microsoft.com/office/powerpoint/2010/main" val="29132398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B84E033-2084-A944-BA0A-3B863CF972D4}"/>
              </a:ext>
            </a:extLst>
          </p:cNvPr>
          <p:cNvSpPr/>
          <p:nvPr/>
        </p:nvSpPr>
        <p:spPr>
          <a:xfrm>
            <a:off x="1589" y="-1"/>
            <a:ext cx="6436431" cy="13588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F7BE812C-D154-1A4E-AEE8-40F97541CDB1}"/>
              </a:ext>
            </a:extLst>
          </p:cNvPr>
          <p:cNvSpPr txBox="1"/>
          <p:nvPr/>
        </p:nvSpPr>
        <p:spPr>
          <a:xfrm>
            <a:off x="336661" y="1280222"/>
            <a:ext cx="11149095" cy="4157933"/>
          </a:xfrm>
          <a:prstGeom prst="rect">
            <a:avLst/>
          </a:prstGeom>
          <a:noFill/>
        </p:spPr>
        <p:txBody>
          <a:bodyPr wrap="square" lIns="91440" tIns="45720" rIns="91440" bIns="45720" rtlCol="0" anchor="t">
            <a:spAutoFit/>
          </a:bodyPr>
          <a:lstStyle/>
          <a:p>
            <a:pPr algn="ctr">
              <a:lnSpc>
                <a:spcPts val="2880"/>
              </a:lnSpc>
              <a:buClr>
                <a:schemeClr val="accent2"/>
              </a:buClr>
            </a:pPr>
            <a:r>
              <a:rPr lang="en-US" sz="3200" b="1" i="1">
                <a:cs typeface="Arial"/>
              </a:rPr>
              <a:t>Observability is the measure of how well a systems  </a:t>
            </a:r>
            <a:br>
              <a:rPr lang="en-US" sz="3200" b="1" i="1">
                <a:cs typeface="Arial"/>
              </a:rPr>
            </a:br>
            <a:r>
              <a:rPr lang="en-US" sz="3200" b="1" i="1">
                <a:cs typeface="Arial"/>
              </a:rPr>
              <a:t>internal operation can be known externally.  </a:t>
            </a:r>
          </a:p>
          <a:p>
            <a:pPr>
              <a:lnSpc>
                <a:spcPts val="2880"/>
              </a:lnSpc>
              <a:buClr>
                <a:schemeClr val="accent2"/>
              </a:buClr>
            </a:pPr>
            <a:endParaRPr lang="en-US" sz="700">
              <a:cs typeface="Arial"/>
            </a:endParaRPr>
          </a:p>
          <a:p>
            <a:pPr marL="285750" indent="-285750">
              <a:lnSpc>
                <a:spcPts val="2880"/>
              </a:lnSpc>
              <a:buClr>
                <a:schemeClr val="accent2"/>
              </a:buClr>
              <a:buFont typeface="Wingdings" pitchFamily="2" charset="2"/>
              <a:buChar char="§"/>
            </a:pPr>
            <a:r>
              <a:rPr lang="en-US" sz="2000">
                <a:cs typeface="Arial"/>
              </a:rPr>
              <a:t>Observable systems can be monitored to </a:t>
            </a:r>
            <a:r>
              <a:rPr lang="en-US" sz="2000" b="1" i="1">
                <a:solidFill>
                  <a:srgbClr val="FF0000"/>
                </a:solidFill>
                <a:cs typeface="Arial"/>
              </a:rPr>
              <a:t>stop past failures from reoccurring</a:t>
            </a:r>
            <a:r>
              <a:rPr lang="en-US" sz="2000">
                <a:cs typeface="Arial"/>
              </a:rPr>
              <a:t>.</a:t>
            </a:r>
          </a:p>
          <a:p>
            <a:pPr lvl="1">
              <a:lnSpc>
                <a:spcPts val="2880"/>
              </a:lnSpc>
              <a:buClr>
                <a:schemeClr val="accent2"/>
              </a:buClr>
            </a:pPr>
            <a:r>
              <a:rPr lang="en-US" sz="2000">
                <a:cs typeface="Arial"/>
              </a:rPr>
              <a:t>→ well suited to machine learning, predictive detection &amp; automation to determine </a:t>
            </a:r>
            <a:r>
              <a:rPr lang="en-US" sz="2000" b="1" i="1">
                <a:solidFill>
                  <a:srgbClr val="FF0000"/>
                </a:solidFill>
                <a:cs typeface="Arial"/>
              </a:rPr>
              <a:t>corrective action</a:t>
            </a:r>
            <a:r>
              <a:rPr lang="en-US" sz="2000">
                <a:cs typeface="Arial"/>
              </a:rPr>
              <a:t>.</a:t>
            </a:r>
          </a:p>
          <a:p>
            <a:pPr marL="285750" indent="-285750">
              <a:lnSpc>
                <a:spcPts val="2880"/>
              </a:lnSpc>
              <a:buClr>
                <a:schemeClr val="accent2"/>
              </a:buClr>
              <a:buFont typeface="Wingdings" pitchFamily="2" charset="2"/>
              <a:buChar char="§"/>
            </a:pPr>
            <a:r>
              <a:rPr lang="en-US" sz="2000">
                <a:cs typeface="Arial"/>
              </a:rPr>
              <a:t>Complex </a:t>
            </a:r>
            <a:r>
              <a:rPr lang="en-US" sz="2000" err="1">
                <a:cs typeface="Arial"/>
              </a:rPr>
              <a:t>SoA</a:t>
            </a:r>
            <a:r>
              <a:rPr lang="en-US" sz="2000">
                <a:cs typeface="Arial"/>
              </a:rPr>
              <a:t>-based systems require significant run-time instrumentation to be </a:t>
            </a:r>
            <a:r>
              <a:rPr lang="en-US" sz="2000" b="1" i="1">
                <a:solidFill>
                  <a:srgbClr val="FF0000"/>
                </a:solidFill>
                <a:cs typeface="Arial"/>
              </a:rPr>
              <a:t>monitored adequately</a:t>
            </a:r>
            <a:r>
              <a:rPr lang="en-US" sz="2000">
                <a:cs typeface="Arial"/>
              </a:rPr>
              <a:t>.</a:t>
            </a:r>
          </a:p>
          <a:p>
            <a:pPr marL="285750" indent="-285750">
              <a:lnSpc>
                <a:spcPts val="2880"/>
              </a:lnSpc>
              <a:buClr>
                <a:schemeClr val="accent2"/>
              </a:buClr>
              <a:buFont typeface="Wingdings" pitchFamily="2" charset="2"/>
              <a:buChar char="§"/>
            </a:pPr>
            <a:r>
              <a:rPr lang="en-US" sz="2000">
                <a:cs typeface="Arial"/>
              </a:rPr>
              <a:t>Goal of observability is not just to monitor &amp; detect issues, but also to </a:t>
            </a:r>
            <a:r>
              <a:rPr lang="en-US" sz="2000" b="1" i="1">
                <a:solidFill>
                  <a:srgbClr val="FF0000"/>
                </a:solidFill>
                <a:cs typeface="Arial"/>
              </a:rPr>
              <a:t>understand system behavior</a:t>
            </a:r>
            <a:r>
              <a:rPr lang="en-US" sz="2000">
                <a:cs typeface="Arial"/>
              </a:rPr>
              <a:t>.</a:t>
            </a:r>
          </a:p>
          <a:p>
            <a:pPr marL="285750" indent="-285750">
              <a:lnSpc>
                <a:spcPts val="2880"/>
              </a:lnSpc>
              <a:buClr>
                <a:schemeClr val="accent2"/>
              </a:buClr>
              <a:buFont typeface="Wingdings" pitchFamily="2" charset="2"/>
              <a:buChar char="§"/>
            </a:pPr>
            <a:r>
              <a:rPr lang="en-US" sz="2000">
                <a:cs typeface="Arial"/>
              </a:rPr>
              <a:t>System metrics, logs and traces all improve system observability, which enables </a:t>
            </a:r>
            <a:r>
              <a:rPr lang="en-US" sz="2000" b="1" i="1">
                <a:solidFill>
                  <a:srgbClr val="FF0000"/>
                </a:solidFill>
                <a:cs typeface="Arial"/>
              </a:rPr>
              <a:t>root cause analysis</a:t>
            </a:r>
            <a:r>
              <a:rPr lang="en-US" sz="2000">
                <a:cs typeface="Arial"/>
              </a:rPr>
              <a:t>.</a:t>
            </a:r>
          </a:p>
          <a:p>
            <a:pPr marL="1200150" lvl="2" indent="-285750">
              <a:lnSpc>
                <a:spcPts val="2880"/>
              </a:lnSpc>
              <a:buClr>
                <a:srgbClr val="30E3D0"/>
              </a:buClr>
              <a:buFont typeface="Wingdings" pitchFamily="2" charset="2"/>
              <a:buChar char="§"/>
            </a:pPr>
            <a:r>
              <a:rPr lang="en-US" sz="2000" b="1">
                <a:cs typeface="Arial"/>
              </a:rPr>
              <a:t>Metrics</a:t>
            </a:r>
            <a:r>
              <a:rPr lang="en-US" sz="2000">
                <a:cs typeface="Arial"/>
              </a:rPr>
              <a:t> can be time measurements, counters or gauges (other measurements)</a:t>
            </a:r>
          </a:p>
          <a:p>
            <a:pPr marL="1200150" lvl="2" indent="-285750">
              <a:lnSpc>
                <a:spcPts val="2880"/>
              </a:lnSpc>
              <a:buClr>
                <a:srgbClr val="30E3D0"/>
              </a:buClr>
              <a:buFont typeface="Wingdings" pitchFamily="2" charset="2"/>
              <a:buChar char="§"/>
            </a:pPr>
            <a:r>
              <a:rPr lang="en-US" sz="2000" b="1">
                <a:cs typeface="Arial"/>
              </a:rPr>
              <a:t>Logs</a:t>
            </a:r>
            <a:r>
              <a:rPr lang="en-US" sz="2000">
                <a:cs typeface="Arial"/>
              </a:rPr>
              <a:t> (AKA events) provide detail (audit info, alarms, exceptions, state changes, etc.).</a:t>
            </a:r>
          </a:p>
          <a:p>
            <a:pPr marL="1200150" lvl="2" indent="-285750">
              <a:lnSpc>
                <a:spcPts val="2880"/>
              </a:lnSpc>
              <a:buClr>
                <a:srgbClr val="30E3D0"/>
              </a:buClr>
              <a:buFont typeface="Wingdings" pitchFamily="2" charset="2"/>
              <a:buChar char="§"/>
            </a:pPr>
            <a:r>
              <a:rPr lang="en-US" sz="2000" b="1">
                <a:cs typeface="Arial"/>
              </a:rPr>
              <a:t>Traces</a:t>
            </a:r>
            <a:r>
              <a:rPr lang="en-US" sz="2000">
                <a:cs typeface="Arial"/>
              </a:rPr>
              <a:t> capture a serial or parallel execution sequence of an instrumented workload. </a:t>
            </a:r>
          </a:p>
        </p:txBody>
      </p:sp>
      <p:sp>
        <p:nvSpPr>
          <p:cNvPr id="13" name="TextBox 12">
            <a:extLst>
              <a:ext uri="{FF2B5EF4-FFF2-40B4-BE49-F238E27FC236}">
                <a16:creationId xmlns:a16="http://schemas.microsoft.com/office/drawing/2014/main" id="{39724B50-FA1B-7A48-B884-6F3A74CBF0F0}"/>
              </a:ext>
            </a:extLst>
          </p:cNvPr>
          <p:cNvSpPr txBox="1"/>
          <p:nvPr/>
        </p:nvSpPr>
        <p:spPr>
          <a:xfrm>
            <a:off x="336661" y="411554"/>
            <a:ext cx="9076342" cy="457113"/>
          </a:xfrm>
          <a:prstGeom prst="rect">
            <a:avLst/>
          </a:prstGeom>
          <a:noFill/>
        </p:spPr>
        <p:txBody>
          <a:bodyPr wrap="square" lIns="91440" tIns="45720" rIns="91440" bIns="45720" rtlCol="0" anchor="b">
            <a:spAutoFit/>
          </a:bodyPr>
          <a:lstStyle/>
          <a:p>
            <a:pPr>
              <a:lnSpc>
                <a:spcPts val="2664"/>
              </a:lnSpc>
            </a:pPr>
            <a:r>
              <a:rPr lang="en-US" sz="3200" b="1" spc="-150">
                <a:solidFill>
                  <a:schemeClr val="accent1">
                    <a:lumMod val="75000"/>
                  </a:schemeClr>
                </a:solidFill>
                <a:latin typeface="Arial"/>
                <a:ea typeface="Verdana"/>
                <a:cs typeface="Arial"/>
              </a:rPr>
              <a:t>The Observability* Problem</a:t>
            </a:r>
            <a:endParaRPr lang="en-US">
              <a:solidFill>
                <a:schemeClr val="accent1">
                  <a:lumMod val="75000"/>
                </a:schemeClr>
              </a:solidFill>
              <a:cs typeface="Calibri"/>
            </a:endParaRPr>
          </a:p>
        </p:txBody>
      </p:sp>
      <p:sp>
        <p:nvSpPr>
          <p:cNvPr id="4" name="TextBox 3">
            <a:extLst>
              <a:ext uri="{FF2B5EF4-FFF2-40B4-BE49-F238E27FC236}">
                <a16:creationId xmlns:a16="http://schemas.microsoft.com/office/drawing/2014/main" id="{373EF309-41C4-4764-A8AE-C14077256AF7}"/>
              </a:ext>
            </a:extLst>
          </p:cNvPr>
          <p:cNvSpPr txBox="1"/>
          <p:nvPr/>
        </p:nvSpPr>
        <p:spPr>
          <a:xfrm>
            <a:off x="1293372" y="5956275"/>
            <a:ext cx="8874356"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 </a:t>
            </a:r>
            <a:r>
              <a:rPr lang="en-US">
                <a:ea typeface="+mn-lt"/>
                <a:cs typeface="+mn-lt"/>
              </a:rPr>
              <a:t>https://</a:t>
            </a:r>
            <a:r>
              <a:rPr lang="en-US" err="1">
                <a:ea typeface="+mn-lt"/>
                <a:cs typeface="+mn-lt"/>
              </a:rPr>
              <a:t>linkedin.github.io</a:t>
            </a:r>
            <a:r>
              <a:rPr lang="en-US">
                <a:ea typeface="+mn-lt"/>
                <a:cs typeface="+mn-lt"/>
              </a:rPr>
              <a:t>/school-of-</a:t>
            </a:r>
            <a:r>
              <a:rPr lang="en-US" err="1">
                <a:ea typeface="+mn-lt"/>
                <a:cs typeface="+mn-lt"/>
              </a:rPr>
              <a:t>sre</a:t>
            </a:r>
            <a:r>
              <a:rPr lang="en-US">
                <a:ea typeface="+mn-lt"/>
                <a:cs typeface="+mn-lt"/>
              </a:rPr>
              <a:t>/level101/</a:t>
            </a:r>
            <a:r>
              <a:rPr lang="en-US" err="1">
                <a:ea typeface="+mn-lt"/>
                <a:cs typeface="+mn-lt"/>
              </a:rPr>
              <a:t>metrics_and_monitoring</a:t>
            </a:r>
            <a:r>
              <a:rPr lang="en-US">
                <a:ea typeface="+mn-lt"/>
                <a:cs typeface="+mn-lt"/>
              </a:rPr>
              <a:t>/observability</a:t>
            </a:r>
            <a:endParaRPr lang="en-US"/>
          </a:p>
        </p:txBody>
      </p:sp>
    </p:spTree>
    <p:extLst>
      <p:ext uri="{BB962C8B-B14F-4D97-AF65-F5344CB8AC3E}">
        <p14:creationId xmlns:p14="http://schemas.microsoft.com/office/powerpoint/2010/main" val="33615742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6ECBE7B5-AFD4-084B-8D65-6CE41AB69BA5}"/>
              </a:ext>
            </a:extLst>
          </p:cNvPr>
          <p:cNvSpPr txBox="1"/>
          <p:nvPr/>
        </p:nvSpPr>
        <p:spPr>
          <a:xfrm>
            <a:off x="9466217" y="44715"/>
            <a:ext cx="2646016" cy="1179810"/>
          </a:xfrm>
          <a:prstGeom prst="rect">
            <a:avLst/>
          </a:prstGeom>
          <a:noFill/>
          <a:ln>
            <a:solidFill>
              <a:schemeClr val="tx1"/>
            </a:solidFill>
          </a:ln>
        </p:spPr>
        <p:txBody>
          <a:bodyPr wrap="square" rtlCol="0">
            <a:spAutoFit/>
          </a:bodyPr>
          <a:lstStyle/>
          <a:p>
            <a:endParaRPr lang="en-US" sz="1600" baseline="30000"/>
          </a:p>
          <a:p>
            <a:endParaRPr lang="en-US" sz="1600" baseline="30000"/>
          </a:p>
          <a:p>
            <a:endParaRPr lang="en-US" sz="1600" baseline="30000"/>
          </a:p>
          <a:p>
            <a:endParaRPr lang="en-US" sz="1600" baseline="30000"/>
          </a:p>
          <a:p>
            <a:r>
              <a:rPr lang="en-US" sz="1400" baseline="30000"/>
              <a:t>     1</a:t>
            </a:r>
            <a:r>
              <a:rPr lang="en-US" sz="1400"/>
              <a:t> bootable    payload</a:t>
            </a:r>
          </a:p>
          <a:p>
            <a:r>
              <a:rPr lang="en-US" sz="1400" baseline="30000"/>
              <a:t>     2</a:t>
            </a:r>
            <a:r>
              <a:rPr lang="en-US" sz="1400"/>
              <a:t> executable payload</a:t>
            </a:r>
          </a:p>
        </p:txBody>
      </p:sp>
      <p:sp>
        <p:nvSpPr>
          <p:cNvPr id="31" name="Rectangle 30">
            <a:extLst>
              <a:ext uri="{FF2B5EF4-FFF2-40B4-BE49-F238E27FC236}">
                <a16:creationId xmlns:a16="http://schemas.microsoft.com/office/drawing/2014/main" id="{64C1C758-22BF-B04C-AE8C-DE4C730C1DBB}"/>
              </a:ext>
            </a:extLst>
          </p:cNvPr>
          <p:cNvSpPr/>
          <p:nvPr/>
        </p:nvSpPr>
        <p:spPr>
          <a:xfrm>
            <a:off x="839904" y="4726413"/>
            <a:ext cx="3790987" cy="365125"/>
          </a:xfrm>
          <a:prstGeom prst="rect">
            <a:avLst/>
          </a:prstGeom>
          <a:solidFill>
            <a:schemeClr val="accent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tx1"/>
                </a:solidFill>
              </a:rPr>
              <a:t>Hypervisor 1</a:t>
            </a:r>
          </a:p>
        </p:txBody>
      </p:sp>
      <p:sp>
        <p:nvSpPr>
          <p:cNvPr id="32" name="Rectangle 31">
            <a:extLst>
              <a:ext uri="{FF2B5EF4-FFF2-40B4-BE49-F238E27FC236}">
                <a16:creationId xmlns:a16="http://schemas.microsoft.com/office/drawing/2014/main" id="{477C2583-0CAA-5E44-8799-5220DA2C4CDC}"/>
              </a:ext>
            </a:extLst>
          </p:cNvPr>
          <p:cNvSpPr/>
          <p:nvPr/>
        </p:nvSpPr>
        <p:spPr>
          <a:xfrm>
            <a:off x="5122006" y="3364395"/>
            <a:ext cx="3790987" cy="365125"/>
          </a:xfrm>
          <a:prstGeom prst="rect">
            <a:avLst/>
          </a:prstGeom>
          <a:solidFill>
            <a:schemeClr val="accent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tx1"/>
                </a:solidFill>
              </a:rPr>
              <a:t>OS 1 / Hypervisor &lt;n&gt;</a:t>
            </a:r>
          </a:p>
        </p:txBody>
      </p:sp>
      <p:sp>
        <p:nvSpPr>
          <p:cNvPr id="27" name="Rectangle 26">
            <a:extLst>
              <a:ext uri="{FF2B5EF4-FFF2-40B4-BE49-F238E27FC236}">
                <a16:creationId xmlns:a16="http://schemas.microsoft.com/office/drawing/2014/main" id="{FC35D1CA-E751-C549-A2D1-A64EDDF6B0C5}"/>
              </a:ext>
            </a:extLst>
          </p:cNvPr>
          <p:cNvSpPr/>
          <p:nvPr/>
        </p:nvSpPr>
        <p:spPr>
          <a:xfrm>
            <a:off x="746111" y="4792460"/>
            <a:ext cx="3790987" cy="365125"/>
          </a:xfrm>
          <a:prstGeom prst="rect">
            <a:avLst/>
          </a:prstGeom>
          <a:solidFill>
            <a:schemeClr val="accent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tx1"/>
                </a:solidFill>
              </a:rPr>
              <a:t>Hypervisor 1</a:t>
            </a:r>
          </a:p>
        </p:txBody>
      </p:sp>
      <p:sp>
        <p:nvSpPr>
          <p:cNvPr id="28" name="Rectangle 27">
            <a:extLst>
              <a:ext uri="{FF2B5EF4-FFF2-40B4-BE49-F238E27FC236}">
                <a16:creationId xmlns:a16="http://schemas.microsoft.com/office/drawing/2014/main" id="{D5575B89-281C-CF49-9B7E-453235997664}"/>
              </a:ext>
            </a:extLst>
          </p:cNvPr>
          <p:cNvSpPr/>
          <p:nvPr/>
        </p:nvSpPr>
        <p:spPr>
          <a:xfrm>
            <a:off x="5028213" y="3430442"/>
            <a:ext cx="3790987" cy="365125"/>
          </a:xfrm>
          <a:prstGeom prst="rect">
            <a:avLst/>
          </a:prstGeom>
          <a:solidFill>
            <a:schemeClr val="accent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tx1"/>
                </a:solidFill>
              </a:rPr>
              <a:t>OS 1 / Hypervisor &lt;n&gt;</a:t>
            </a:r>
          </a:p>
        </p:txBody>
      </p:sp>
      <p:sp>
        <p:nvSpPr>
          <p:cNvPr id="23" name="Rectangle 22">
            <a:extLst>
              <a:ext uri="{FF2B5EF4-FFF2-40B4-BE49-F238E27FC236}">
                <a16:creationId xmlns:a16="http://schemas.microsoft.com/office/drawing/2014/main" id="{1740EE50-868E-0C40-9708-55E52897988B}"/>
              </a:ext>
            </a:extLst>
          </p:cNvPr>
          <p:cNvSpPr/>
          <p:nvPr/>
        </p:nvSpPr>
        <p:spPr>
          <a:xfrm>
            <a:off x="823304" y="5298665"/>
            <a:ext cx="8084207" cy="365125"/>
          </a:xfrm>
          <a:prstGeom prst="rect">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tx1"/>
                </a:solidFill>
              </a:rPr>
              <a:t>SoC 1</a:t>
            </a:r>
          </a:p>
        </p:txBody>
      </p:sp>
      <p:sp>
        <p:nvSpPr>
          <p:cNvPr id="22" name="Rectangle 21">
            <a:extLst>
              <a:ext uri="{FF2B5EF4-FFF2-40B4-BE49-F238E27FC236}">
                <a16:creationId xmlns:a16="http://schemas.microsoft.com/office/drawing/2014/main" id="{6A8D75AE-E183-5041-9AEA-73F52BBC2B67}"/>
              </a:ext>
            </a:extLst>
          </p:cNvPr>
          <p:cNvSpPr/>
          <p:nvPr/>
        </p:nvSpPr>
        <p:spPr>
          <a:xfrm>
            <a:off x="737811" y="5358945"/>
            <a:ext cx="8084207" cy="365125"/>
          </a:xfrm>
          <a:prstGeom prst="rect">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tx1"/>
                </a:solidFill>
              </a:rPr>
              <a:t>SoC 1</a:t>
            </a:r>
          </a:p>
        </p:txBody>
      </p:sp>
      <p:sp>
        <p:nvSpPr>
          <p:cNvPr id="2" name="Slide Number Placeholder 1">
            <a:extLst>
              <a:ext uri="{FF2B5EF4-FFF2-40B4-BE49-F238E27FC236}">
                <a16:creationId xmlns:a16="http://schemas.microsoft.com/office/drawing/2014/main" id="{6465CF89-2D88-2A42-A9B6-E084076FEE25}"/>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6</a:t>
            </a:fld>
            <a:endParaRPr lang="en-US"/>
          </a:p>
        </p:txBody>
      </p:sp>
      <p:sp>
        <p:nvSpPr>
          <p:cNvPr id="3" name="Title 2">
            <a:extLst>
              <a:ext uri="{FF2B5EF4-FFF2-40B4-BE49-F238E27FC236}">
                <a16:creationId xmlns:a16="http://schemas.microsoft.com/office/drawing/2014/main" id="{55911F8D-13A0-304A-9421-7FA19EFB3AD5}"/>
              </a:ext>
            </a:extLst>
          </p:cNvPr>
          <p:cNvSpPr>
            <a:spLocks noGrp="1"/>
          </p:cNvSpPr>
          <p:nvPr>
            <p:ph type="title"/>
          </p:nvPr>
        </p:nvSpPr>
        <p:spPr>
          <a:xfrm>
            <a:off x="308059" y="187006"/>
            <a:ext cx="8800028" cy="612556"/>
          </a:xfrm>
        </p:spPr>
        <p:txBody>
          <a:bodyPr/>
          <a:lstStyle/>
          <a:p>
            <a:r>
              <a:rPr lang="en-US"/>
              <a:t>SDV Instrumentation Points</a:t>
            </a:r>
          </a:p>
        </p:txBody>
      </p:sp>
      <p:sp>
        <p:nvSpPr>
          <p:cNvPr id="4" name="Footer Placeholder 3">
            <a:extLst>
              <a:ext uri="{FF2B5EF4-FFF2-40B4-BE49-F238E27FC236}">
                <a16:creationId xmlns:a16="http://schemas.microsoft.com/office/drawing/2014/main" id="{5979C8FE-72F1-9649-BA03-4E7E3D90DCBF}"/>
              </a:ext>
            </a:extLst>
          </p:cNvPr>
          <p:cNvSpPr>
            <a:spLocks noGrp="1"/>
          </p:cNvSpPr>
          <p:nvPr>
            <p:ph type="ftr" sz="quarter" idx="3"/>
          </p:nvPr>
        </p:nvSpPr>
        <p:spPr/>
        <p:txBody>
          <a:bodyPr/>
          <a:lstStyle/>
          <a:p>
            <a:r>
              <a:rPr lang="en-US"/>
              <a:t>Copyright ©2021 COVESA</a:t>
            </a:r>
          </a:p>
        </p:txBody>
      </p:sp>
      <p:sp>
        <p:nvSpPr>
          <p:cNvPr id="5" name="Date Placeholder 4">
            <a:extLst>
              <a:ext uri="{FF2B5EF4-FFF2-40B4-BE49-F238E27FC236}">
                <a16:creationId xmlns:a16="http://schemas.microsoft.com/office/drawing/2014/main" id="{5F520508-B5A4-084D-8C77-CB26A0773A0A}"/>
              </a:ext>
            </a:extLst>
          </p:cNvPr>
          <p:cNvSpPr>
            <a:spLocks noGrp="1"/>
          </p:cNvSpPr>
          <p:nvPr>
            <p:ph type="dt" sz="half" idx="16"/>
          </p:nvPr>
        </p:nvSpPr>
        <p:spPr/>
        <p:txBody>
          <a:bodyPr/>
          <a:lstStyle/>
          <a:p>
            <a:fld id="{D5E54885-F5DD-8145-A519-454713646F3E}" type="datetime4">
              <a:rPr lang="en-GB" smtClean="0"/>
              <a:t>30 March 2022</a:t>
            </a:fld>
            <a:r>
              <a:rPr lang="en-GB"/>
              <a:t>  </a:t>
            </a:r>
            <a:r>
              <a:rPr lang="en-GB">
                <a:solidFill>
                  <a:srgbClr val="00B0F0"/>
                </a:solidFill>
              </a:rPr>
              <a:t>|</a:t>
            </a:r>
            <a:endParaRPr lang="en-US">
              <a:solidFill>
                <a:srgbClr val="00B0F0"/>
              </a:solidFill>
            </a:endParaRPr>
          </a:p>
        </p:txBody>
      </p:sp>
      <p:sp>
        <p:nvSpPr>
          <p:cNvPr id="21" name="Rectangle 20">
            <a:extLst>
              <a:ext uri="{FF2B5EF4-FFF2-40B4-BE49-F238E27FC236}">
                <a16:creationId xmlns:a16="http://schemas.microsoft.com/office/drawing/2014/main" id="{C6518A17-A570-2E44-86A2-4FC542A52C29}"/>
              </a:ext>
            </a:extLst>
          </p:cNvPr>
          <p:cNvSpPr/>
          <p:nvPr/>
        </p:nvSpPr>
        <p:spPr>
          <a:xfrm>
            <a:off x="652318" y="5431009"/>
            <a:ext cx="8084207" cy="365125"/>
          </a:xfrm>
          <a:prstGeom prst="rect">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tx1"/>
                </a:solidFill>
              </a:rPr>
              <a:t>SoCs</a:t>
            </a:r>
          </a:p>
        </p:txBody>
      </p:sp>
      <p:sp>
        <p:nvSpPr>
          <p:cNvPr id="9" name="Rectangle 8">
            <a:extLst>
              <a:ext uri="{FF2B5EF4-FFF2-40B4-BE49-F238E27FC236}">
                <a16:creationId xmlns:a16="http://schemas.microsoft.com/office/drawing/2014/main" id="{3F182E2B-2E47-8248-B999-3F3A5FC828B6}"/>
              </a:ext>
            </a:extLst>
          </p:cNvPr>
          <p:cNvSpPr/>
          <p:nvPr/>
        </p:nvSpPr>
        <p:spPr>
          <a:xfrm>
            <a:off x="660618" y="4870443"/>
            <a:ext cx="3790987" cy="365125"/>
          </a:xfrm>
          <a:prstGeom prst="rect">
            <a:avLst/>
          </a:prstGeom>
          <a:solidFill>
            <a:schemeClr val="accent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tx1"/>
                </a:solidFill>
              </a:rPr>
              <a:t>Hypervisors</a:t>
            </a:r>
            <a:r>
              <a:rPr lang="en-US" b="1" baseline="30000">
                <a:solidFill>
                  <a:schemeClr val="tx1"/>
                </a:solidFill>
              </a:rPr>
              <a:t> 1</a:t>
            </a:r>
            <a:endParaRPr lang="en-US" b="1">
              <a:solidFill>
                <a:schemeClr val="tx1"/>
              </a:solidFill>
            </a:endParaRPr>
          </a:p>
        </p:txBody>
      </p:sp>
      <p:sp>
        <p:nvSpPr>
          <p:cNvPr id="10" name="Rectangle 9">
            <a:extLst>
              <a:ext uri="{FF2B5EF4-FFF2-40B4-BE49-F238E27FC236}">
                <a16:creationId xmlns:a16="http://schemas.microsoft.com/office/drawing/2014/main" id="{F6DC4C15-4993-AA46-AA1E-D9F061B70A04}"/>
              </a:ext>
            </a:extLst>
          </p:cNvPr>
          <p:cNvSpPr/>
          <p:nvPr/>
        </p:nvSpPr>
        <p:spPr>
          <a:xfrm>
            <a:off x="4942720" y="3508425"/>
            <a:ext cx="3790987" cy="365125"/>
          </a:xfrm>
          <a:prstGeom prst="rect">
            <a:avLst/>
          </a:prstGeom>
          <a:solidFill>
            <a:schemeClr val="accent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tx1"/>
                </a:solidFill>
              </a:rPr>
              <a:t> Native OSs</a:t>
            </a:r>
            <a:r>
              <a:rPr lang="en-US" b="1" baseline="30000">
                <a:solidFill>
                  <a:schemeClr val="tx1"/>
                </a:solidFill>
              </a:rPr>
              <a:t>1</a:t>
            </a:r>
            <a:endParaRPr lang="en-US" b="1">
              <a:solidFill>
                <a:schemeClr val="tx1"/>
              </a:solidFill>
            </a:endParaRPr>
          </a:p>
        </p:txBody>
      </p:sp>
      <p:sp>
        <p:nvSpPr>
          <p:cNvPr id="34" name="Rectangle 33">
            <a:extLst>
              <a:ext uri="{FF2B5EF4-FFF2-40B4-BE49-F238E27FC236}">
                <a16:creationId xmlns:a16="http://schemas.microsoft.com/office/drawing/2014/main" id="{978E6977-5503-F444-88E8-2152096369ED}"/>
              </a:ext>
            </a:extLst>
          </p:cNvPr>
          <p:cNvSpPr/>
          <p:nvPr/>
        </p:nvSpPr>
        <p:spPr>
          <a:xfrm>
            <a:off x="845387" y="3375047"/>
            <a:ext cx="3790987" cy="365125"/>
          </a:xfrm>
          <a:prstGeom prst="rect">
            <a:avLst/>
          </a:prstGeom>
          <a:solidFill>
            <a:schemeClr val="accent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tx1"/>
                </a:solidFill>
              </a:rPr>
              <a:t>OS 1 / Hypervisor &lt;n&gt;</a:t>
            </a:r>
          </a:p>
        </p:txBody>
      </p:sp>
      <p:sp>
        <p:nvSpPr>
          <p:cNvPr id="35" name="Rectangle 34">
            <a:extLst>
              <a:ext uri="{FF2B5EF4-FFF2-40B4-BE49-F238E27FC236}">
                <a16:creationId xmlns:a16="http://schemas.microsoft.com/office/drawing/2014/main" id="{6FD78BAA-1AA7-4C4E-815B-CB85F4698F76}"/>
              </a:ext>
            </a:extLst>
          </p:cNvPr>
          <p:cNvSpPr/>
          <p:nvPr/>
        </p:nvSpPr>
        <p:spPr>
          <a:xfrm>
            <a:off x="751594" y="3441094"/>
            <a:ext cx="3790987" cy="365125"/>
          </a:xfrm>
          <a:prstGeom prst="rect">
            <a:avLst/>
          </a:prstGeom>
          <a:solidFill>
            <a:schemeClr val="accent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tx1"/>
                </a:solidFill>
              </a:rPr>
              <a:t>OS 1 / Hypervisor &lt;n&gt;</a:t>
            </a:r>
          </a:p>
        </p:txBody>
      </p:sp>
      <p:sp>
        <p:nvSpPr>
          <p:cNvPr id="36" name="Rectangle 35">
            <a:extLst>
              <a:ext uri="{FF2B5EF4-FFF2-40B4-BE49-F238E27FC236}">
                <a16:creationId xmlns:a16="http://schemas.microsoft.com/office/drawing/2014/main" id="{A579208D-7A07-7347-8624-41870B905BD5}"/>
              </a:ext>
            </a:extLst>
          </p:cNvPr>
          <p:cNvSpPr/>
          <p:nvPr/>
        </p:nvSpPr>
        <p:spPr>
          <a:xfrm>
            <a:off x="666101" y="3519077"/>
            <a:ext cx="3790987" cy="365125"/>
          </a:xfrm>
          <a:prstGeom prst="rect">
            <a:avLst/>
          </a:prstGeom>
          <a:solidFill>
            <a:schemeClr val="accent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tx1"/>
                </a:solidFill>
              </a:rPr>
              <a:t>Virtualized OSs</a:t>
            </a:r>
            <a:r>
              <a:rPr lang="en-US" baseline="30000"/>
              <a:t> </a:t>
            </a:r>
            <a:r>
              <a:rPr lang="en-US" b="1" baseline="30000">
                <a:solidFill>
                  <a:schemeClr val="tx1"/>
                </a:solidFill>
              </a:rPr>
              <a:t>1</a:t>
            </a:r>
            <a:endParaRPr lang="en-US" b="1">
              <a:solidFill>
                <a:schemeClr val="tx1"/>
              </a:solidFill>
            </a:endParaRPr>
          </a:p>
        </p:txBody>
      </p:sp>
      <p:sp>
        <p:nvSpPr>
          <p:cNvPr id="37" name="Rectangle 36">
            <a:extLst>
              <a:ext uri="{FF2B5EF4-FFF2-40B4-BE49-F238E27FC236}">
                <a16:creationId xmlns:a16="http://schemas.microsoft.com/office/drawing/2014/main" id="{0D4AB1FF-4EED-3542-9FA8-28BE15BDA2D1}"/>
              </a:ext>
            </a:extLst>
          </p:cNvPr>
          <p:cNvSpPr/>
          <p:nvPr/>
        </p:nvSpPr>
        <p:spPr>
          <a:xfrm>
            <a:off x="828785" y="2799765"/>
            <a:ext cx="8075907" cy="365125"/>
          </a:xfrm>
          <a:prstGeom prst="rect">
            <a:avLst/>
          </a:prstGeom>
          <a:gradFill>
            <a:gsLst>
              <a:gs pos="0">
                <a:schemeClr val="accent5"/>
              </a:gs>
              <a:gs pos="100000">
                <a:schemeClr val="accent3"/>
              </a:gs>
            </a:gsLst>
            <a:lin ang="0" scaled="1"/>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tx1"/>
                </a:solidFill>
              </a:rPr>
              <a:t>OS 1 / Hypervisor &lt;n&gt;</a:t>
            </a:r>
          </a:p>
        </p:txBody>
      </p:sp>
      <p:sp>
        <p:nvSpPr>
          <p:cNvPr id="38" name="Rectangle 37">
            <a:extLst>
              <a:ext uri="{FF2B5EF4-FFF2-40B4-BE49-F238E27FC236}">
                <a16:creationId xmlns:a16="http://schemas.microsoft.com/office/drawing/2014/main" id="{1CA5D642-A3CC-FC49-889A-4925C6BC9709}"/>
              </a:ext>
            </a:extLst>
          </p:cNvPr>
          <p:cNvSpPr/>
          <p:nvPr/>
        </p:nvSpPr>
        <p:spPr>
          <a:xfrm>
            <a:off x="734992" y="2865812"/>
            <a:ext cx="8075907" cy="365125"/>
          </a:xfrm>
          <a:prstGeom prst="rect">
            <a:avLst/>
          </a:prstGeom>
          <a:gradFill>
            <a:gsLst>
              <a:gs pos="0">
                <a:schemeClr val="accent5"/>
              </a:gs>
              <a:gs pos="100000">
                <a:schemeClr val="accent3"/>
              </a:gs>
            </a:gsLst>
            <a:lin ang="0" scaled="1"/>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tx1"/>
                </a:solidFill>
              </a:rPr>
              <a:t>OS 1 / Hypervisor &lt;n&gt;</a:t>
            </a:r>
          </a:p>
        </p:txBody>
      </p:sp>
      <p:sp>
        <p:nvSpPr>
          <p:cNvPr id="39" name="Rectangle 38">
            <a:extLst>
              <a:ext uri="{FF2B5EF4-FFF2-40B4-BE49-F238E27FC236}">
                <a16:creationId xmlns:a16="http://schemas.microsoft.com/office/drawing/2014/main" id="{19A02FBF-0800-FF40-B7F0-5BE0F106E737}"/>
              </a:ext>
            </a:extLst>
          </p:cNvPr>
          <p:cNvSpPr/>
          <p:nvPr/>
        </p:nvSpPr>
        <p:spPr>
          <a:xfrm>
            <a:off x="649499" y="2943795"/>
            <a:ext cx="8075907" cy="365125"/>
          </a:xfrm>
          <a:prstGeom prst="rect">
            <a:avLst/>
          </a:prstGeom>
          <a:gradFill>
            <a:gsLst>
              <a:gs pos="0">
                <a:schemeClr val="accent5"/>
              </a:gs>
              <a:gs pos="100000">
                <a:schemeClr val="accent3"/>
              </a:gs>
            </a:gsLst>
            <a:lin ang="0" scaled="1"/>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tx1"/>
                </a:solidFill>
              </a:rPr>
              <a:t>Container OSs</a:t>
            </a:r>
            <a:r>
              <a:rPr lang="en-US" b="1" baseline="30000">
                <a:solidFill>
                  <a:schemeClr val="tx1"/>
                </a:solidFill>
              </a:rPr>
              <a:t>1</a:t>
            </a:r>
            <a:r>
              <a:rPr lang="en-US" b="1">
                <a:solidFill>
                  <a:schemeClr val="tx1"/>
                </a:solidFill>
              </a:rPr>
              <a:t> (opt) and Vehicle Platform Packages</a:t>
            </a:r>
            <a:r>
              <a:rPr lang="en-US" b="1" baseline="30000">
                <a:solidFill>
                  <a:schemeClr val="tx1"/>
                </a:solidFill>
              </a:rPr>
              <a:t>2</a:t>
            </a:r>
            <a:endParaRPr lang="en-US" b="1">
              <a:solidFill>
                <a:schemeClr val="tx1"/>
              </a:solidFill>
            </a:endParaRPr>
          </a:p>
        </p:txBody>
      </p:sp>
      <p:sp>
        <p:nvSpPr>
          <p:cNvPr id="43" name="Rectangle 42">
            <a:extLst>
              <a:ext uri="{FF2B5EF4-FFF2-40B4-BE49-F238E27FC236}">
                <a16:creationId xmlns:a16="http://schemas.microsoft.com/office/drawing/2014/main" id="{C4EC179C-87C2-254B-A129-8D45940EDEE7}"/>
              </a:ext>
            </a:extLst>
          </p:cNvPr>
          <p:cNvSpPr/>
          <p:nvPr/>
        </p:nvSpPr>
        <p:spPr>
          <a:xfrm>
            <a:off x="828785" y="2226692"/>
            <a:ext cx="8067606" cy="365125"/>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tx1"/>
                </a:solidFill>
              </a:rPr>
              <a:t>OS 1 / Hypervisor &lt;n&gt;</a:t>
            </a:r>
          </a:p>
        </p:txBody>
      </p:sp>
      <p:sp>
        <p:nvSpPr>
          <p:cNvPr id="44" name="Rectangle 43">
            <a:extLst>
              <a:ext uri="{FF2B5EF4-FFF2-40B4-BE49-F238E27FC236}">
                <a16:creationId xmlns:a16="http://schemas.microsoft.com/office/drawing/2014/main" id="{8403E2E3-6C6F-FF4D-8DD0-753ED3387861}"/>
              </a:ext>
            </a:extLst>
          </p:cNvPr>
          <p:cNvSpPr/>
          <p:nvPr/>
        </p:nvSpPr>
        <p:spPr>
          <a:xfrm>
            <a:off x="734992" y="2292739"/>
            <a:ext cx="8067606" cy="365125"/>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tx1"/>
                </a:solidFill>
              </a:rPr>
              <a:t>OS 1 / Hypervisor &lt;n&gt;</a:t>
            </a:r>
          </a:p>
        </p:txBody>
      </p:sp>
      <p:sp>
        <p:nvSpPr>
          <p:cNvPr id="45" name="Rectangle 44">
            <a:extLst>
              <a:ext uri="{FF2B5EF4-FFF2-40B4-BE49-F238E27FC236}">
                <a16:creationId xmlns:a16="http://schemas.microsoft.com/office/drawing/2014/main" id="{E8C2F6DD-5886-234D-A8F7-760EA79BA09E}"/>
              </a:ext>
            </a:extLst>
          </p:cNvPr>
          <p:cNvSpPr/>
          <p:nvPr/>
        </p:nvSpPr>
        <p:spPr>
          <a:xfrm>
            <a:off x="649499" y="2370722"/>
            <a:ext cx="8067606" cy="365125"/>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tx1"/>
                </a:solidFill>
              </a:rPr>
              <a:t>Container OSs</a:t>
            </a:r>
            <a:r>
              <a:rPr lang="en-US" b="1" baseline="30000">
                <a:solidFill>
                  <a:schemeClr val="tx1"/>
                </a:solidFill>
              </a:rPr>
              <a:t>1</a:t>
            </a:r>
            <a:r>
              <a:rPr lang="en-US" b="1">
                <a:solidFill>
                  <a:schemeClr val="tx1"/>
                </a:solidFill>
              </a:rPr>
              <a:t> (opt) and Vehicle Application Packages</a:t>
            </a:r>
            <a:r>
              <a:rPr lang="en-US" b="1" baseline="30000">
                <a:solidFill>
                  <a:schemeClr val="tx1"/>
                </a:solidFill>
              </a:rPr>
              <a:t>2</a:t>
            </a:r>
            <a:endParaRPr lang="en-US" b="1">
              <a:solidFill>
                <a:schemeClr val="tx1"/>
              </a:solidFill>
            </a:endParaRPr>
          </a:p>
        </p:txBody>
      </p:sp>
      <p:sp>
        <p:nvSpPr>
          <p:cNvPr id="46" name="Rectangle 45">
            <a:extLst>
              <a:ext uri="{FF2B5EF4-FFF2-40B4-BE49-F238E27FC236}">
                <a16:creationId xmlns:a16="http://schemas.microsoft.com/office/drawing/2014/main" id="{844616D3-EEEA-944D-BFF5-215DB85CCB2F}"/>
              </a:ext>
            </a:extLst>
          </p:cNvPr>
          <p:cNvSpPr/>
          <p:nvPr/>
        </p:nvSpPr>
        <p:spPr>
          <a:xfrm>
            <a:off x="839904" y="4142462"/>
            <a:ext cx="8067606" cy="365125"/>
          </a:xfrm>
          <a:prstGeom prst="rect">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tx1"/>
                </a:solidFill>
              </a:rPr>
              <a:t>OS 1 / Hypervisor &lt;n&gt;</a:t>
            </a:r>
          </a:p>
        </p:txBody>
      </p:sp>
      <p:sp>
        <p:nvSpPr>
          <p:cNvPr id="47" name="Rectangle 46">
            <a:extLst>
              <a:ext uri="{FF2B5EF4-FFF2-40B4-BE49-F238E27FC236}">
                <a16:creationId xmlns:a16="http://schemas.microsoft.com/office/drawing/2014/main" id="{9B6A82CE-1BC9-4A4B-80B2-05281A971A25}"/>
              </a:ext>
            </a:extLst>
          </p:cNvPr>
          <p:cNvSpPr/>
          <p:nvPr/>
        </p:nvSpPr>
        <p:spPr>
          <a:xfrm>
            <a:off x="746111" y="4208509"/>
            <a:ext cx="8067606" cy="365125"/>
          </a:xfrm>
          <a:prstGeom prst="rect">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tx1"/>
                </a:solidFill>
              </a:rPr>
              <a:t>OS 1 / Hypervisor &lt;n&gt;</a:t>
            </a:r>
          </a:p>
        </p:txBody>
      </p:sp>
      <p:sp>
        <p:nvSpPr>
          <p:cNvPr id="48" name="Rectangle 47">
            <a:extLst>
              <a:ext uri="{FF2B5EF4-FFF2-40B4-BE49-F238E27FC236}">
                <a16:creationId xmlns:a16="http://schemas.microsoft.com/office/drawing/2014/main" id="{73426267-0877-1045-9AE7-2BC62A64C091}"/>
              </a:ext>
            </a:extLst>
          </p:cNvPr>
          <p:cNvSpPr/>
          <p:nvPr/>
        </p:nvSpPr>
        <p:spPr>
          <a:xfrm>
            <a:off x="660618" y="4286492"/>
            <a:ext cx="8067606" cy="365125"/>
          </a:xfrm>
          <a:prstGeom prst="rect">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tx1"/>
                </a:solidFill>
              </a:rPr>
              <a:t>Hardware partitions (virtual and/or physical)</a:t>
            </a:r>
          </a:p>
        </p:txBody>
      </p:sp>
      <p:sp>
        <p:nvSpPr>
          <p:cNvPr id="49" name="Rectangle 48">
            <a:extLst>
              <a:ext uri="{FF2B5EF4-FFF2-40B4-BE49-F238E27FC236}">
                <a16:creationId xmlns:a16="http://schemas.microsoft.com/office/drawing/2014/main" id="{23414A5A-E5F3-DC48-A591-BC22447CD0C0}"/>
              </a:ext>
            </a:extLst>
          </p:cNvPr>
          <p:cNvSpPr/>
          <p:nvPr/>
        </p:nvSpPr>
        <p:spPr>
          <a:xfrm>
            <a:off x="5116523" y="4714719"/>
            <a:ext cx="3790987" cy="365125"/>
          </a:xfrm>
          <a:prstGeom prst="rect">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tx1"/>
                </a:solidFill>
              </a:rPr>
              <a:t>Hypervisor 1</a:t>
            </a:r>
          </a:p>
        </p:txBody>
      </p:sp>
      <p:sp>
        <p:nvSpPr>
          <p:cNvPr id="50" name="Rectangle 49">
            <a:extLst>
              <a:ext uri="{FF2B5EF4-FFF2-40B4-BE49-F238E27FC236}">
                <a16:creationId xmlns:a16="http://schemas.microsoft.com/office/drawing/2014/main" id="{042DAFCE-0FBB-AB4E-94AB-D4AA1A7B4BDF}"/>
              </a:ext>
            </a:extLst>
          </p:cNvPr>
          <p:cNvSpPr/>
          <p:nvPr/>
        </p:nvSpPr>
        <p:spPr>
          <a:xfrm>
            <a:off x="5022730" y="4780766"/>
            <a:ext cx="3790987" cy="365125"/>
          </a:xfrm>
          <a:prstGeom prst="rect">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tx1"/>
                </a:solidFill>
              </a:rPr>
              <a:t>Hypervisor 1</a:t>
            </a:r>
          </a:p>
        </p:txBody>
      </p:sp>
      <p:sp>
        <p:nvSpPr>
          <p:cNvPr id="51" name="Rectangle 50">
            <a:extLst>
              <a:ext uri="{FF2B5EF4-FFF2-40B4-BE49-F238E27FC236}">
                <a16:creationId xmlns:a16="http://schemas.microsoft.com/office/drawing/2014/main" id="{6CAC6EB8-681C-3F47-81E7-E6AFB35169A9}"/>
              </a:ext>
            </a:extLst>
          </p:cNvPr>
          <p:cNvSpPr/>
          <p:nvPr/>
        </p:nvSpPr>
        <p:spPr>
          <a:xfrm>
            <a:off x="4937237" y="4858749"/>
            <a:ext cx="3790987" cy="365125"/>
          </a:xfrm>
          <a:prstGeom prst="rect">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tx1"/>
                </a:solidFill>
              </a:rPr>
              <a:t>Compute Islands</a:t>
            </a:r>
          </a:p>
        </p:txBody>
      </p:sp>
      <p:sp>
        <p:nvSpPr>
          <p:cNvPr id="53" name="Rectangle 52">
            <a:extLst>
              <a:ext uri="{FF2B5EF4-FFF2-40B4-BE49-F238E27FC236}">
                <a16:creationId xmlns:a16="http://schemas.microsoft.com/office/drawing/2014/main" id="{21FAA01A-3228-0844-8430-6A180EC30343}"/>
              </a:ext>
            </a:extLst>
          </p:cNvPr>
          <p:cNvSpPr/>
          <p:nvPr/>
        </p:nvSpPr>
        <p:spPr>
          <a:xfrm>
            <a:off x="828785" y="1659497"/>
            <a:ext cx="8067606" cy="365125"/>
          </a:xfrm>
          <a:prstGeom prst="rect">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tx1"/>
                </a:solidFill>
              </a:rPr>
              <a:t>OS 1 / Hypervisor &lt;n&gt;</a:t>
            </a:r>
          </a:p>
        </p:txBody>
      </p:sp>
      <p:sp>
        <p:nvSpPr>
          <p:cNvPr id="54" name="Rectangle 53">
            <a:extLst>
              <a:ext uri="{FF2B5EF4-FFF2-40B4-BE49-F238E27FC236}">
                <a16:creationId xmlns:a16="http://schemas.microsoft.com/office/drawing/2014/main" id="{FD73C99F-58EE-AB4E-9EE7-8601DD4EA5C3}"/>
              </a:ext>
            </a:extLst>
          </p:cNvPr>
          <p:cNvSpPr/>
          <p:nvPr/>
        </p:nvSpPr>
        <p:spPr>
          <a:xfrm>
            <a:off x="734992" y="1725544"/>
            <a:ext cx="8067606" cy="365125"/>
          </a:xfrm>
          <a:prstGeom prst="rect">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tx1"/>
                </a:solidFill>
              </a:rPr>
              <a:t>OS 1 / Hypervisor &lt;n&gt;</a:t>
            </a:r>
          </a:p>
        </p:txBody>
      </p:sp>
      <p:sp>
        <p:nvSpPr>
          <p:cNvPr id="55" name="Rectangle 54">
            <a:extLst>
              <a:ext uri="{FF2B5EF4-FFF2-40B4-BE49-F238E27FC236}">
                <a16:creationId xmlns:a16="http://schemas.microsoft.com/office/drawing/2014/main" id="{DB07BD24-2C9A-D146-8F02-CE14527A5FD2}"/>
              </a:ext>
            </a:extLst>
          </p:cNvPr>
          <p:cNvSpPr/>
          <p:nvPr/>
        </p:nvSpPr>
        <p:spPr>
          <a:xfrm>
            <a:off x="649499" y="1803527"/>
            <a:ext cx="8067606" cy="365125"/>
          </a:xfrm>
          <a:prstGeom prst="rect">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tx1"/>
                </a:solidFill>
              </a:rPr>
              <a:t>Services</a:t>
            </a:r>
          </a:p>
        </p:txBody>
      </p:sp>
      <p:sp>
        <p:nvSpPr>
          <p:cNvPr id="56" name="Rectangle 55">
            <a:extLst>
              <a:ext uri="{FF2B5EF4-FFF2-40B4-BE49-F238E27FC236}">
                <a16:creationId xmlns:a16="http://schemas.microsoft.com/office/drawing/2014/main" id="{A2BE4F8E-9F82-C34E-9B74-7B388685B67D}"/>
              </a:ext>
            </a:extLst>
          </p:cNvPr>
          <p:cNvSpPr/>
          <p:nvPr/>
        </p:nvSpPr>
        <p:spPr>
          <a:xfrm>
            <a:off x="845387" y="1088298"/>
            <a:ext cx="8067606" cy="365125"/>
          </a:xfrm>
          <a:prstGeom prst="rect">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tx1"/>
                </a:solidFill>
              </a:rPr>
              <a:t>OS 1 / Hypervisor &lt;n&gt;</a:t>
            </a:r>
          </a:p>
        </p:txBody>
      </p:sp>
      <p:sp>
        <p:nvSpPr>
          <p:cNvPr id="57" name="Rectangle 56">
            <a:extLst>
              <a:ext uri="{FF2B5EF4-FFF2-40B4-BE49-F238E27FC236}">
                <a16:creationId xmlns:a16="http://schemas.microsoft.com/office/drawing/2014/main" id="{E8D7C6F9-5B02-474D-B0DF-430246DEBD38}"/>
              </a:ext>
            </a:extLst>
          </p:cNvPr>
          <p:cNvSpPr/>
          <p:nvPr/>
        </p:nvSpPr>
        <p:spPr>
          <a:xfrm>
            <a:off x="751594" y="1154345"/>
            <a:ext cx="8067606" cy="365125"/>
          </a:xfrm>
          <a:prstGeom prst="rect">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tx1"/>
                </a:solidFill>
              </a:rPr>
              <a:t>OS 1 / Hypervisor &lt;n&gt;</a:t>
            </a:r>
          </a:p>
        </p:txBody>
      </p:sp>
      <p:sp>
        <p:nvSpPr>
          <p:cNvPr id="58" name="Rectangle 57">
            <a:extLst>
              <a:ext uri="{FF2B5EF4-FFF2-40B4-BE49-F238E27FC236}">
                <a16:creationId xmlns:a16="http://schemas.microsoft.com/office/drawing/2014/main" id="{4E86C298-44B0-8A40-93F2-A9A87477BC10}"/>
              </a:ext>
            </a:extLst>
          </p:cNvPr>
          <p:cNvSpPr/>
          <p:nvPr/>
        </p:nvSpPr>
        <p:spPr>
          <a:xfrm>
            <a:off x="666101" y="1232328"/>
            <a:ext cx="8067606" cy="365125"/>
          </a:xfrm>
          <a:prstGeom prst="rect">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tx1"/>
                </a:solidFill>
              </a:rPr>
              <a:t>Applications</a:t>
            </a:r>
          </a:p>
        </p:txBody>
      </p:sp>
      <p:sp>
        <p:nvSpPr>
          <p:cNvPr id="60" name="TextBox 59">
            <a:extLst>
              <a:ext uri="{FF2B5EF4-FFF2-40B4-BE49-F238E27FC236}">
                <a16:creationId xmlns:a16="http://schemas.microsoft.com/office/drawing/2014/main" id="{7AB2EA92-59F6-D941-A87A-43C8CD41E0F1}"/>
              </a:ext>
            </a:extLst>
          </p:cNvPr>
          <p:cNvSpPr txBox="1"/>
          <p:nvPr/>
        </p:nvSpPr>
        <p:spPr>
          <a:xfrm>
            <a:off x="9681523" y="11621"/>
            <a:ext cx="2430710" cy="338554"/>
          </a:xfrm>
          <a:prstGeom prst="rect">
            <a:avLst/>
          </a:prstGeom>
          <a:noFill/>
        </p:spPr>
        <p:txBody>
          <a:bodyPr wrap="square" rtlCol="0">
            <a:spAutoFit/>
          </a:bodyPr>
          <a:lstStyle/>
          <a:p>
            <a:r>
              <a:rPr lang="en-US" sz="1600"/>
              <a:t>Location   Independent SW</a:t>
            </a:r>
          </a:p>
        </p:txBody>
      </p:sp>
      <p:sp>
        <p:nvSpPr>
          <p:cNvPr id="64" name="TextBox 63">
            <a:extLst>
              <a:ext uri="{FF2B5EF4-FFF2-40B4-BE49-F238E27FC236}">
                <a16:creationId xmlns:a16="http://schemas.microsoft.com/office/drawing/2014/main" id="{7E312F27-1F12-F349-AAE6-FC06ACB6A1C1}"/>
              </a:ext>
            </a:extLst>
          </p:cNvPr>
          <p:cNvSpPr txBox="1"/>
          <p:nvPr/>
        </p:nvSpPr>
        <p:spPr>
          <a:xfrm>
            <a:off x="9681523" y="204338"/>
            <a:ext cx="2430710" cy="338554"/>
          </a:xfrm>
          <a:prstGeom prst="rect">
            <a:avLst/>
          </a:prstGeom>
          <a:noFill/>
        </p:spPr>
        <p:txBody>
          <a:bodyPr wrap="square" rtlCol="0">
            <a:spAutoFit/>
          </a:bodyPr>
          <a:lstStyle/>
          <a:p>
            <a:r>
              <a:rPr lang="en-US" sz="1600"/>
              <a:t>Hardware Independent SW</a:t>
            </a:r>
          </a:p>
        </p:txBody>
      </p:sp>
      <p:sp>
        <p:nvSpPr>
          <p:cNvPr id="59" name="Rectangle 58">
            <a:extLst>
              <a:ext uri="{FF2B5EF4-FFF2-40B4-BE49-F238E27FC236}">
                <a16:creationId xmlns:a16="http://schemas.microsoft.com/office/drawing/2014/main" id="{DCFD3FD7-39A0-CC49-8B0F-9BF61D8027F4}"/>
              </a:ext>
            </a:extLst>
          </p:cNvPr>
          <p:cNvSpPr/>
          <p:nvPr/>
        </p:nvSpPr>
        <p:spPr>
          <a:xfrm>
            <a:off x="9576611" y="106391"/>
            <a:ext cx="120527" cy="153295"/>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a:extLst>
              <a:ext uri="{FF2B5EF4-FFF2-40B4-BE49-F238E27FC236}">
                <a16:creationId xmlns:a16="http://schemas.microsoft.com/office/drawing/2014/main" id="{7809FEF6-C713-594A-A330-49DD470920F0}"/>
              </a:ext>
            </a:extLst>
          </p:cNvPr>
          <p:cNvSpPr/>
          <p:nvPr/>
        </p:nvSpPr>
        <p:spPr>
          <a:xfrm>
            <a:off x="9576611" y="307816"/>
            <a:ext cx="120527" cy="153295"/>
          </a:xfrm>
          <a:prstGeom prst="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ectangle 64">
            <a:extLst>
              <a:ext uri="{FF2B5EF4-FFF2-40B4-BE49-F238E27FC236}">
                <a16:creationId xmlns:a16="http://schemas.microsoft.com/office/drawing/2014/main" id="{C6CCCCE7-77E1-8C45-B003-8F0F3B1F7CFB}"/>
              </a:ext>
            </a:extLst>
          </p:cNvPr>
          <p:cNvSpPr/>
          <p:nvPr/>
        </p:nvSpPr>
        <p:spPr>
          <a:xfrm>
            <a:off x="9576611" y="519644"/>
            <a:ext cx="120527" cy="153295"/>
          </a:xfrm>
          <a:prstGeom prst="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TextBox 65">
            <a:extLst>
              <a:ext uri="{FF2B5EF4-FFF2-40B4-BE49-F238E27FC236}">
                <a16:creationId xmlns:a16="http://schemas.microsoft.com/office/drawing/2014/main" id="{0BB95844-E470-BB49-81F0-E796835594A7}"/>
              </a:ext>
            </a:extLst>
          </p:cNvPr>
          <p:cNvSpPr txBox="1"/>
          <p:nvPr/>
        </p:nvSpPr>
        <p:spPr>
          <a:xfrm>
            <a:off x="9681523" y="407458"/>
            <a:ext cx="2430710" cy="338554"/>
          </a:xfrm>
          <a:prstGeom prst="rect">
            <a:avLst/>
          </a:prstGeom>
          <a:noFill/>
        </p:spPr>
        <p:txBody>
          <a:bodyPr wrap="square" rtlCol="0">
            <a:spAutoFit/>
          </a:bodyPr>
          <a:lstStyle/>
          <a:p>
            <a:r>
              <a:rPr lang="en-US" sz="1600"/>
              <a:t>Hardware Dependent    SW</a:t>
            </a:r>
          </a:p>
        </p:txBody>
      </p:sp>
      <p:sp>
        <p:nvSpPr>
          <p:cNvPr id="72" name="Right Brace 71">
            <a:extLst>
              <a:ext uri="{FF2B5EF4-FFF2-40B4-BE49-F238E27FC236}">
                <a16:creationId xmlns:a16="http://schemas.microsoft.com/office/drawing/2014/main" id="{49798955-6B47-8A49-8B60-7492D78DA842}"/>
              </a:ext>
            </a:extLst>
          </p:cNvPr>
          <p:cNvSpPr/>
          <p:nvPr/>
        </p:nvSpPr>
        <p:spPr>
          <a:xfrm>
            <a:off x="9083930" y="2799765"/>
            <a:ext cx="492681" cy="1170573"/>
          </a:xfrm>
          <a:prstGeom prst="righ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3" name="TextBox 72">
            <a:extLst>
              <a:ext uri="{FF2B5EF4-FFF2-40B4-BE49-F238E27FC236}">
                <a16:creationId xmlns:a16="http://schemas.microsoft.com/office/drawing/2014/main" id="{D6D23F75-132D-5840-8D65-CAC718E9B299}"/>
              </a:ext>
            </a:extLst>
          </p:cNvPr>
          <p:cNvSpPr txBox="1"/>
          <p:nvPr/>
        </p:nvSpPr>
        <p:spPr>
          <a:xfrm>
            <a:off x="9576611" y="2913382"/>
            <a:ext cx="1341120" cy="923330"/>
          </a:xfrm>
          <a:prstGeom prst="rect">
            <a:avLst/>
          </a:prstGeom>
          <a:noFill/>
        </p:spPr>
        <p:txBody>
          <a:bodyPr wrap="square" rtlCol="0">
            <a:spAutoFit/>
          </a:bodyPr>
          <a:lstStyle/>
          <a:p>
            <a:r>
              <a:rPr lang="en-US" b="1"/>
              <a:t>Vehicle Platform Software</a:t>
            </a:r>
          </a:p>
        </p:txBody>
      </p:sp>
      <p:sp>
        <p:nvSpPr>
          <p:cNvPr id="74" name="Right Brace 73">
            <a:extLst>
              <a:ext uri="{FF2B5EF4-FFF2-40B4-BE49-F238E27FC236}">
                <a16:creationId xmlns:a16="http://schemas.microsoft.com/office/drawing/2014/main" id="{193EF44C-4731-6741-9D9A-70D9E7472BB0}"/>
              </a:ext>
            </a:extLst>
          </p:cNvPr>
          <p:cNvSpPr/>
          <p:nvPr/>
        </p:nvSpPr>
        <p:spPr>
          <a:xfrm>
            <a:off x="9086748" y="4057035"/>
            <a:ext cx="492681" cy="2286748"/>
          </a:xfrm>
          <a:prstGeom prst="righ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5" name="TextBox 74">
            <a:extLst>
              <a:ext uri="{FF2B5EF4-FFF2-40B4-BE49-F238E27FC236}">
                <a16:creationId xmlns:a16="http://schemas.microsoft.com/office/drawing/2014/main" id="{6C8278E3-0426-944E-BDE5-E44EC9616443}"/>
              </a:ext>
            </a:extLst>
          </p:cNvPr>
          <p:cNvSpPr txBox="1"/>
          <p:nvPr/>
        </p:nvSpPr>
        <p:spPr>
          <a:xfrm>
            <a:off x="9579429" y="4762209"/>
            <a:ext cx="1280160" cy="923330"/>
          </a:xfrm>
          <a:prstGeom prst="rect">
            <a:avLst/>
          </a:prstGeom>
          <a:noFill/>
        </p:spPr>
        <p:txBody>
          <a:bodyPr wrap="square" rtlCol="0">
            <a:spAutoFit/>
          </a:bodyPr>
          <a:lstStyle/>
          <a:p>
            <a:r>
              <a:rPr lang="en-US" b="1"/>
              <a:t>Vehicle</a:t>
            </a:r>
            <a:br>
              <a:rPr lang="en-US" b="1"/>
            </a:br>
            <a:r>
              <a:rPr lang="en-US" b="1"/>
              <a:t>Platform</a:t>
            </a:r>
            <a:br>
              <a:rPr lang="en-US" b="1"/>
            </a:br>
            <a:r>
              <a:rPr lang="en-US" b="1"/>
              <a:t>Hardware</a:t>
            </a:r>
          </a:p>
        </p:txBody>
      </p:sp>
      <p:sp>
        <p:nvSpPr>
          <p:cNvPr id="76" name="Rectangle 75">
            <a:extLst>
              <a:ext uri="{FF2B5EF4-FFF2-40B4-BE49-F238E27FC236}">
                <a16:creationId xmlns:a16="http://schemas.microsoft.com/office/drawing/2014/main" id="{B05EE45C-97C6-5E4E-AD2A-5BE6EAFAA12D}"/>
              </a:ext>
            </a:extLst>
          </p:cNvPr>
          <p:cNvSpPr/>
          <p:nvPr/>
        </p:nvSpPr>
        <p:spPr>
          <a:xfrm>
            <a:off x="815003" y="5865727"/>
            <a:ext cx="8084207" cy="290028"/>
          </a:xfrm>
          <a:prstGeom prst="rect">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tx1"/>
                </a:solidFill>
              </a:rPr>
              <a:t>SoC 1</a:t>
            </a:r>
          </a:p>
        </p:txBody>
      </p:sp>
      <p:sp>
        <p:nvSpPr>
          <p:cNvPr id="77" name="Rectangle 76">
            <a:extLst>
              <a:ext uri="{FF2B5EF4-FFF2-40B4-BE49-F238E27FC236}">
                <a16:creationId xmlns:a16="http://schemas.microsoft.com/office/drawing/2014/main" id="{7ACC542A-71E3-E04C-B136-64D5E8980AD8}"/>
              </a:ext>
            </a:extLst>
          </p:cNvPr>
          <p:cNvSpPr/>
          <p:nvPr/>
        </p:nvSpPr>
        <p:spPr>
          <a:xfrm>
            <a:off x="729510" y="5926007"/>
            <a:ext cx="8084207" cy="290028"/>
          </a:xfrm>
          <a:prstGeom prst="rect">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tx1"/>
                </a:solidFill>
              </a:rPr>
              <a:t>SoC 1</a:t>
            </a:r>
          </a:p>
        </p:txBody>
      </p:sp>
      <p:sp>
        <p:nvSpPr>
          <p:cNvPr id="78" name="Rectangle 77">
            <a:extLst>
              <a:ext uri="{FF2B5EF4-FFF2-40B4-BE49-F238E27FC236}">
                <a16:creationId xmlns:a16="http://schemas.microsoft.com/office/drawing/2014/main" id="{DDD04C9B-AEBD-C942-A4BE-BD772E118F15}"/>
              </a:ext>
            </a:extLst>
          </p:cNvPr>
          <p:cNvSpPr/>
          <p:nvPr/>
        </p:nvSpPr>
        <p:spPr>
          <a:xfrm>
            <a:off x="644017" y="5998071"/>
            <a:ext cx="8084207" cy="290028"/>
          </a:xfrm>
          <a:prstGeom prst="rect">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tx1"/>
                </a:solidFill>
              </a:rPr>
              <a:t>Peripherals</a:t>
            </a:r>
          </a:p>
        </p:txBody>
      </p:sp>
      <p:sp>
        <p:nvSpPr>
          <p:cNvPr id="79" name="Right Brace 78">
            <a:extLst>
              <a:ext uri="{FF2B5EF4-FFF2-40B4-BE49-F238E27FC236}">
                <a16:creationId xmlns:a16="http://schemas.microsoft.com/office/drawing/2014/main" id="{29BCC268-175F-4A49-966D-01F4B547B79C}"/>
              </a:ext>
            </a:extLst>
          </p:cNvPr>
          <p:cNvSpPr/>
          <p:nvPr/>
        </p:nvSpPr>
        <p:spPr>
          <a:xfrm>
            <a:off x="9083930" y="1043718"/>
            <a:ext cx="492681" cy="1692129"/>
          </a:xfrm>
          <a:prstGeom prst="righ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0" name="TextBox 79">
            <a:extLst>
              <a:ext uri="{FF2B5EF4-FFF2-40B4-BE49-F238E27FC236}">
                <a16:creationId xmlns:a16="http://schemas.microsoft.com/office/drawing/2014/main" id="{8E03F83C-BFB0-F541-87EE-15C51F46FB97}"/>
              </a:ext>
            </a:extLst>
          </p:cNvPr>
          <p:cNvSpPr txBox="1"/>
          <p:nvPr/>
        </p:nvSpPr>
        <p:spPr>
          <a:xfrm>
            <a:off x="9576611" y="1432325"/>
            <a:ext cx="1341120" cy="923330"/>
          </a:xfrm>
          <a:prstGeom prst="rect">
            <a:avLst/>
          </a:prstGeom>
          <a:noFill/>
        </p:spPr>
        <p:txBody>
          <a:bodyPr wrap="square" rtlCol="0">
            <a:spAutoFit/>
          </a:bodyPr>
          <a:lstStyle/>
          <a:p>
            <a:r>
              <a:rPr lang="en-US" b="1"/>
              <a:t>Vehicle</a:t>
            </a:r>
            <a:br>
              <a:rPr lang="en-US" b="1"/>
            </a:br>
            <a:r>
              <a:rPr lang="en-US" b="1"/>
              <a:t>Application</a:t>
            </a:r>
            <a:br>
              <a:rPr lang="en-US" b="1"/>
            </a:br>
            <a:r>
              <a:rPr lang="en-US" b="1"/>
              <a:t>Software</a:t>
            </a:r>
          </a:p>
        </p:txBody>
      </p:sp>
      <p:sp>
        <p:nvSpPr>
          <p:cNvPr id="6" name="Oval 5">
            <a:extLst>
              <a:ext uri="{FF2B5EF4-FFF2-40B4-BE49-F238E27FC236}">
                <a16:creationId xmlns:a16="http://schemas.microsoft.com/office/drawing/2014/main" id="{9B8BB578-1A26-1849-8A15-DD7996EBBAA3}"/>
              </a:ext>
            </a:extLst>
          </p:cNvPr>
          <p:cNvSpPr/>
          <p:nvPr/>
        </p:nvSpPr>
        <p:spPr>
          <a:xfrm>
            <a:off x="839904" y="1043717"/>
            <a:ext cx="7621516" cy="5300065"/>
          </a:xfrm>
          <a:prstGeom prst="ellipse">
            <a:avLst/>
          </a:prstGeom>
          <a:noFill/>
          <a:ln w="18732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477313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F7BE812C-D154-1A4E-AEE8-40F97541CDB1}"/>
              </a:ext>
            </a:extLst>
          </p:cNvPr>
          <p:cNvSpPr txBox="1"/>
          <p:nvPr/>
        </p:nvSpPr>
        <p:spPr>
          <a:xfrm>
            <a:off x="1860870" y="1828482"/>
            <a:ext cx="5113987" cy="4204356"/>
          </a:xfrm>
          <a:prstGeom prst="rect">
            <a:avLst/>
          </a:prstGeom>
          <a:noFill/>
        </p:spPr>
        <p:txBody>
          <a:bodyPr wrap="square" rtlCol="0">
            <a:spAutoFit/>
          </a:bodyPr>
          <a:lstStyle/>
          <a:p>
            <a:pPr marL="285750" indent="-285750">
              <a:lnSpc>
                <a:spcPct val="150000"/>
              </a:lnSpc>
              <a:buClr>
                <a:schemeClr val="accent2"/>
              </a:buClr>
              <a:buFont typeface="Wingdings" pitchFamily="2" charset="2"/>
              <a:buChar char="§"/>
            </a:pPr>
            <a:r>
              <a:rPr lang="en-US"/>
              <a:t>COVESA Debug, Log &amp; Trace</a:t>
            </a:r>
          </a:p>
          <a:p>
            <a:pPr marL="285750" indent="-285750">
              <a:lnSpc>
                <a:spcPct val="150000"/>
              </a:lnSpc>
              <a:buClr>
                <a:schemeClr val="accent2"/>
              </a:buClr>
              <a:buFont typeface="Wingdings" pitchFamily="2" charset="2"/>
              <a:buChar char="§"/>
            </a:pPr>
            <a:r>
              <a:rPr lang="en-US"/>
              <a:t>AUTOSAR Log &amp; trace</a:t>
            </a:r>
          </a:p>
          <a:p>
            <a:pPr marL="285750" indent="-285750">
              <a:lnSpc>
                <a:spcPct val="150000"/>
              </a:lnSpc>
              <a:buClr>
                <a:schemeClr val="accent2"/>
              </a:buClr>
              <a:buFont typeface="Wingdings" pitchFamily="2" charset="2"/>
              <a:buChar char="§"/>
            </a:pPr>
            <a:r>
              <a:rPr lang="en-US"/>
              <a:t>Linux perf</a:t>
            </a:r>
          </a:p>
          <a:p>
            <a:pPr marL="285750" indent="-285750">
              <a:lnSpc>
                <a:spcPct val="150000"/>
              </a:lnSpc>
              <a:buClr>
                <a:schemeClr val="accent2"/>
              </a:buClr>
              <a:buFont typeface="Wingdings" pitchFamily="2" charset="2"/>
              <a:buChar char="§"/>
            </a:pPr>
            <a:r>
              <a:rPr lang="en-US">
                <a:cs typeface="Arial"/>
              </a:rPr>
              <a:t>Android trace, </a:t>
            </a:r>
            <a:r>
              <a:rPr lang="en-US" err="1">
                <a:cs typeface="Arial"/>
              </a:rPr>
              <a:t>systrace</a:t>
            </a:r>
            <a:r>
              <a:rPr lang="en-US">
                <a:cs typeface="Arial"/>
              </a:rPr>
              <a:t> &amp; </a:t>
            </a:r>
            <a:r>
              <a:rPr lang="en-US" err="1">
                <a:cs typeface="Arial"/>
              </a:rPr>
              <a:t>perfetto</a:t>
            </a:r>
            <a:endParaRPr lang="en-US"/>
          </a:p>
          <a:p>
            <a:pPr marL="285750" indent="-285750">
              <a:lnSpc>
                <a:spcPct val="150000"/>
              </a:lnSpc>
              <a:buClr>
                <a:schemeClr val="accent2"/>
              </a:buClr>
              <a:buFont typeface="Wingdings" pitchFamily="2" charset="2"/>
              <a:buChar char="§"/>
            </a:pPr>
            <a:r>
              <a:rPr lang="en-US"/>
              <a:t>ECU run-time monitoring</a:t>
            </a:r>
          </a:p>
          <a:p>
            <a:pPr marL="285750" indent="-285750">
              <a:lnSpc>
                <a:spcPct val="150000"/>
              </a:lnSpc>
              <a:buClr>
                <a:schemeClr val="accent2"/>
              </a:buClr>
              <a:buFont typeface="Wingdings" pitchFamily="2" charset="2"/>
              <a:buChar char="§"/>
            </a:pPr>
            <a:r>
              <a:rPr lang="en-US"/>
              <a:t>Linux proc &amp; syslog</a:t>
            </a:r>
          </a:p>
          <a:p>
            <a:pPr marL="285750" indent="-285750">
              <a:lnSpc>
                <a:spcPct val="150000"/>
              </a:lnSpc>
              <a:buClr>
                <a:schemeClr val="accent2"/>
              </a:buClr>
              <a:buFont typeface="Wingdings" pitchFamily="2" charset="2"/>
              <a:buChar char="§"/>
            </a:pPr>
            <a:r>
              <a:rPr lang="en-US"/>
              <a:t>Application &amp; service logs</a:t>
            </a:r>
          </a:p>
          <a:p>
            <a:pPr marL="285750" indent="-285750">
              <a:lnSpc>
                <a:spcPct val="150000"/>
              </a:lnSpc>
              <a:buClr>
                <a:schemeClr val="accent2"/>
              </a:buClr>
              <a:buFont typeface="Wingdings" pitchFamily="2" charset="2"/>
              <a:buChar char="§"/>
            </a:pPr>
            <a:r>
              <a:rPr lang="en-US"/>
              <a:t>Logging and tracing SDKs</a:t>
            </a:r>
          </a:p>
          <a:p>
            <a:pPr marL="285750" indent="-285750">
              <a:lnSpc>
                <a:spcPct val="150000"/>
              </a:lnSpc>
              <a:buClr>
                <a:schemeClr val="accent2"/>
              </a:buClr>
              <a:buFont typeface="Wingdings" pitchFamily="2" charset="2"/>
              <a:buChar char="§"/>
            </a:pPr>
            <a:r>
              <a:rPr lang="en-US"/>
              <a:t>Telemetry collectors</a:t>
            </a:r>
          </a:p>
          <a:p>
            <a:pPr marL="285750" indent="-285750">
              <a:lnSpc>
                <a:spcPct val="150000"/>
              </a:lnSpc>
              <a:buClr>
                <a:schemeClr val="accent2"/>
              </a:buClr>
              <a:buFont typeface="Wingdings" pitchFamily="2" charset="2"/>
              <a:buChar char="§"/>
            </a:pPr>
            <a:r>
              <a:rPr lang="en-US"/>
              <a:t>Silicon performance counters</a:t>
            </a:r>
          </a:p>
        </p:txBody>
      </p:sp>
      <p:sp>
        <p:nvSpPr>
          <p:cNvPr id="13" name="TextBox 12">
            <a:extLst>
              <a:ext uri="{FF2B5EF4-FFF2-40B4-BE49-F238E27FC236}">
                <a16:creationId xmlns:a16="http://schemas.microsoft.com/office/drawing/2014/main" id="{39724B50-FA1B-7A48-B884-6F3A74CBF0F0}"/>
              </a:ext>
            </a:extLst>
          </p:cNvPr>
          <p:cNvSpPr txBox="1"/>
          <p:nvPr/>
        </p:nvSpPr>
        <p:spPr>
          <a:xfrm>
            <a:off x="431147" y="723024"/>
            <a:ext cx="9076342" cy="445443"/>
          </a:xfrm>
          <a:prstGeom prst="rect">
            <a:avLst/>
          </a:prstGeom>
          <a:noFill/>
        </p:spPr>
        <p:txBody>
          <a:bodyPr wrap="square" rtlCol="0" anchor="b">
            <a:spAutoFit/>
          </a:bodyPr>
          <a:lstStyle/>
          <a:p>
            <a:pPr>
              <a:lnSpc>
                <a:spcPts val="2664"/>
              </a:lnSpc>
            </a:pPr>
            <a:r>
              <a:rPr lang="en-US" sz="3200" b="1" spc="-150">
                <a:latin typeface="Arial" panose="020B0604020202020204" pitchFamily="34" charset="0"/>
                <a:ea typeface="Verdana" panose="020B0604030504040204" pitchFamily="34" charset="0"/>
              </a:rPr>
              <a:t>Sources of SDV Telemetry Data</a:t>
            </a:r>
          </a:p>
        </p:txBody>
      </p:sp>
      <p:sp>
        <p:nvSpPr>
          <p:cNvPr id="2" name="Right Brace 1">
            <a:extLst>
              <a:ext uri="{FF2B5EF4-FFF2-40B4-BE49-F238E27FC236}">
                <a16:creationId xmlns:a16="http://schemas.microsoft.com/office/drawing/2014/main" id="{5D9FA789-7E07-CA4E-B794-26F86AFC2F7F}"/>
              </a:ext>
            </a:extLst>
          </p:cNvPr>
          <p:cNvSpPr/>
          <p:nvPr/>
        </p:nvSpPr>
        <p:spPr>
          <a:xfrm>
            <a:off x="5349818" y="1972297"/>
            <a:ext cx="889348" cy="3914936"/>
          </a:xfrm>
          <a:prstGeom prst="rightBrace">
            <a:avLst/>
          </a:prstGeom>
          <a:ln w="381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TextBox 3">
            <a:extLst>
              <a:ext uri="{FF2B5EF4-FFF2-40B4-BE49-F238E27FC236}">
                <a16:creationId xmlns:a16="http://schemas.microsoft.com/office/drawing/2014/main" id="{C33BCA19-C94E-E942-8A17-A714E9A23694}"/>
              </a:ext>
            </a:extLst>
          </p:cNvPr>
          <p:cNvSpPr txBox="1"/>
          <p:nvPr/>
        </p:nvSpPr>
        <p:spPr>
          <a:xfrm>
            <a:off x="6355302" y="3446934"/>
            <a:ext cx="4439031" cy="923330"/>
          </a:xfrm>
          <a:prstGeom prst="rect">
            <a:avLst/>
          </a:prstGeom>
          <a:noFill/>
        </p:spPr>
        <p:txBody>
          <a:bodyPr wrap="square" lIns="91440" tIns="45720" rIns="91440" bIns="45720" rtlCol="0" anchor="t">
            <a:spAutoFit/>
          </a:bodyPr>
          <a:lstStyle/>
          <a:p>
            <a:r>
              <a:rPr lang="en-US">
                <a:ea typeface="+mn-lt"/>
                <a:cs typeface="+mn-lt"/>
              </a:rPr>
              <a:t>To analyze these using centralized automation, a standard to identify the data format and associated context is needed.</a:t>
            </a:r>
          </a:p>
        </p:txBody>
      </p:sp>
    </p:spTree>
    <p:extLst>
      <p:ext uri="{BB962C8B-B14F-4D97-AF65-F5344CB8AC3E}">
        <p14:creationId xmlns:p14="http://schemas.microsoft.com/office/powerpoint/2010/main" val="12114020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37AD5C0-74E6-3B41-9D8A-68E3CABB1153}"/>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8</a:t>
            </a:fld>
            <a:endParaRPr lang="en-US"/>
          </a:p>
        </p:txBody>
      </p:sp>
      <p:sp>
        <p:nvSpPr>
          <p:cNvPr id="3" name="Title 2">
            <a:extLst>
              <a:ext uri="{FF2B5EF4-FFF2-40B4-BE49-F238E27FC236}">
                <a16:creationId xmlns:a16="http://schemas.microsoft.com/office/drawing/2014/main" id="{AE443F0B-722E-7442-A72D-321AEB78451A}"/>
              </a:ext>
            </a:extLst>
          </p:cNvPr>
          <p:cNvSpPr>
            <a:spLocks noGrp="1"/>
          </p:cNvSpPr>
          <p:nvPr>
            <p:ph type="title"/>
          </p:nvPr>
        </p:nvSpPr>
        <p:spPr/>
        <p:txBody>
          <a:bodyPr/>
          <a:lstStyle/>
          <a:p>
            <a:r>
              <a:rPr lang="en-US"/>
              <a:t>Scope of SDV Telemetry Project and Touchpoints</a:t>
            </a:r>
          </a:p>
        </p:txBody>
      </p:sp>
      <p:sp>
        <p:nvSpPr>
          <p:cNvPr id="4" name="Footer Placeholder 3">
            <a:extLst>
              <a:ext uri="{FF2B5EF4-FFF2-40B4-BE49-F238E27FC236}">
                <a16:creationId xmlns:a16="http://schemas.microsoft.com/office/drawing/2014/main" id="{6A693621-9BD5-3C4F-AE89-D410C3F50734}"/>
              </a:ext>
            </a:extLst>
          </p:cNvPr>
          <p:cNvSpPr>
            <a:spLocks noGrp="1"/>
          </p:cNvSpPr>
          <p:nvPr>
            <p:ph type="ftr" sz="quarter" idx="3"/>
          </p:nvPr>
        </p:nvSpPr>
        <p:spPr/>
        <p:txBody>
          <a:bodyPr/>
          <a:lstStyle/>
          <a:p>
            <a:r>
              <a:rPr lang="en-US"/>
              <a:t>Copyright ©2021 COVESA</a:t>
            </a:r>
          </a:p>
        </p:txBody>
      </p:sp>
      <p:sp>
        <p:nvSpPr>
          <p:cNvPr id="5" name="Date Placeholder 4">
            <a:extLst>
              <a:ext uri="{FF2B5EF4-FFF2-40B4-BE49-F238E27FC236}">
                <a16:creationId xmlns:a16="http://schemas.microsoft.com/office/drawing/2014/main" id="{A593CF6B-3A33-A449-B537-F61A6C9F3FD6}"/>
              </a:ext>
            </a:extLst>
          </p:cNvPr>
          <p:cNvSpPr>
            <a:spLocks noGrp="1"/>
          </p:cNvSpPr>
          <p:nvPr>
            <p:ph type="dt" sz="half" idx="16"/>
          </p:nvPr>
        </p:nvSpPr>
        <p:spPr/>
        <p:txBody>
          <a:bodyPr/>
          <a:lstStyle/>
          <a:p>
            <a:fld id="{D5E54885-F5DD-8145-A519-454713646F3E}" type="datetime4">
              <a:rPr lang="en-GB" smtClean="0"/>
              <a:t>30 March 2022</a:t>
            </a:fld>
            <a:r>
              <a:rPr lang="en-GB"/>
              <a:t>  </a:t>
            </a:r>
            <a:r>
              <a:rPr lang="en-GB">
                <a:solidFill>
                  <a:srgbClr val="00B0F0"/>
                </a:solidFill>
              </a:rPr>
              <a:t>|</a:t>
            </a:r>
            <a:endParaRPr lang="en-US">
              <a:solidFill>
                <a:srgbClr val="00B0F0"/>
              </a:solidFill>
            </a:endParaRPr>
          </a:p>
        </p:txBody>
      </p:sp>
      <p:sp>
        <p:nvSpPr>
          <p:cNvPr id="8" name="TextBox 7">
            <a:extLst>
              <a:ext uri="{FF2B5EF4-FFF2-40B4-BE49-F238E27FC236}">
                <a16:creationId xmlns:a16="http://schemas.microsoft.com/office/drawing/2014/main" id="{962F2D74-C9BE-C946-851E-A7C6C14BA6CE}"/>
              </a:ext>
            </a:extLst>
          </p:cNvPr>
          <p:cNvSpPr txBox="1"/>
          <p:nvPr/>
        </p:nvSpPr>
        <p:spPr>
          <a:xfrm>
            <a:off x="334962" y="1371834"/>
            <a:ext cx="11857038" cy="4199611"/>
          </a:xfrm>
          <a:prstGeom prst="rect">
            <a:avLst/>
          </a:prstGeom>
          <a:noFill/>
        </p:spPr>
        <p:txBody>
          <a:bodyPr wrap="square" lIns="91440" tIns="45720" rIns="91440" bIns="45720" rtlCol="0" anchor="t">
            <a:spAutoFit/>
          </a:bodyPr>
          <a:lstStyle/>
          <a:p>
            <a:pPr marL="285750" indent="-285750">
              <a:lnSpc>
                <a:spcPct val="150000"/>
              </a:lnSpc>
              <a:buClr>
                <a:schemeClr val="accent2"/>
              </a:buClr>
              <a:buFont typeface="Wingdings" pitchFamily="2" charset="2"/>
              <a:buChar char="§"/>
            </a:pPr>
            <a:r>
              <a:rPr lang="en-US" sz="2000"/>
              <a:t>SDV use cases</a:t>
            </a:r>
          </a:p>
          <a:p>
            <a:pPr marL="285750" indent="-285750">
              <a:lnSpc>
                <a:spcPct val="150000"/>
              </a:lnSpc>
              <a:buClr>
                <a:schemeClr val="accent2"/>
              </a:buClr>
              <a:buFont typeface="Wingdings" pitchFamily="2" charset="2"/>
              <a:buChar char="§"/>
            </a:pPr>
            <a:r>
              <a:rPr lang="en-US" sz="2000"/>
              <a:t>SDV telemetry project focusses on in-vehicle telemetry:</a:t>
            </a:r>
            <a:endParaRPr lang="en-US" sz="2000">
              <a:cs typeface="Arial"/>
            </a:endParaRPr>
          </a:p>
          <a:p>
            <a:pPr marL="0" lvl="1">
              <a:lnSpc>
                <a:spcPct val="150000"/>
              </a:lnSpc>
              <a:buClr>
                <a:schemeClr val="accent2"/>
              </a:buClr>
            </a:pPr>
            <a:r>
              <a:rPr lang="en-US" sz="2000"/>
              <a:t>     → instrumentation SDKs, collection services, fusion, ML &amp; rules, persistence, and cloud connectivity/spooling</a:t>
            </a:r>
            <a:endParaRPr lang="en-US" sz="2000">
              <a:cs typeface="Arial"/>
            </a:endParaRPr>
          </a:p>
          <a:p>
            <a:pPr marL="285750" indent="-285750">
              <a:lnSpc>
                <a:spcPct val="150000"/>
              </a:lnSpc>
              <a:buClr>
                <a:schemeClr val="accent2"/>
              </a:buClr>
              <a:buFont typeface="Wingdings" pitchFamily="2" charset="2"/>
              <a:buChar char="§"/>
            </a:pPr>
            <a:r>
              <a:rPr lang="en-US" sz="2000"/>
              <a:t>SDV telemetry project is SDV-platform independent</a:t>
            </a:r>
            <a:endParaRPr lang="en-US" sz="2000">
              <a:cs typeface="Arial"/>
            </a:endParaRPr>
          </a:p>
          <a:p>
            <a:pPr marL="285750" lvl="1" indent="-285750">
              <a:lnSpc>
                <a:spcPct val="150000"/>
              </a:lnSpc>
              <a:buClr>
                <a:schemeClr val="accent2"/>
              </a:buClr>
              <a:buFont typeface="Wingdings" pitchFamily="2" charset="2"/>
              <a:buChar char="§"/>
            </a:pPr>
            <a:r>
              <a:rPr lang="en-US" sz="2000"/>
              <a:t>→ Will need to select a reference FOSS platform </a:t>
            </a:r>
            <a:endParaRPr lang="en-US" sz="2000">
              <a:cs typeface="Arial" panose="020B0604020202020204"/>
            </a:endParaRPr>
          </a:p>
          <a:p>
            <a:pPr marL="285750" indent="-285750">
              <a:lnSpc>
                <a:spcPct val="150000"/>
              </a:lnSpc>
              <a:buClr>
                <a:schemeClr val="accent2"/>
              </a:buClr>
              <a:buFont typeface="Wingdings" pitchFamily="2" charset="2"/>
              <a:buChar char="§"/>
            </a:pPr>
            <a:r>
              <a:rPr lang="en-US" sz="2000"/>
              <a:t>SDV telemetry project is cloud-platform independent</a:t>
            </a:r>
            <a:endParaRPr lang="en-US" sz="2000">
              <a:cs typeface="Arial"/>
            </a:endParaRPr>
          </a:p>
          <a:p>
            <a:pPr marL="285750" lvl="1" indent="-285750">
              <a:lnSpc>
                <a:spcPct val="150000"/>
              </a:lnSpc>
              <a:buClr>
                <a:schemeClr val="accent2"/>
              </a:buClr>
              <a:buFont typeface="Wingdings" pitchFamily="2" charset="2"/>
              <a:buChar char="§"/>
            </a:pPr>
            <a:r>
              <a:rPr lang="en-US" sz="2000"/>
              <a:t>→ Will need to select a reference analytics backend and frontend</a:t>
            </a:r>
            <a:endParaRPr lang="en-US" sz="2000">
              <a:cs typeface="Arial"/>
            </a:endParaRPr>
          </a:p>
          <a:p>
            <a:pPr marL="285750" indent="-285750">
              <a:lnSpc>
                <a:spcPct val="150000"/>
              </a:lnSpc>
              <a:buClr>
                <a:schemeClr val="accent2"/>
              </a:buClr>
              <a:buFont typeface="Wingdings" pitchFamily="2" charset="2"/>
              <a:buChar char="§"/>
            </a:pPr>
            <a:r>
              <a:rPr lang="en-US" sz="2000"/>
              <a:t>SDV telemetry project will coordinate with other industry organizations to ensure alignment</a:t>
            </a:r>
            <a:endParaRPr lang="en-US" sz="2000">
              <a:cs typeface="Arial"/>
            </a:endParaRPr>
          </a:p>
          <a:p>
            <a:pPr marL="0" lvl="1">
              <a:lnSpc>
                <a:spcPct val="150000"/>
              </a:lnSpc>
              <a:buClr>
                <a:schemeClr val="accent2"/>
              </a:buClr>
            </a:pPr>
            <a:r>
              <a:rPr lang="en-US" sz="2000"/>
              <a:t>	→ SOAFEE, Eclipse SDV, LF CNCF, AGL, other?</a:t>
            </a:r>
            <a:endParaRPr lang="en-US" sz="2000">
              <a:cs typeface="Arial"/>
            </a:endParaRPr>
          </a:p>
        </p:txBody>
      </p:sp>
    </p:spTree>
    <p:extLst>
      <p:ext uri="{BB962C8B-B14F-4D97-AF65-F5344CB8AC3E}">
        <p14:creationId xmlns:p14="http://schemas.microsoft.com/office/powerpoint/2010/main" val="10161310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37AD5C0-74E6-3B41-9D8A-68E3CABB1153}"/>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9</a:t>
            </a:fld>
            <a:endParaRPr lang="en-US"/>
          </a:p>
        </p:txBody>
      </p:sp>
      <p:sp>
        <p:nvSpPr>
          <p:cNvPr id="3" name="Title 2">
            <a:extLst>
              <a:ext uri="{FF2B5EF4-FFF2-40B4-BE49-F238E27FC236}">
                <a16:creationId xmlns:a16="http://schemas.microsoft.com/office/drawing/2014/main" id="{AE443F0B-722E-7442-A72D-321AEB78451A}"/>
              </a:ext>
            </a:extLst>
          </p:cNvPr>
          <p:cNvSpPr>
            <a:spLocks noGrp="1"/>
          </p:cNvSpPr>
          <p:nvPr>
            <p:ph type="title"/>
          </p:nvPr>
        </p:nvSpPr>
        <p:spPr/>
        <p:txBody>
          <a:bodyPr/>
          <a:lstStyle/>
          <a:p>
            <a:r>
              <a:rPr lang="en-US" dirty="0"/>
              <a:t>SDV Use Cases - 1</a:t>
            </a:r>
          </a:p>
        </p:txBody>
      </p:sp>
      <p:sp>
        <p:nvSpPr>
          <p:cNvPr id="4" name="Footer Placeholder 3">
            <a:extLst>
              <a:ext uri="{FF2B5EF4-FFF2-40B4-BE49-F238E27FC236}">
                <a16:creationId xmlns:a16="http://schemas.microsoft.com/office/drawing/2014/main" id="{6A693621-9BD5-3C4F-AE89-D410C3F50734}"/>
              </a:ext>
            </a:extLst>
          </p:cNvPr>
          <p:cNvSpPr>
            <a:spLocks noGrp="1"/>
          </p:cNvSpPr>
          <p:nvPr>
            <p:ph type="ftr" sz="quarter" idx="3"/>
          </p:nvPr>
        </p:nvSpPr>
        <p:spPr/>
        <p:txBody>
          <a:bodyPr/>
          <a:lstStyle/>
          <a:p>
            <a:r>
              <a:rPr lang="en-US"/>
              <a:t>Copyright ©2021 COVESA</a:t>
            </a:r>
          </a:p>
        </p:txBody>
      </p:sp>
      <p:sp>
        <p:nvSpPr>
          <p:cNvPr id="5" name="Date Placeholder 4">
            <a:extLst>
              <a:ext uri="{FF2B5EF4-FFF2-40B4-BE49-F238E27FC236}">
                <a16:creationId xmlns:a16="http://schemas.microsoft.com/office/drawing/2014/main" id="{A593CF6B-3A33-A449-B537-F61A6C9F3FD6}"/>
              </a:ext>
            </a:extLst>
          </p:cNvPr>
          <p:cNvSpPr>
            <a:spLocks noGrp="1"/>
          </p:cNvSpPr>
          <p:nvPr>
            <p:ph type="dt" sz="half" idx="16"/>
          </p:nvPr>
        </p:nvSpPr>
        <p:spPr/>
        <p:txBody>
          <a:bodyPr/>
          <a:lstStyle/>
          <a:p>
            <a:fld id="{D5E54885-F5DD-8145-A519-454713646F3E}" type="datetime4">
              <a:rPr lang="en-GB" smtClean="0"/>
              <a:t>30 March 2022</a:t>
            </a:fld>
            <a:r>
              <a:rPr lang="en-GB"/>
              <a:t>  </a:t>
            </a:r>
            <a:r>
              <a:rPr lang="en-GB">
                <a:solidFill>
                  <a:srgbClr val="00B0F0"/>
                </a:solidFill>
              </a:rPr>
              <a:t>|</a:t>
            </a:r>
            <a:endParaRPr lang="en-US">
              <a:solidFill>
                <a:srgbClr val="00B0F0"/>
              </a:solidFill>
            </a:endParaRPr>
          </a:p>
        </p:txBody>
      </p:sp>
      <p:sp>
        <p:nvSpPr>
          <p:cNvPr id="8" name="TextBox 7">
            <a:extLst>
              <a:ext uri="{FF2B5EF4-FFF2-40B4-BE49-F238E27FC236}">
                <a16:creationId xmlns:a16="http://schemas.microsoft.com/office/drawing/2014/main" id="{962F2D74-C9BE-C946-851E-A7C6C14BA6CE}"/>
              </a:ext>
            </a:extLst>
          </p:cNvPr>
          <p:cNvSpPr txBox="1"/>
          <p:nvPr/>
        </p:nvSpPr>
        <p:spPr>
          <a:xfrm>
            <a:off x="334962" y="1371834"/>
            <a:ext cx="4898519" cy="4860241"/>
          </a:xfrm>
          <a:prstGeom prst="rect">
            <a:avLst/>
          </a:prstGeom>
          <a:noFill/>
        </p:spPr>
        <p:txBody>
          <a:bodyPr wrap="square" lIns="91440" tIns="45720" rIns="91440" bIns="45720" rtlCol="0" anchor="t">
            <a:spAutoFit/>
          </a:bodyPr>
          <a:lstStyle/>
          <a:p>
            <a:pPr marL="285750" indent="-285750">
              <a:lnSpc>
                <a:spcPct val="150000"/>
              </a:lnSpc>
              <a:buClr>
                <a:schemeClr val="accent2"/>
              </a:buClr>
              <a:buFont typeface="Wingdings" pitchFamily="2" charset="2"/>
              <a:buChar char="§"/>
            </a:pPr>
            <a:r>
              <a:rPr lang="en-US" sz="2000" dirty="0"/>
              <a:t>Enhance the customer experience</a:t>
            </a:r>
          </a:p>
          <a:p>
            <a:pPr marL="742950" lvl="1" indent="-285750">
              <a:lnSpc>
                <a:spcPct val="150000"/>
              </a:lnSpc>
              <a:buClr>
                <a:schemeClr val="accent2"/>
              </a:buClr>
              <a:buFont typeface="Wingdings" pitchFamily="2" charset="2"/>
              <a:buChar char="§"/>
            </a:pPr>
            <a:r>
              <a:rPr lang="en-US" sz="1400" dirty="0"/>
              <a:t>Improve performance</a:t>
            </a:r>
          </a:p>
          <a:p>
            <a:pPr marL="742950" lvl="1" indent="-285750">
              <a:lnSpc>
                <a:spcPct val="150000"/>
              </a:lnSpc>
              <a:buClr>
                <a:schemeClr val="accent2"/>
              </a:buClr>
              <a:buFont typeface="Wingdings" pitchFamily="2" charset="2"/>
              <a:buChar char="§"/>
            </a:pPr>
            <a:r>
              <a:rPr lang="en-US" sz="1400" dirty="0"/>
              <a:t>Increase availability</a:t>
            </a:r>
          </a:p>
          <a:p>
            <a:pPr marL="742950" lvl="1" indent="-285750">
              <a:lnSpc>
                <a:spcPct val="150000"/>
              </a:lnSpc>
              <a:buClr>
                <a:schemeClr val="accent2"/>
              </a:buClr>
              <a:buFont typeface="Wingdings" pitchFamily="2" charset="2"/>
              <a:buChar char="§"/>
            </a:pPr>
            <a:r>
              <a:rPr lang="en-US" sz="1400" dirty="0"/>
              <a:t>Mitigate the impacts of outages and downtime</a:t>
            </a:r>
          </a:p>
          <a:p>
            <a:pPr marL="742950" lvl="1" indent="-285750">
              <a:lnSpc>
                <a:spcPct val="150000"/>
              </a:lnSpc>
              <a:buClr>
                <a:schemeClr val="accent2"/>
              </a:buClr>
              <a:buFont typeface="Wingdings" pitchFamily="2" charset="2"/>
              <a:buChar char="§"/>
            </a:pPr>
            <a:r>
              <a:rPr lang="en-US" sz="1400" dirty="0"/>
              <a:t>Speed up resolution times</a:t>
            </a:r>
          </a:p>
          <a:p>
            <a:pPr marL="742950" lvl="1" indent="-285750">
              <a:lnSpc>
                <a:spcPct val="150000"/>
              </a:lnSpc>
              <a:buClr>
                <a:schemeClr val="accent2"/>
              </a:buClr>
              <a:buFont typeface="Wingdings" pitchFamily="2" charset="2"/>
              <a:buChar char="§"/>
            </a:pPr>
            <a:r>
              <a:rPr lang="en-US" sz="1400" dirty="0"/>
              <a:t>Meet customer SLAs</a:t>
            </a:r>
          </a:p>
          <a:p>
            <a:pPr marL="742950" lvl="1" indent="-285750">
              <a:lnSpc>
                <a:spcPct val="150000"/>
              </a:lnSpc>
              <a:buClr>
                <a:schemeClr val="accent2"/>
              </a:buClr>
              <a:buFont typeface="Wingdings" pitchFamily="2" charset="2"/>
              <a:buChar char="§"/>
            </a:pPr>
            <a:r>
              <a:rPr lang="en-US" sz="1400" dirty="0"/>
              <a:t>Reduce repeat incidents</a:t>
            </a:r>
          </a:p>
          <a:p>
            <a:pPr marL="285750" indent="-285750">
              <a:lnSpc>
                <a:spcPct val="150000"/>
              </a:lnSpc>
              <a:buClr>
                <a:schemeClr val="accent2"/>
              </a:buClr>
              <a:buFont typeface="Wingdings" pitchFamily="2" charset="2"/>
              <a:buChar char="§"/>
            </a:pPr>
            <a:r>
              <a:rPr lang="en-US" sz="2000" dirty="0"/>
              <a:t>Increase productivity</a:t>
            </a:r>
          </a:p>
          <a:p>
            <a:pPr marL="742950" lvl="1" indent="-285750">
              <a:lnSpc>
                <a:spcPct val="150000"/>
              </a:lnSpc>
              <a:buClr>
                <a:schemeClr val="accent2"/>
              </a:buClr>
              <a:buFont typeface="Wingdings" pitchFamily="2" charset="2"/>
              <a:buChar char="§"/>
            </a:pPr>
            <a:r>
              <a:rPr lang="en-US" sz="1400" dirty="0"/>
              <a:t>Improved collaboration</a:t>
            </a:r>
          </a:p>
          <a:p>
            <a:pPr marL="742950" lvl="1" indent="-285750">
              <a:lnSpc>
                <a:spcPct val="150000"/>
              </a:lnSpc>
              <a:buClr>
                <a:schemeClr val="accent2"/>
              </a:buClr>
              <a:buFont typeface="Wingdings" pitchFamily="2" charset="2"/>
              <a:buChar char="§"/>
            </a:pPr>
            <a:r>
              <a:rPr lang="en-US" sz="1400" dirty="0"/>
              <a:t>Increased system visibility</a:t>
            </a:r>
          </a:p>
          <a:p>
            <a:pPr marL="742950" lvl="1" indent="-285750">
              <a:lnSpc>
                <a:spcPct val="150000"/>
              </a:lnSpc>
              <a:buClr>
                <a:schemeClr val="accent2"/>
              </a:buClr>
              <a:buFont typeface="Wingdings" pitchFamily="2" charset="2"/>
              <a:buChar char="§"/>
            </a:pPr>
            <a:r>
              <a:rPr lang="en-US" sz="1400" dirty="0"/>
              <a:t>Quicker decision making</a:t>
            </a:r>
          </a:p>
          <a:p>
            <a:pPr marL="742950" lvl="1" indent="-285750">
              <a:lnSpc>
                <a:spcPct val="150000"/>
              </a:lnSpc>
              <a:buClr>
                <a:schemeClr val="accent2"/>
              </a:buClr>
              <a:buFont typeface="Wingdings" pitchFamily="2" charset="2"/>
              <a:buChar char="§"/>
            </a:pPr>
            <a:r>
              <a:rPr lang="en-US" sz="1400" dirty="0"/>
              <a:t>Reduced system alerts/noise</a:t>
            </a:r>
          </a:p>
          <a:p>
            <a:pPr marL="742950" lvl="1" indent="-285750">
              <a:lnSpc>
                <a:spcPct val="150000"/>
              </a:lnSpc>
              <a:buClr>
                <a:schemeClr val="accent2"/>
              </a:buClr>
              <a:buFont typeface="Wingdings" pitchFamily="2" charset="2"/>
              <a:buChar char="§"/>
            </a:pPr>
            <a:r>
              <a:rPr lang="en-US" sz="1400" dirty="0"/>
              <a:t>Reduced escalations</a:t>
            </a:r>
          </a:p>
          <a:p>
            <a:pPr marL="742950" lvl="1" indent="-285750">
              <a:lnSpc>
                <a:spcPct val="150000"/>
              </a:lnSpc>
              <a:buClr>
                <a:schemeClr val="accent2"/>
              </a:buClr>
              <a:buFont typeface="Wingdings" pitchFamily="2" charset="2"/>
              <a:buChar char="§"/>
            </a:pPr>
            <a:r>
              <a:rPr lang="en-US" sz="1400" dirty="0"/>
              <a:t>Improved resolution times</a:t>
            </a:r>
          </a:p>
        </p:txBody>
      </p:sp>
      <p:sp>
        <p:nvSpPr>
          <p:cNvPr id="7" name="TextBox 6">
            <a:extLst>
              <a:ext uri="{FF2B5EF4-FFF2-40B4-BE49-F238E27FC236}">
                <a16:creationId xmlns:a16="http://schemas.microsoft.com/office/drawing/2014/main" id="{94D7F43C-1BF1-4B59-AEBB-D8CC08DCEEEE}"/>
              </a:ext>
            </a:extLst>
          </p:cNvPr>
          <p:cNvSpPr txBox="1"/>
          <p:nvPr/>
        </p:nvSpPr>
        <p:spPr>
          <a:xfrm>
            <a:off x="5555472" y="1375113"/>
            <a:ext cx="4898519" cy="1166923"/>
          </a:xfrm>
          <a:prstGeom prst="rect">
            <a:avLst/>
          </a:prstGeom>
          <a:noFill/>
        </p:spPr>
        <p:txBody>
          <a:bodyPr wrap="square" lIns="91440" tIns="45720" rIns="91440" bIns="45720" rtlCol="0" anchor="t">
            <a:spAutoFit/>
          </a:bodyPr>
          <a:lstStyle/>
          <a:p>
            <a:pPr marL="285750" indent="-285750">
              <a:lnSpc>
                <a:spcPct val="150000"/>
              </a:lnSpc>
              <a:buClr>
                <a:schemeClr val="accent2"/>
              </a:buClr>
              <a:buFont typeface="Wingdings" pitchFamily="2" charset="2"/>
              <a:buChar char="§"/>
            </a:pPr>
            <a:r>
              <a:rPr lang="en-US" sz="2000" dirty="0"/>
              <a:t>Foster innovation</a:t>
            </a:r>
          </a:p>
          <a:p>
            <a:pPr marL="742950" lvl="1" indent="-285750">
              <a:lnSpc>
                <a:spcPct val="150000"/>
              </a:lnSpc>
              <a:buClr>
                <a:schemeClr val="accent2"/>
              </a:buClr>
              <a:buFont typeface="Wingdings" pitchFamily="2" charset="2"/>
              <a:buChar char="§"/>
            </a:pPr>
            <a:r>
              <a:rPr lang="en-US" sz="1400" dirty="0"/>
              <a:t>fail fast</a:t>
            </a:r>
          </a:p>
          <a:p>
            <a:pPr marL="742950" lvl="1" indent="-285750">
              <a:lnSpc>
                <a:spcPct val="150000"/>
              </a:lnSpc>
              <a:buClr>
                <a:schemeClr val="accent2"/>
              </a:buClr>
              <a:buFont typeface="Wingdings" pitchFamily="2" charset="2"/>
              <a:buChar char="§"/>
            </a:pPr>
            <a:r>
              <a:rPr lang="en-US" sz="1400" dirty="0"/>
              <a:t>fixed equally rapidly</a:t>
            </a:r>
          </a:p>
        </p:txBody>
      </p:sp>
    </p:spTree>
    <p:extLst>
      <p:ext uri="{BB962C8B-B14F-4D97-AF65-F5344CB8AC3E}">
        <p14:creationId xmlns:p14="http://schemas.microsoft.com/office/powerpoint/2010/main" val="1234811806"/>
      </p:ext>
    </p:extLst>
  </p:cSld>
  <p:clrMapOvr>
    <a:masterClrMapping/>
  </p:clrMapOvr>
</p:sld>
</file>

<file path=ppt/theme/theme1.xml><?xml version="1.0" encoding="utf-8"?>
<a:theme xmlns:a="http://schemas.openxmlformats.org/drawingml/2006/main" name="Office Theme">
  <a:themeElements>
    <a:clrScheme name="Custom 1">
      <a:dk1>
        <a:srgbClr val="000000"/>
      </a:dk1>
      <a:lt1>
        <a:srgbClr val="FFFFFF"/>
      </a:lt1>
      <a:dk2>
        <a:srgbClr val="44546A"/>
      </a:dk2>
      <a:lt2>
        <a:srgbClr val="E7E6E6"/>
      </a:lt2>
      <a:accent1>
        <a:srgbClr val="00B1C3"/>
      </a:accent1>
      <a:accent2>
        <a:srgbClr val="355EA7"/>
      </a:accent2>
      <a:accent3>
        <a:srgbClr val="9450B8"/>
      </a:accent3>
      <a:accent4>
        <a:srgbClr val="F3D97C"/>
      </a:accent4>
      <a:accent5>
        <a:srgbClr val="4BACDB"/>
      </a:accent5>
      <a:accent6>
        <a:srgbClr val="DF0069"/>
      </a:accent6>
      <a:hlink>
        <a:srgbClr val="8BB68E"/>
      </a:hlink>
      <a:folHlink>
        <a:srgbClr val="636568"/>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Wind River PPT Template_Non_Vertical">
  <a:themeElements>
    <a:clrScheme name="Wind River">
      <a:dk1>
        <a:srgbClr val="5F5F5F"/>
      </a:dk1>
      <a:lt1>
        <a:srgbClr val="FFFFFF"/>
      </a:lt1>
      <a:dk2>
        <a:srgbClr val="000000"/>
      </a:dk2>
      <a:lt2>
        <a:srgbClr val="336699"/>
      </a:lt2>
      <a:accent1>
        <a:srgbClr val="CC0000"/>
      </a:accent1>
      <a:accent2>
        <a:srgbClr val="FFCC33"/>
      </a:accent2>
      <a:accent3>
        <a:srgbClr val="336666"/>
      </a:accent3>
      <a:accent4>
        <a:srgbClr val="CC9966"/>
      </a:accent4>
      <a:accent5>
        <a:srgbClr val="80613F"/>
      </a:accent5>
      <a:accent6>
        <a:srgbClr val="3D7F3F"/>
      </a:accent6>
      <a:hlink>
        <a:srgbClr val="297065"/>
      </a:hlink>
      <a:folHlink>
        <a:srgbClr val="80613F"/>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gradFill flip="none" rotWithShape="1">
          <a:gsLst>
            <a:gs pos="0">
              <a:schemeClr val="bg2">
                <a:shade val="30000"/>
                <a:satMod val="115000"/>
              </a:schemeClr>
            </a:gs>
            <a:gs pos="50000">
              <a:schemeClr val="bg2">
                <a:shade val="67500"/>
                <a:satMod val="115000"/>
              </a:schemeClr>
            </a:gs>
            <a:gs pos="100000">
              <a:schemeClr val="bg2">
                <a:shade val="100000"/>
                <a:satMod val="115000"/>
              </a:schemeClr>
            </a:gs>
          </a:gsLst>
          <a:lin ang="16200000" scaled="1"/>
          <a:tileRect/>
        </a:gradFill>
        <a:ln w="9525">
          <a:noFill/>
          <a:round/>
          <a:headEnd/>
          <a:tailEnd/>
        </a:ln>
        <a:effectLst/>
      </a:spPr>
      <a:bodyPr wrap="square" rtlCol="0" anchor="ctr"/>
      <a:lstStyle>
        <a:defPPr algn="ctr" defTabSz="914400">
          <a:lnSpc>
            <a:spcPct val="90000"/>
          </a:lnSpc>
          <a:spcBef>
            <a:spcPts val="600"/>
          </a:spcBef>
          <a:defRPr sz="2000" dirty="0" err="1" smtClean="0">
            <a:solidFill>
              <a:schemeClr val="bg1"/>
            </a:solidFill>
            <a:latin typeface="+mn-lt"/>
            <a:ea typeface="ＭＳ Ｐゴシック" charset="0"/>
            <a:cs typeface="ＭＳ Ｐゴシック" charset="0"/>
          </a:defRPr>
        </a:defPPr>
      </a:lstStyle>
    </a:spDef>
    <a:lnDef>
      <a:spPr bwMode="auto">
        <a:solidFill>
          <a:schemeClr val="accent2"/>
        </a:solidFill>
        <a:ln w="12700" cap="flat" cmpd="sng" algn="ctr">
          <a:solidFill>
            <a:schemeClr val="bg2"/>
          </a:solidFill>
          <a:prstDash val="solid"/>
          <a:round/>
          <a:headEnd type="none" w="med" len="med"/>
          <a:tailEnd type="none" w="med" len="med"/>
        </a:ln>
        <a:effectLst/>
      </a:spPr>
      <a:bodyPr/>
      <a:lstStyle/>
    </a:lnDef>
    <a:txDef>
      <a:spPr bwMode="black">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a:spPr>
      <a:bodyPr vert="horz" wrap="square" lIns="91440" tIns="45720" rIns="91440" bIns="45720" numCol="1" rtlCol="0" anchor="t" anchorCtr="0" compatLnSpc="1">
        <a:prstTxWarp prst="textNoShape">
          <a:avLst/>
        </a:prstTxWarp>
        <a:noAutofit/>
      </a:bodyPr>
      <a:lstStyle>
        <a:defPPr marL="0" indent="0">
          <a:lnSpc>
            <a:spcPct val="90000"/>
          </a:lnSpc>
          <a:spcBef>
            <a:spcPts val="600"/>
          </a:spcBef>
          <a:buNone/>
          <a:defRPr sz="2000" dirty="0" err="1" smtClean="0">
            <a:solidFill>
              <a:schemeClr val="bg1"/>
            </a:solidFill>
            <a:latin typeface="+mn-lt"/>
          </a:defRPr>
        </a:defPPr>
      </a:lstStyle>
    </a:txDef>
  </a:objectDefaults>
  <a:extraClrSchemeLst>
    <a:extraClrScheme>
      <a:clrScheme name="Wind River">
        <a:dk1>
          <a:srgbClr val="5F5F5F"/>
        </a:dk1>
        <a:lt1>
          <a:srgbClr val="FFFFFF"/>
        </a:lt1>
        <a:dk2>
          <a:srgbClr val="000000"/>
        </a:dk2>
        <a:lt2>
          <a:srgbClr val="336699"/>
        </a:lt2>
        <a:accent1>
          <a:srgbClr val="CC0000"/>
        </a:accent1>
        <a:accent2>
          <a:srgbClr val="FFCC33"/>
        </a:accent2>
        <a:accent3>
          <a:srgbClr val="336666"/>
        </a:accent3>
        <a:accent4>
          <a:srgbClr val="CC9966"/>
        </a:accent4>
        <a:accent5>
          <a:srgbClr val="80613F"/>
        </a:accent5>
        <a:accent6>
          <a:srgbClr val="3D7F3F"/>
        </a:accent6>
        <a:hlink>
          <a:srgbClr val="297065"/>
        </a:hlink>
        <a:folHlink>
          <a:srgbClr val="80613F"/>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5413B7C8-D9DB-0D48-B3C2-79180CAE37D6}" vid="{F73ABF9A-40FD-AA47-B1BD-D7905C3B4E5E}"/>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1855</TotalTime>
  <Words>1233</Words>
  <Application>Microsoft Macintosh PowerPoint</Application>
  <PresentationFormat>Widescreen</PresentationFormat>
  <Paragraphs>194</Paragraphs>
  <Slides>13</Slides>
  <Notes>2</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13</vt:i4>
      </vt:variant>
    </vt:vector>
  </HeadingPairs>
  <TitlesOfParts>
    <vt:vector size="20" baseType="lpstr">
      <vt:lpstr>Arial</vt:lpstr>
      <vt:lpstr>Calibri</vt:lpstr>
      <vt:lpstr>Calibri Light</vt:lpstr>
      <vt:lpstr>System Font Regular</vt:lpstr>
      <vt:lpstr>Wingdings</vt:lpstr>
      <vt:lpstr>Office Theme</vt:lpstr>
      <vt:lpstr>Wind River PPT Template_Non_Vertical</vt:lpstr>
      <vt:lpstr>COVESA SDV Telemetry Project  </vt:lpstr>
      <vt:lpstr>PowerPoint Presentation</vt:lpstr>
      <vt:lpstr>PowerPoint Presentation</vt:lpstr>
      <vt:lpstr>PowerPoint Presentation</vt:lpstr>
      <vt:lpstr>PowerPoint Presentation</vt:lpstr>
      <vt:lpstr>SDV Instrumentation Points</vt:lpstr>
      <vt:lpstr>PowerPoint Presentation</vt:lpstr>
      <vt:lpstr>Scope of SDV Telemetry Project and Touchpoints</vt:lpstr>
      <vt:lpstr>SDV Use Cases - 1</vt:lpstr>
      <vt:lpstr>SDV Use Cases - 2</vt:lpstr>
      <vt:lpstr>SDV Use Cases - 3</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 Bowers</dc:creator>
  <cp:lastModifiedBy>Paul Boyes</cp:lastModifiedBy>
  <cp:revision>9</cp:revision>
  <cp:lastPrinted>2022-02-18T14:41:11Z</cp:lastPrinted>
  <dcterms:created xsi:type="dcterms:W3CDTF">2021-09-21T14:14:34Z</dcterms:created>
  <dcterms:modified xsi:type="dcterms:W3CDTF">2022-04-01T02:59:58Z</dcterms:modified>
</cp:coreProperties>
</file>