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media/image28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76" r:id="rId2"/>
    <p:sldId id="288" r:id="rId3"/>
    <p:sldId id="281" r:id="rId4"/>
    <p:sldId id="289" r:id="rId5"/>
    <p:sldId id="283" r:id="rId6"/>
    <p:sldId id="290" r:id="rId7"/>
    <p:sldId id="284" r:id="rId8"/>
    <p:sldId id="287" r:id="rId9"/>
    <p:sldId id="282" r:id="rId10"/>
    <p:sldId id="27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07"/>
    <p:restoredTop sz="96208"/>
  </p:normalViewPr>
  <p:slideViewPr>
    <p:cSldViewPr snapToGrid="0" snapToObjects="1" showGuides="1">
      <p:cViewPr varScale="1">
        <p:scale>
          <a:sx n="111" d="100"/>
          <a:sy n="111" d="100"/>
        </p:scale>
        <p:origin x="61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8638807-2917-5743-A2CC-6597891057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2FEE186-A421-AF48-94BB-1ABEDD4AF45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858E1-F8AF-CB41-8A84-A5A2361523A8}" type="datetime4">
              <a:rPr lang="en-GB" smtClean="0"/>
              <a:t>26 April 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E8B52F-1977-E348-8A03-51A453CBA8E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844B16-8D11-894B-B12E-DDA3081BB57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67EEF5-1533-4A41-932F-BAF31903FC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6350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65DB4-554A-6B4E-A74E-EC2B01286B4E}" type="datetime4">
              <a:rPr lang="en-GB" smtClean="0"/>
              <a:t>26 April 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0ADDE7-7F29-A24E-8222-17CAAC41A7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0058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Steve Introduces</a:t>
            </a:r>
            <a:r>
              <a:rPr lang="en-US" baseline="0" dirty="0" smtClean="0"/>
              <a:t> Matt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Matt - We are investing in the organization’s future.  We are an evolved organization with a fresh brand, a clear scope, some excellent work to pivot from, and a new value proposition to the industry.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Reinforce thank you to members.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it’s time to take it a step further – we’re not the same alliance from 2009 and we continue to evolve.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Play video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>
              <a:latin typeface="Source Sans Pro" panose="020B0503030403020204" pitchFamily="34" charset="0"/>
              <a:ea typeface="Source Sans Pro" panose="020B0503030403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CEF53-E93B-0F43-A2E6-0830B6FE295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34774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7" descr="Picture 7">
            <a:extLst>
              <a:ext uri="{FF2B5EF4-FFF2-40B4-BE49-F238E27FC236}">
                <a16:creationId xmlns:a16="http://schemas.microsoft.com/office/drawing/2014/main" id="{C7F0A4C5-75C9-F840-9487-8551646FEA6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53181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7" descr="Picture 7">
            <a:extLst>
              <a:ext uri="{FF2B5EF4-FFF2-40B4-BE49-F238E27FC236}">
                <a16:creationId xmlns:a16="http://schemas.microsoft.com/office/drawing/2014/main" id="{D75A0F04-527C-5140-8179-20532724AD5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endParaRPr lang="en-GB" dirty="0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charts and graphs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4463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Page with image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pic>
        <p:nvPicPr>
          <p:cNvPr id="11" name="Picture 7" descr="Picture 7">
            <a:extLst>
              <a:ext uri="{FF2B5EF4-FFF2-40B4-BE49-F238E27FC236}">
                <a16:creationId xmlns:a16="http://schemas.microsoft.com/office/drawing/2014/main" id="{67EB546F-9E5C-2F4F-BA00-E8AF17A7AFF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9497824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6" name="Picture 7" descr="Picture 7">
            <a:extLst>
              <a:ext uri="{FF2B5EF4-FFF2-40B4-BE49-F238E27FC236}">
                <a16:creationId xmlns:a16="http://schemas.microsoft.com/office/drawing/2014/main" id="{4E2AE552-1CA5-CD4F-965C-A970A3C7C5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Blank slide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2158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New presentation section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pic>
        <p:nvPicPr>
          <p:cNvPr id="8" name="Picture 7" descr="Picture 7">
            <a:extLst>
              <a:ext uri="{FF2B5EF4-FFF2-40B4-BE49-F238E27FC236}">
                <a16:creationId xmlns:a16="http://schemas.microsoft.com/office/drawing/2014/main" id="{7245B3B6-2703-C34C-9664-553F705CD03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384796" y="6161318"/>
            <a:ext cx="1467253" cy="477239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8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5211" t="1085" r="16983" b="2258"/>
          <a:stretch/>
        </p:blipFill>
        <p:spPr>
          <a:xfrm>
            <a:off x="-12699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5897" b="50000"/>
          <a:stretch/>
        </p:blipFill>
        <p:spPr>
          <a:xfrm>
            <a:off x="6959600" y="4524065"/>
            <a:ext cx="5232400" cy="234444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889" t="17792" b="50608"/>
          <a:stretch/>
        </p:blipFill>
        <p:spPr>
          <a:xfrm flipV="1">
            <a:off x="6959600" y="-1"/>
            <a:ext cx="5232400" cy="217246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596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E4C4FD3-5E1B-0542-97FD-3AB88A79D97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55600" y="3429000"/>
            <a:ext cx="6604000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Sub-header text or secondary message</a:t>
            </a:r>
            <a:endParaRPr lang="en-US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ADD5E58-4251-DF4F-93A3-D3AB5878DD1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55600" y="3922166"/>
            <a:ext cx="4637088" cy="48736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787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48347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9B527-95CB-CD48-B0A2-DB13A47DAC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126288" y="5434013"/>
            <a:ext cx="4371975" cy="550862"/>
          </a:xfrm>
        </p:spPr>
        <p:txBody>
          <a:bodyPr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Contact Us: </a:t>
            </a:r>
            <a:r>
              <a:rPr lang="en-US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242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69B06-8003-D046-B68D-C2DD8B3890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EF1B45-D25A-374F-8378-4DC781DBFA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6A23D2-A858-8B4A-A55D-587FF60CCF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1B9F2-A94C-364D-AD63-FFE22D03EDCB}" type="datetimeFigureOut">
              <a:rPr lang="en-US" smtClean="0"/>
              <a:t>4/26/2022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BA80C6-6D81-A445-BDF2-D8236A1EF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FA9B69-3EC1-474E-85C2-FEFC590FEE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5DC272-4569-2646-93F3-084005CEE6E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2452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©2021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542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56" r:id="rId3"/>
    <p:sldLayoutId id="2147483654" r:id="rId4"/>
    <p:sldLayoutId id="2147483652" r:id="rId5"/>
    <p:sldLayoutId id="2147483655" r:id="rId6"/>
    <p:sldLayoutId id="2147483657" r:id="rId7"/>
    <p:sldLayoutId id="2147483658" r:id="rId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 userDrawn="1">
          <p15:clr>
            <a:srgbClr val="F26B43"/>
          </p15:clr>
        </p15:guide>
        <p15:guide id="2" pos="4566" userDrawn="1">
          <p15:clr>
            <a:srgbClr val="F26B43"/>
          </p15:clr>
        </p15:guide>
        <p15:guide id="3" pos="211" userDrawn="1">
          <p15:clr>
            <a:srgbClr val="F26B43"/>
          </p15:clr>
        </p15:guide>
        <p15:guide id="4" orient="horz" pos="210" userDrawn="1">
          <p15:clr>
            <a:srgbClr val="F26B43"/>
          </p15:clr>
        </p15:guide>
        <p15:guide id="5" orient="horz" pos="754" userDrawn="1">
          <p15:clr>
            <a:srgbClr val="F26B43"/>
          </p15:clr>
        </p15:guide>
        <p15:guide id="6" orient="horz" pos="377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ventleaf.com/Attendee/Attendee/EventPage?eId=9uvNRFaAwNUHShEX%2FQsI6w%3D%3D#ss" TargetMode="Externa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3810B-1814-9B42-A230-C13C1EB3B2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Source Sans Pro" panose="020B0503030403020204" pitchFamily="34" charset="0"/>
                <a:ea typeface="Source Sans Pro" panose="020B0503030403020204" pitchFamily="34" charset="0"/>
              </a:rPr>
              <a:t>Welcome</a:t>
            </a:r>
            <a:endParaRPr lang="en-US" dirty="0">
              <a:latin typeface="Source Sans Pro" panose="020B0503030403020204" pitchFamily="34" charset="0"/>
              <a:ea typeface="Source Sans Pro" panose="020B0503030403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535569-0FF1-BE42-9EB7-400E88E53D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55600" y="3474559"/>
            <a:ext cx="6604000" cy="487363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Source Sans Pro" panose="020F0502020204030204" pitchFamily="34" charset="0"/>
                <a:ea typeface="Source Sans Pro" panose="020F0502020204030204" pitchFamily="34" charset="0"/>
              </a:rPr>
              <a:t>ALL MEMBER MEETING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B2C210-AC6F-3744-9124-028E12109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b="1" dirty="0"/>
              <a:t>APRIL 26-28, 2022</a:t>
            </a:r>
          </a:p>
        </p:txBody>
      </p:sp>
    </p:spTree>
    <p:extLst>
      <p:ext uri="{BB962C8B-B14F-4D97-AF65-F5344CB8AC3E}">
        <p14:creationId xmlns:p14="http://schemas.microsoft.com/office/powerpoint/2010/main" val="813492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33BA-BD12-BA4D-8E0C-05C76DA292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CC49AC-B4AF-9D47-A497-E68AC5D761F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AD929-E041-5345-BEF8-8B20F89BD25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146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A1159-8C41-1D42-AB37-CD1412992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09093"/>
            <a:ext cx="12192000" cy="591316"/>
          </a:xfrm>
          <a:solidFill>
            <a:srgbClr val="94519A"/>
          </a:solidFill>
        </p:spPr>
        <p:txBody>
          <a:bodyPr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THANK YOU TO OUR SPONSORS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C0785B4-3E85-BA47-ACFC-06CC3841D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7796" y="2953091"/>
            <a:ext cx="3689454" cy="168127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0ED8B7-C3C8-FF46-AF47-24A67B8E9E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684" y="2953091"/>
            <a:ext cx="3854631" cy="12045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4ADFD97-C6B0-DE43-9143-E15A04C625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4750" y="2953091"/>
            <a:ext cx="3561339" cy="1681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95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822" y="280821"/>
            <a:ext cx="10515600" cy="622847"/>
          </a:xfrm>
        </p:spPr>
        <p:txBody>
          <a:bodyPr/>
          <a:lstStyle/>
          <a:p>
            <a:r>
              <a:rPr lang="en-US" dirty="0" smtClean="0"/>
              <a:t>THANKS TO OUR TEAM!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765123" y="8602994"/>
            <a:ext cx="2917766" cy="2508294"/>
          </a:xfrm>
        </p:spPr>
        <p:txBody>
          <a:bodyPr>
            <a:normAutofit/>
          </a:bodyPr>
          <a:lstStyle/>
          <a:p>
            <a:r>
              <a:rPr lang="en-US" dirty="0" smtClean="0"/>
              <a:t>Karin, Paul, Nicholas, </a:t>
            </a:r>
            <a:r>
              <a:rPr lang="en-US" dirty="0" err="1" smtClean="0"/>
              <a:t>Fiano</a:t>
            </a:r>
            <a:r>
              <a:rPr lang="en-US" dirty="0" smtClean="0"/>
              <a:t>, Sue</a:t>
            </a:r>
            <a:endParaRPr lang="en-US" dirty="0"/>
          </a:p>
          <a:p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2050" name="Picture 2" descr="Nicholas Conti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766" y="3801672"/>
            <a:ext cx="2087293" cy="2087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65092" y="5860209"/>
            <a:ext cx="3059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Nicholas Contino – IT Manager</a:t>
            </a:r>
            <a:endParaRPr lang="en-US" dirty="0"/>
          </a:p>
        </p:txBody>
      </p:sp>
      <p:pic>
        <p:nvPicPr>
          <p:cNvPr id="2052" name="Picture 4" descr="Karin H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549" y="1248681"/>
            <a:ext cx="1923391" cy="1923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784081" y="3321316"/>
            <a:ext cx="3430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Karin Hanson – Sr. Events Manager</a:t>
            </a:r>
            <a:endParaRPr lang="en-US" dirty="0"/>
          </a:p>
        </p:txBody>
      </p:sp>
      <p:pic>
        <p:nvPicPr>
          <p:cNvPr id="2054" name="Picture 6" descr="Michael Nunner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646" y="1166893"/>
            <a:ext cx="2081059" cy="2081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14053" y="3274059"/>
            <a:ext cx="3315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Mike Nunnery – Biz Dev Manager</a:t>
            </a:r>
            <a:endParaRPr lang="en-US" dirty="0"/>
          </a:p>
        </p:txBody>
      </p:sp>
      <p:pic>
        <p:nvPicPr>
          <p:cNvPr id="2056" name="Picture 8" descr="Fiano H.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0024" y="1166893"/>
            <a:ext cx="2077206" cy="2077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25567" y="3322667"/>
            <a:ext cx="32533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Fiano</a:t>
            </a:r>
            <a:r>
              <a:rPr lang="en-US" dirty="0" smtClean="0"/>
              <a:t> Han – Finance Coordinator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032227" y="5860729"/>
            <a:ext cx="38884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Sue Schmidt – Helpdesk &amp; Membership</a:t>
            </a:r>
          </a:p>
          <a:p>
            <a:r>
              <a:rPr lang="en-US" dirty="0" smtClean="0"/>
              <a:t>		Coordinator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9832" y="3770566"/>
            <a:ext cx="2128168" cy="2141327"/>
          </a:xfrm>
          <a:prstGeom prst="rect">
            <a:avLst/>
          </a:prstGeom>
        </p:spPr>
      </p:pic>
      <p:pic>
        <p:nvPicPr>
          <p:cNvPr id="1026" name="Picture 2" descr="Traci Renne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9549" y="3801672"/>
            <a:ext cx="2039402" cy="2039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196755" y="5860077"/>
            <a:ext cx="2617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Traci Renner – Branding</a:t>
            </a:r>
            <a:r>
              <a:rPr lang="en-US" dirty="0"/>
              <a:t> </a:t>
            </a:r>
            <a:r>
              <a:rPr lang="en-US" dirty="0" smtClean="0"/>
              <a:t>&amp;</a:t>
            </a:r>
          </a:p>
          <a:p>
            <a:r>
              <a:rPr lang="en-US" dirty="0" smtClean="0"/>
              <a:t>	Social Media</a:t>
            </a:r>
          </a:p>
        </p:txBody>
      </p:sp>
    </p:spTree>
    <p:extLst>
      <p:ext uri="{BB962C8B-B14F-4D97-AF65-F5344CB8AC3E}">
        <p14:creationId xmlns:p14="http://schemas.microsoft.com/office/powerpoint/2010/main" val="181186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to the Team!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2050" name="Picture 2" descr="Paul Boy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438" y="1164565"/>
            <a:ext cx="3200101" cy="320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899438" y="4567032"/>
            <a:ext cx="3317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Paul Boyes – Community Director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126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Value Contributors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282248" y="1508214"/>
            <a:ext cx="3001993" cy="3477854"/>
            <a:chOff x="1282248" y="1508214"/>
            <a:chExt cx="3001993" cy="3477854"/>
          </a:xfrm>
        </p:grpSpPr>
        <p:pic>
          <p:nvPicPr>
            <p:cNvPr id="3076" name="Picture 4" descr="Philippe Robin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2248" y="1508214"/>
              <a:ext cx="3001993" cy="30019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2016014" y="4616736"/>
              <a:ext cx="153445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Philippe Robin</a:t>
              </a:r>
              <a:endParaRPr lang="en-US" dirty="0"/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4940" y="0"/>
            <a:ext cx="34126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7402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Most Value </a:t>
            </a:r>
            <a:r>
              <a:rPr lang="en-US" dirty="0" smtClean="0"/>
              <a:t>Contributors (2)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009588" y="1690073"/>
            <a:ext cx="2993067" cy="3477854"/>
            <a:chOff x="6815166" y="1508214"/>
            <a:chExt cx="2993067" cy="3477854"/>
          </a:xfrm>
        </p:grpSpPr>
        <p:pic>
          <p:nvPicPr>
            <p:cNvPr id="3074" name="Picture 2" descr="Attend networking events and meet the right people with the Swapcard event  app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15166" y="1508214"/>
              <a:ext cx="2993067" cy="299306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7413171" y="4616736"/>
              <a:ext cx="19311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Gunnar Andersson</a:t>
              </a:r>
              <a:endParaRPr lang="en-US" dirty="0"/>
            </a:p>
          </p:txBody>
        </p: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0"/>
            <a:ext cx="350836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193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DEA8EA-2036-1944-80A9-620633747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 of the Week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B73D329-AC8C-D34E-9376-B11C1C507A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34962" y="1220432"/>
            <a:ext cx="9171347" cy="4774926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2"/>
              </a:rPr>
              <a:t>Event Program</a:t>
            </a:r>
            <a:endParaRPr lang="en-US" dirty="0" smtClean="0"/>
          </a:p>
          <a:p>
            <a:endParaRPr lang="en-US" sz="2400" dirty="0" smtClean="0"/>
          </a:p>
          <a:p>
            <a:pPr lvl="1"/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6709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D41EB4-1BCC-D942-8C90-AB76166DDD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z="1200" b="1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874F65-4BE7-494D-849C-CF05DA22E7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Copyright ©2022 COVESA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B3C0A9B-DFC3-DD48-815F-5A993FE98E82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11AD59B-78A3-4C41-A780-C9419A689BF3}" type="datetime4">
              <a:rPr lang="en-GB" smtClean="0"/>
              <a:t>26 April 2022</a:t>
            </a:fld>
            <a:r>
              <a:rPr lang="en-GB"/>
              <a:t>  </a:t>
            </a:r>
            <a:r>
              <a:rPr lang="en-GB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26" name="Picture 2" descr="glad - Super-CarinaSuper-Car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381" y="422169"/>
            <a:ext cx="2839766" cy="269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6125053" y="554833"/>
            <a:ext cx="4514850" cy="2466555"/>
            <a:chOff x="6030163" y="1820174"/>
            <a:chExt cx="4514850" cy="2466555"/>
          </a:xfrm>
        </p:grpSpPr>
        <p:pic>
          <p:nvPicPr>
            <p:cNvPr id="1028" name="Picture 4" descr="https://external-content.duckduckgo.com/iu/?u=https%3A%2F%2Ftse2.mm.bing.net%2Fth%3Fid%3DOIP.dwY5uUyTY5_dWY7F8RuzVgHaC3%26pid%3DApi&amp;f=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30163" y="2543653"/>
              <a:ext cx="4514850" cy="17430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6780362" y="1820174"/>
              <a:ext cx="3024638" cy="923330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5400" b="1" i="1" dirty="0" smtClean="0">
                  <a:ln w="12700">
                    <a:solidFill>
                      <a:schemeClr val="tx2">
                        <a:lumMod val="75000"/>
                      </a:schemeClr>
                    </a:solidFill>
                    <a:prstDash val="solid"/>
                  </a:ln>
                  <a:pattFill prst="dkUpDiag">
                    <a:fgClr>
                      <a:schemeClr val="tx2"/>
                    </a:fgClr>
                    <a:bgClr>
                      <a:schemeClr val="tx2">
                        <a:lumMod val="20000"/>
                        <a:lumOff val="80000"/>
                      </a:schemeClr>
                    </a:bgClr>
                  </a:pattFill>
                  <a:effectLst>
                    <a:outerShdw dist="38100" dir="2640000" algn="bl" rotWithShape="0">
                      <a:schemeClr val="tx2">
                        <a:lumMod val="75000"/>
                      </a:schemeClr>
                    </a:outerShdw>
                  </a:effectLst>
                </a:rPr>
                <a:t>Member</a:t>
              </a:r>
              <a:endParaRPr lang="en-US" sz="5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endParaRPr>
            </a:p>
          </p:txBody>
        </p:sp>
      </p:grpSp>
      <p:pic>
        <p:nvPicPr>
          <p:cNvPr id="1030" name="Picture 6" descr="The Closed Door And The Open Door | Calvary Tabernacl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98" y="3502325"/>
            <a:ext cx="4337966" cy="260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478" y="3488180"/>
            <a:ext cx="3956042" cy="279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88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A74295CF-E3F4-B84B-A5B7-E3879622D019}"/>
              </a:ext>
            </a:extLst>
          </p:cNvPr>
          <p:cNvSpPr txBox="1"/>
          <p:nvPr/>
        </p:nvSpPr>
        <p:spPr>
          <a:xfrm>
            <a:off x="454252" y="6524969"/>
            <a:ext cx="47677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CD2DA8-697A-4C4A-B677-CFC28C0E520E}" type="datetime3"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srgbClr val="646568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 April 2022</a:t>
            </a:fld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46568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  </a:t>
            </a: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 </a:t>
            </a:r>
            <a:r>
              <a:rPr kumimoji="0" lang="en-US" altLang="x-none" sz="11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6568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 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646568"/>
              </a:solidFill>
              <a:effectLst/>
              <a:uLnTx/>
              <a:uFillTx/>
              <a:latin typeface="Calibri Light" panose="020F0302020204030204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269C752-84C1-0342-BB1B-32964C47E515}"/>
              </a:ext>
            </a:extLst>
          </p:cNvPr>
          <p:cNvCxnSpPr>
            <a:cxnSpLocks/>
          </p:cNvCxnSpPr>
          <p:nvPr/>
        </p:nvCxnSpPr>
        <p:spPr>
          <a:xfrm>
            <a:off x="0" y="6439612"/>
            <a:ext cx="11719034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FA69FD8D-B392-5F4D-AD04-A4EB8E3830C7}"/>
              </a:ext>
            </a:extLst>
          </p:cNvPr>
          <p:cNvSpPr txBox="1"/>
          <p:nvPr/>
        </p:nvSpPr>
        <p:spPr>
          <a:xfrm>
            <a:off x="9909498" y="6524968"/>
            <a:ext cx="19072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rgbClr val="00B1C3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| 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rgbClr val="646568"/>
                </a:solidFill>
                <a:effectLst/>
                <a:uLnTx/>
                <a:uFillTx/>
                <a:latin typeface="Calibri Light" panose="020F0302020204030204"/>
                <a:ea typeface="+mn-ea"/>
                <a:cs typeface="Arial" panose="020B0604020202020204" pitchFamily="34" charset="0"/>
              </a:rPr>
              <a:t> </a:t>
            </a:r>
            <a:r>
              <a:rPr lang="en-US" sz="1100" noProof="0" dirty="0" smtClean="0">
                <a:solidFill>
                  <a:srgbClr val="646568"/>
                </a:solidFill>
                <a:latin typeface="Calibri Light" panose="020F0302020204030204"/>
                <a:cs typeface="Arial" panose="020B0604020202020204" pitchFamily="34" charset="0"/>
              </a:rPr>
              <a:t>3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rgbClr val="646568"/>
              </a:solidFill>
              <a:effectLst/>
              <a:uLnTx/>
              <a:uFillTx/>
              <a:latin typeface="Calibri Light" panose="020F0302020204030204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29342" y="4891488"/>
            <a:ext cx="872228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+mn-cs"/>
              </a:rPr>
              <a:t>Matt Jones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+mn-cs"/>
              </a:rPr>
              <a:t>Chairman 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+mn-cs"/>
              </a:rPr>
              <a:t>&amp;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Calibri" panose="020F0502020204030204"/>
                <a:ea typeface="Source Sans Pro" panose="020B0503030403020204" pitchFamily="34" charset="0"/>
                <a:cs typeface="+mn-cs"/>
              </a:rPr>
              <a:t>President, GENIVI Alliance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9" t="-1" r="11021" b="34236"/>
          <a:stretch/>
        </p:blipFill>
        <p:spPr>
          <a:xfrm>
            <a:off x="365584" y="488092"/>
            <a:ext cx="4638008" cy="4073398"/>
          </a:xfrm>
          <a:prstGeom prst="ellipse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023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</TotalTime>
  <Words>237</Words>
  <Application>Microsoft Office PowerPoint</Application>
  <PresentationFormat>Widescreen</PresentationFormat>
  <Paragraphs>58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Source Sans Pro</vt:lpstr>
      <vt:lpstr>System Font Regular</vt:lpstr>
      <vt:lpstr>Wingdings</vt:lpstr>
      <vt:lpstr>Office Theme</vt:lpstr>
      <vt:lpstr>Welcome</vt:lpstr>
      <vt:lpstr>THANK YOU TO OUR SPONSORS</vt:lpstr>
      <vt:lpstr>THANKS TO OUR TEAM!</vt:lpstr>
      <vt:lpstr>New to the Team!</vt:lpstr>
      <vt:lpstr>Most Value Contributors</vt:lpstr>
      <vt:lpstr>Most Value Contributors (2)</vt:lpstr>
      <vt:lpstr>Overview of the Week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Bowers</dc:creator>
  <cp:lastModifiedBy>Crumb, Steve</cp:lastModifiedBy>
  <cp:revision>60</cp:revision>
  <dcterms:created xsi:type="dcterms:W3CDTF">2021-09-21T14:14:34Z</dcterms:created>
  <dcterms:modified xsi:type="dcterms:W3CDTF">2022-04-26T06:20:23Z</dcterms:modified>
</cp:coreProperties>
</file>