
<file path=[Content_Types].xml><?xml version="1.0" encoding="utf-8"?>
<Types xmlns="http://schemas.openxmlformats.org/package/2006/content-types">
  <Default Extension="png" ContentType="image/png"/>
  <Default Extension="tmp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6" r:id="rId2"/>
    <p:sldId id="283" r:id="rId3"/>
    <p:sldId id="279" r:id="rId4"/>
    <p:sldId id="280" r:id="rId5"/>
    <p:sldId id="281" r:id="rId6"/>
    <p:sldId id="282" r:id="rId7"/>
    <p:sldId id="284" r:id="rId8"/>
    <p:sldId id="27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82F00F-047F-2142-BAAF-D0F8D61F2B00}" v="9" dt="2022-04-25T08:32:44.68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/>
    <p:restoredTop sz="96208"/>
  </p:normalViewPr>
  <p:slideViewPr>
    <p:cSldViewPr snapToGrid="0" snapToObjects="1" showGuides="1">
      <p:cViewPr varScale="1">
        <p:scale>
          <a:sx n="111" d="100"/>
          <a:sy n="111" d="100"/>
        </p:scale>
        <p:origin x="56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S Katrin" userId="21f7654c-a3b2-4f6c-ab0f-5ea442d00db4" providerId="ADAL" clId="{2A081636-997E-4463-ADAE-670FE46D5CF0}"/>
    <pc:docChg chg="undo custSel addSld delSld modSld modMainMaster">
      <pc:chgData name="MATTHES Katrin" userId="21f7654c-a3b2-4f6c-ab0f-5ea442d00db4" providerId="ADAL" clId="{2A081636-997E-4463-ADAE-670FE46D5CF0}" dt="2022-04-22T16:17:01.606" v="482" actId="1076"/>
      <pc:docMkLst>
        <pc:docMk/>
      </pc:docMkLst>
      <pc:sldChg chg="del">
        <pc:chgData name="MATTHES Katrin" userId="21f7654c-a3b2-4f6c-ab0f-5ea442d00db4" providerId="ADAL" clId="{2A081636-997E-4463-ADAE-670FE46D5CF0}" dt="2022-04-22T16:07:35.411" v="460" actId="47"/>
        <pc:sldMkLst>
          <pc:docMk/>
          <pc:sldMk cId="724730653" sldId="270"/>
        </pc:sldMkLst>
      </pc:sldChg>
      <pc:sldChg chg="del">
        <pc:chgData name="MATTHES Katrin" userId="21f7654c-a3b2-4f6c-ab0f-5ea442d00db4" providerId="ADAL" clId="{2A081636-997E-4463-ADAE-670FE46D5CF0}" dt="2022-04-22T16:07:34.988" v="459" actId="47"/>
        <pc:sldMkLst>
          <pc:docMk/>
          <pc:sldMk cId="2910518649" sldId="271"/>
        </pc:sldMkLst>
      </pc:sldChg>
      <pc:sldChg chg="del">
        <pc:chgData name="MATTHES Katrin" userId="21f7654c-a3b2-4f6c-ab0f-5ea442d00db4" providerId="ADAL" clId="{2A081636-997E-4463-ADAE-670FE46D5CF0}" dt="2022-04-22T16:07:31.678" v="458" actId="47"/>
        <pc:sldMkLst>
          <pc:docMk/>
          <pc:sldMk cId="509409502" sldId="272"/>
        </pc:sldMkLst>
      </pc:sldChg>
      <pc:sldChg chg="addSp delSp modSp del mod setBg modAnim">
        <pc:chgData name="MATTHES Katrin" userId="21f7654c-a3b2-4f6c-ab0f-5ea442d00db4" providerId="ADAL" clId="{2A081636-997E-4463-ADAE-670FE46D5CF0}" dt="2022-04-22T16:01:32.355" v="235" actId="47"/>
        <pc:sldMkLst>
          <pc:docMk/>
          <pc:sldMk cId="3862509090" sldId="273"/>
        </pc:sldMkLst>
        <pc:spChg chg="mod ord">
          <ac:chgData name="MATTHES Katrin" userId="21f7654c-a3b2-4f6c-ab0f-5ea442d00db4" providerId="ADAL" clId="{2A081636-997E-4463-ADAE-670FE46D5CF0}" dt="2022-04-22T15:58:02.940" v="218" actId="20577"/>
          <ac:spMkLst>
            <pc:docMk/>
            <pc:sldMk cId="3862509090" sldId="273"/>
            <ac:spMk id="2" creationId="{5E79AFE9-3F6F-C146-AA7B-327C5025F8FA}"/>
          </ac:spMkLst>
        </pc:spChg>
        <pc:spChg chg="mod ord">
          <ac:chgData name="MATTHES Katrin" userId="21f7654c-a3b2-4f6c-ab0f-5ea442d00db4" providerId="ADAL" clId="{2A081636-997E-4463-ADAE-670FE46D5CF0}" dt="2022-04-22T15:51:40.685" v="60" actId="26606"/>
          <ac:spMkLst>
            <pc:docMk/>
            <pc:sldMk cId="3862509090" sldId="273"/>
            <ac:spMk id="3" creationId="{2527C724-C38B-214A-BAC3-19779F0E7B6F}"/>
          </ac:spMkLst>
        </pc:spChg>
        <pc:spChg chg="del">
          <ac:chgData name="MATTHES Katrin" userId="21f7654c-a3b2-4f6c-ab0f-5ea442d00db4" providerId="ADAL" clId="{2A081636-997E-4463-ADAE-670FE46D5CF0}" dt="2022-04-22T15:41:06.975" v="47" actId="478"/>
          <ac:spMkLst>
            <pc:docMk/>
            <pc:sldMk cId="3862509090" sldId="273"/>
            <ac:spMk id="4" creationId="{430B0A5E-B8D3-1C41-A0D3-92A55822E64D}"/>
          </ac:spMkLst>
        </pc:spChg>
        <pc:spChg chg="mod ord">
          <ac:chgData name="MATTHES Katrin" userId="21f7654c-a3b2-4f6c-ab0f-5ea442d00db4" providerId="ADAL" clId="{2A081636-997E-4463-ADAE-670FE46D5CF0}" dt="2022-04-22T15:51:40.685" v="60" actId="26606"/>
          <ac:spMkLst>
            <pc:docMk/>
            <pc:sldMk cId="3862509090" sldId="273"/>
            <ac:spMk id="5" creationId="{25632C29-7680-B247-963A-36EBBA350750}"/>
          </ac:spMkLst>
        </pc:spChg>
        <pc:spChg chg="mod ord">
          <ac:chgData name="MATTHES Katrin" userId="21f7654c-a3b2-4f6c-ab0f-5ea442d00db4" providerId="ADAL" clId="{2A081636-997E-4463-ADAE-670FE46D5CF0}" dt="2022-04-22T15:51:40.685" v="60" actId="26606"/>
          <ac:spMkLst>
            <pc:docMk/>
            <pc:sldMk cId="3862509090" sldId="273"/>
            <ac:spMk id="6" creationId="{13704ED5-3428-5246-A895-550EFC8BE055}"/>
          </ac:spMkLst>
        </pc:spChg>
        <pc:spChg chg="mod ord">
          <ac:chgData name="MATTHES Katrin" userId="21f7654c-a3b2-4f6c-ab0f-5ea442d00db4" providerId="ADAL" clId="{2A081636-997E-4463-ADAE-670FE46D5CF0}" dt="2022-04-22T15:57:38.086" v="213" actId="1076"/>
          <ac:spMkLst>
            <pc:docMk/>
            <pc:sldMk cId="3862509090" sldId="273"/>
            <ac:spMk id="7" creationId="{EA0D5B5B-9140-A94A-BE76-88DC57CD2B89}"/>
          </ac:spMkLst>
        </pc:spChg>
        <pc:spChg chg="add del">
          <ac:chgData name="MATTHES Katrin" userId="21f7654c-a3b2-4f6c-ab0f-5ea442d00db4" providerId="ADAL" clId="{2A081636-997E-4463-ADAE-670FE46D5CF0}" dt="2022-04-22T15:51:40.685" v="60" actId="26606"/>
          <ac:spMkLst>
            <pc:docMk/>
            <pc:sldMk cId="3862509090" sldId="273"/>
            <ac:spMk id="71" creationId="{B43B9CA2-4B31-4ACD-9A9F-B8E6C6420386}"/>
          </ac:spMkLst>
        </pc:spChg>
        <pc:spChg chg="add del">
          <ac:chgData name="MATTHES Katrin" userId="21f7654c-a3b2-4f6c-ab0f-5ea442d00db4" providerId="ADAL" clId="{2A081636-997E-4463-ADAE-670FE46D5CF0}" dt="2022-04-22T15:51:40.685" v="60" actId="26606"/>
          <ac:spMkLst>
            <pc:docMk/>
            <pc:sldMk cId="3862509090" sldId="273"/>
            <ac:spMk id="73" creationId="{33F94DB1-BC5D-454D-845C-7BA3A1F46999}"/>
          </ac:spMkLst>
        </pc:spChg>
        <pc:spChg chg="add del">
          <ac:chgData name="MATTHES Katrin" userId="21f7654c-a3b2-4f6c-ab0f-5ea442d00db4" providerId="ADAL" clId="{2A081636-997E-4463-ADAE-670FE46D5CF0}" dt="2022-04-22T15:51:40.685" v="60" actId="26606"/>
          <ac:spMkLst>
            <pc:docMk/>
            <pc:sldMk cId="3862509090" sldId="273"/>
            <ac:spMk id="75" creationId="{5676B86F-860B-4586-BCAA-C0650C09B7B9}"/>
          </ac:spMkLst>
        </pc:spChg>
        <pc:spChg chg="add del">
          <ac:chgData name="MATTHES Katrin" userId="21f7654c-a3b2-4f6c-ab0f-5ea442d00db4" providerId="ADAL" clId="{2A081636-997E-4463-ADAE-670FE46D5CF0}" dt="2022-04-22T15:51:40.685" v="60" actId="26606"/>
          <ac:spMkLst>
            <pc:docMk/>
            <pc:sldMk cId="3862509090" sldId="273"/>
            <ac:spMk id="77" creationId="{8C818ED5-2F56-4171-9445-3AA4F4462396}"/>
          </ac:spMkLst>
        </pc:spChg>
        <pc:spChg chg="add del">
          <ac:chgData name="MATTHES Katrin" userId="21f7654c-a3b2-4f6c-ab0f-5ea442d00db4" providerId="ADAL" clId="{2A081636-997E-4463-ADAE-670FE46D5CF0}" dt="2022-04-22T15:51:40.685" v="60" actId="26606"/>
          <ac:spMkLst>
            <pc:docMk/>
            <pc:sldMk cId="3862509090" sldId="273"/>
            <ac:spMk id="79" creationId="{DE74FCE8-866C-4AFA-B45C-FACE2A6094E4}"/>
          </ac:spMkLst>
        </pc:spChg>
        <pc:picChg chg="add mod ord">
          <ac:chgData name="MATTHES Katrin" userId="21f7654c-a3b2-4f6c-ab0f-5ea442d00db4" providerId="ADAL" clId="{2A081636-997E-4463-ADAE-670FE46D5CF0}" dt="2022-04-22T15:54:07.064" v="68" actId="1076"/>
          <ac:picMkLst>
            <pc:docMk/>
            <pc:sldMk cId="3862509090" sldId="273"/>
            <ac:picMk id="8" creationId="{5258AF4B-F7E9-4585-8DE6-4F9781850F9A}"/>
          </ac:picMkLst>
        </pc:picChg>
        <pc:picChg chg="add mod">
          <ac:chgData name="MATTHES Katrin" userId="21f7654c-a3b2-4f6c-ab0f-5ea442d00db4" providerId="ADAL" clId="{2A081636-997E-4463-ADAE-670FE46D5CF0}" dt="2022-04-22T15:54:40.170" v="72" actId="1076"/>
          <ac:picMkLst>
            <pc:docMk/>
            <pc:sldMk cId="3862509090" sldId="273"/>
            <ac:picMk id="9" creationId="{86A9B5C4-E842-47B2-A174-9385CBAF384D}"/>
          </ac:picMkLst>
        </pc:picChg>
        <pc:picChg chg="add mod">
          <ac:chgData name="MATTHES Katrin" userId="21f7654c-a3b2-4f6c-ab0f-5ea442d00db4" providerId="ADAL" clId="{2A081636-997E-4463-ADAE-670FE46D5CF0}" dt="2022-04-22T15:54:43.681" v="73" actId="14100"/>
          <ac:picMkLst>
            <pc:docMk/>
            <pc:sldMk cId="3862509090" sldId="273"/>
            <ac:picMk id="1026" creationId="{A512509B-D24D-4998-8E67-7C1B86AD100B}"/>
          </ac:picMkLst>
        </pc:picChg>
      </pc:sldChg>
      <pc:sldChg chg="modSp mod">
        <pc:chgData name="MATTHES Katrin" userId="21f7654c-a3b2-4f6c-ab0f-5ea442d00db4" providerId="ADAL" clId="{2A081636-997E-4463-ADAE-670FE46D5CF0}" dt="2022-04-22T16:15:39.658" v="472" actId="404"/>
        <pc:sldMkLst>
          <pc:docMk/>
          <pc:sldMk cId="813492594" sldId="276"/>
        </pc:sldMkLst>
        <pc:spChg chg="mod">
          <ac:chgData name="MATTHES Katrin" userId="21f7654c-a3b2-4f6c-ab0f-5ea442d00db4" providerId="ADAL" clId="{2A081636-997E-4463-ADAE-670FE46D5CF0}" dt="2022-04-22T16:15:39.658" v="472" actId="404"/>
          <ac:spMkLst>
            <pc:docMk/>
            <pc:sldMk cId="813492594" sldId="276"/>
            <ac:spMk id="2" creationId="{BF03810B-1814-9B42-A230-C13C1EB3B29A}"/>
          </ac:spMkLst>
        </pc:spChg>
      </pc:sldChg>
      <pc:sldChg chg="del">
        <pc:chgData name="MATTHES Katrin" userId="21f7654c-a3b2-4f6c-ab0f-5ea442d00db4" providerId="ADAL" clId="{2A081636-997E-4463-ADAE-670FE46D5CF0}" dt="2022-04-22T16:07:36.013" v="461" actId="47"/>
        <pc:sldMkLst>
          <pc:docMk/>
          <pc:sldMk cId="1216686164" sldId="278"/>
        </pc:sldMkLst>
      </pc:sldChg>
      <pc:sldChg chg="addSp modSp add mod modAnim">
        <pc:chgData name="MATTHES Katrin" userId="21f7654c-a3b2-4f6c-ab0f-5ea442d00db4" providerId="ADAL" clId="{2A081636-997E-4463-ADAE-670FE46D5CF0}" dt="2022-04-22T16:01:05.002" v="234" actId="1035"/>
        <pc:sldMkLst>
          <pc:docMk/>
          <pc:sldMk cId="1571954011" sldId="279"/>
        </pc:sldMkLst>
        <pc:picChg chg="mod">
          <ac:chgData name="MATTHES Katrin" userId="21f7654c-a3b2-4f6c-ab0f-5ea442d00db4" providerId="ADAL" clId="{2A081636-997E-4463-ADAE-670FE46D5CF0}" dt="2022-04-22T16:00:37.756" v="222" actId="14100"/>
          <ac:picMkLst>
            <pc:docMk/>
            <pc:sldMk cId="1571954011" sldId="279"/>
            <ac:picMk id="8" creationId="{5258AF4B-F7E9-4585-8DE6-4F9781850F9A}"/>
          </ac:picMkLst>
        </pc:picChg>
        <pc:picChg chg="mod">
          <ac:chgData name="MATTHES Katrin" userId="21f7654c-a3b2-4f6c-ab0f-5ea442d00db4" providerId="ADAL" clId="{2A081636-997E-4463-ADAE-670FE46D5CF0}" dt="2022-04-22T16:01:02.516" v="229" actId="1036"/>
          <ac:picMkLst>
            <pc:docMk/>
            <pc:sldMk cId="1571954011" sldId="279"/>
            <ac:picMk id="9" creationId="{86A9B5C4-E842-47B2-A174-9385CBAF384D}"/>
          </ac:picMkLst>
        </pc:picChg>
        <pc:picChg chg="add mod">
          <ac:chgData name="MATTHES Katrin" userId="21f7654c-a3b2-4f6c-ab0f-5ea442d00db4" providerId="ADAL" clId="{2A081636-997E-4463-ADAE-670FE46D5CF0}" dt="2022-04-22T15:59:35.435" v="220"/>
          <ac:picMkLst>
            <pc:docMk/>
            <pc:sldMk cId="1571954011" sldId="279"/>
            <ac:picMk id="10" creationId="{0E67747E-ADCB-424C-81C6-CB3969A2EF16}"/>
          </ac:picMkLst>
        </pc:picChg>
        <pc:picChg chg="mod">
          <ac:chgData name="MATTHES Katrin" userId="21f7654c-a3b2-4f6c-ab0f-5ea442d00db4" providerId="ADAL" clId="{2A081636-997E-4463-ADAE-670FE46D5CF0}" dt="2022-04-22T16:01:05.002" v="234" actId="1035"/>
          <ac:picMkLst>
            <pc:docMk/>
            <pc:sldMk cId="1571954011" sldId="279"/>
            <ac:picMk id="1026" creationId="{A512509B-D24D-4998-8E67-7C1B86AD100B}"/>
          </ac:picMkLst>
        </pc:picChg>
      </pc:sldChg>
      <pc:sldChg chg="addSp delSp modSp add mod">
        <pc:chgData name="MATTHES Katrin" userId="21f7654c-a3b2-4f6c-ab0f-5ea442d00db4" providerId="ADAL" clId="{2A081636-997E-4463-ADAE-670FE46D5CF0}" dt="2022-04-22T16:17:01.606" v="482" actId="1076"/>
        <pc:sldMkLst>
          <pc:docMk/>
          <pc:sldMk cId="3126138880" sldId="280"/>
        </pc:sldMkLst>
        <pc:spChg chg="mod">
          <ac:chgData name="MATTHES Katrin" userId="21f7654c-a3b2-4f6c-ab0f-5ea442d00db4" providerId="ADAL" clId="{2A081636-997E-4463-ADAE-670FE46D5CF0}" dt="2022-04-22T16:01:56.932" v="256" actId="20577"/>
          <ac:spMkLst>
            <pc:docMk/>
            <pc:sldMk cId="3126138880" sldId="280"/>
            <ac:spMk id="2" creationId="{5E79AFE9-3F6F-C146-AA7B-327C5025F8FA}"/>
          </ac:spMkLst>
        </pc:spChg>
        <pc:spChg chg="mod">
          <ac:chgData name="MATTHES Katrin" userId="21f7654c-a3b2-4f6c-ab0f-5ea442d00db4" providerId="ADAL" clId="{2A081636-997E-4463-ADAE-670FE46D5CF0}" dt="2022-04-22T16:13:40.036" v="466" actId="27636"/>
          <ac:spMkLst>
            <pc:docMk/>
            <pc:sldMk cId="3126138880" sldId="280"/>
            <ac:spMk id="7" creationId="{EA0D5B5B-9140-A94A-BE76-88DC57CD2B89}"/>
          </ac:spMkLst>
        </pc:spChg>
        <pc:picChg chg="add mod">
          <ac:chgData name="MATTHES Katrin" userId="21f7654c-a3b2-4f6c-ab0f-5ea442d00db4" providerId="ADAL" clId="{2A081636-997E-4463-ADAE-670FE46D5CF0}" dt="2022-04-22T16:17:01.606" v="482" actId="1076"/>
          <ac:picMkLst>
            <pc:docMk/>
            <pc:sldMk cId="3126138880" sldId="280"/>
            <ac:picMk id="4" creationId="{060E5E7B-82B3-4C1C-B007-16F5585EF66E}"/>
          </ac:picMkLst>
        </pc:picChg>
        <pc:picChg chg="del">
          <ac:chgData name="MATTHES Katrin" userId="21f7654c-a3b2-4f6c-ab0f-5ea442d00db4" providerId="ADAL" clId="{2A081636-997E-4463-ADAE-670FE46D5CF0}" dt="2022-04-22T16:02:03.788" v="258" actId="478"/>
          <ac:picMkLst>
            <pc:docMk/>
            <pc:sldMk cId="3126138880" sldId="280"/>
            <ac:picMk id="8" creationId="{5258AF4B-F7E9-4585-8DE6-4F9781850F9A}"/>
          </ac:picMkLst>
        </pc:picChg>
        <pc:picChg chg="del">
          <ac:chgData name="MATTHES Katrin" userId="21f7654c-a3b2-4f6c-ab0f-5ea442d00db4" providerId="ADAL" clId="{2A081636-997E-4463-ADAE-670FE46D5CF0}" dt="2022-04-22T16:02:03.048" v="257" actId="478"/>
          <ac:picMkLst>
            <pc:docMk/>
            <pc:sldMk cId="3126138880" sldId="280"/>
            <ac:picMk id="9" creationId="{86A9B5C4-E842-47B2-A174-9385CBAF384D}"/>
          </ac:picMkLst>
        </pc:picChg>
        <pc:picChg chg="add del mod">
          <ac:chgData name="MATTHES Katrin" userId="21f7654c-a3b2-4f6c-ab0f-5ea442d00db4" providerId="ADAL" clId="{2A081636-997E-4463-ADAE-670FE46D5CF0}" dt="2022-04-22T16:16:15.271" v="473" actId="478"/>
          <ac:picMkLst>
            <pc:docMk/>
            <pc:sldMk cId="3126138880" sldId="280"/>
            <ac:picMk id="11" creationId="{5DC8FB34-39F2-495D-860A-7FA9F0FCBC72}"/>
          </ac:picMkLst>
        </pc:picChg>
        <pc:picChg chg="add del mod">
          <ac:chgData name="MATTHES Katrin" userId="21f7654c-a3b2-4f6c-ab0f-5ea442d00db4" providerId="ADAL" clId="{2A081636-997E-4463-ADAE-670FE46D5CF0}" dt="2022-04-22T16:16:33.397" v="475"/>
          <ac:picMkLst>
            <pc:docMk/>
            <pc:sldMk cId="3126138880" sldId="280"/>
            <ac:picMk id="12" creationId="{6A08D406-CF4F-4C18-B50E-E6F2EBDD7B5E}"/>
          </ac:picMkLst>
        </pc:picChg>
        <pc:picChg chg="del">
          <ac:chgData name="MATTHES Katrin" userId="21f7654c-a3b2-4f6c-ab0f-5ea442d00db4" providerId="ADAL" clId="{2A081636-997E-4463-ADAE-670FE46D5CF0}" dt="2022-04-22T16:02:04.405" v="259" actId="478"/>
          <ac:picMkLst>
            <pc:docMk/>
            <pc:sldMk cId="3126138880" sldId="280"/>
            <ac:picMk id="1026" creationId="{A512509B-D24D-4998-8E67-7C1B86AD100B}"/>
          </ac:picMkLst>
        </pc:picChg>
      </pc:sldChg>
      <pc:sldMasterChg chg="modSldLayout">
        <pc:chgData name="MATTHES Katrin" userId="21f7654c-a3b2-4f6c-ab0f-5ea442d00db4" providerId="ADAL" clId="{2A081636-997E-4463-ADAE-670FE46D5CF0}" dt="2022-04-22T15:42:22.561" v="50" actId="478"/>
        <pc:sldMasterMkLst>
          <pc:docMk/>
          <pc:sldMasterMk cId="3035542257" sldId="2147483648"/>
        </pc:sldMasterMkLst>
        <pc:sldLayoutChg chg="delSp mod">
          <pc:chgData name="MATTHES Katrin" userId="21f7654c-a3b2-4f6c-ab0f-5ea442d00db4" providerId="ADAL" clId="{2A081636-997E-4463-ADAE-670FE46D5CF0}" dt="2022-04-22T15:42:22.561" v="50" actId="478"/>
          <pc:sldLayoutMkLst>
            <pc:docMk/>
            <pc:sldMasterMk cId="3035542257" sldId="2147483648"/>
            <pc:sldLayoutMk cId="1949782442" sldId="2147483656"/>
          </pc:sldLayoutMkLst>
          <pc:spChg chg="del">
            <ac:chgData name="MATTHES Katrin" userId="21f7654c-a3b2-4f6c-ab0f-5ea442d00db4" providerId="ADAL" clId="{2A081636-997E-4463-ADAE-670FE46D5CF0}" dt="2022-04-22T15:42:21.403" v="49" actId="478"/>
            <ac:spMkLst>
              <pc:docMk/>
              <pc:sldMasterMk cId="3035542257" sldId="2147483648"/>
              <pc:sldLayoutMk cId="1949782442" sldId="2147483656"/>
              <ac:spMk id="9" creationId="{FC33CB44-22C5-1C43-87B7-B97727CF06FD}"/>
            </ac:spMkLst>
          </pc:spChg>
          <pc:spChg chg="del">
            <ac:chgData name="MATTHES Katrin" userId="21f7654c-a3b2-4f6c-ab0f-5ea442d00db4" providerId="ADAL" clId="{2A081636-997E-4463-ADAE-670FE46D5CF0}" dt="2022-04-22T15:42:22.561" v="50" actId="478"/>
            <ac:spMkLst>
              <pc:docMk/>
              <pc:sldMasterMk cId="3035542257" sldId="2147483648"/>
              <pc:sldLayoutMk cId="1949782442" sldId="2147483656"/>
              <ac:spMk id="12" creationId="{A9200882-522B-5E48-9513-260535EF4F3D}"/>
            </ac:spMkLst>
          </pc:spChg>
          <pc:picChg chg="del">
            <ac:chgData name="MATTHES Katrin" userId="21f7654c-a3b2-4f6c-ab0f-5ea442d00db4" providerId="ADAL" clId="{2A081636-997E-4463-ADAE-670FE46D5CF0}" dt="2022-04-22T15:42:20.263" v="48" actId="478"/>
            <ac:picMkLst>
              <pc:docMk/>
              <pc:sldMasterMk cId="3035542257" sldId="2147483648"/>
              <pc:sldLayoutMk cId="1949782442" sldId="2147483656"/>
              <ac:picMk id="4" creationId="{0F7ECD4E-05E9-884A-9098-F3B8BAE282F0}"/>
            </ac:picMkLst>
          </pc:picChg>
        </pc:sldLayoutChg>
      </pc:sldMasterChg>
    </pc:docChg>
  </pc:docChgLst>
  <pc:docChgLst>
    <pc:chgData name="Jones, Matt (M.)" userId="f5361265-989e-4536-adca-53221ef3e6d6" providerId="ADAL" clId="{AB82F00F-047F-2142-BAAF-D0F8D61F2B00}"/>
    <pc:docChg chg="custSel addSld modSld">
      <pc:chgData name="Jones, Matt (M.)" userId="f5361265-989e-4536-adca-53221ef3e6d6" providerId="ADAL" clId="{AB82F00F-047F-2142-BAAF-D0F8D61F2B00}" dt="2022-04-25T08:32:44.684" v="45" actId="1076"/>
      <pc:docMkLst>
        <pc:docMk/>
      </pc:docMkLst>
      <pc:sldChg chg="addSp new">
        <pc:chgData name="Jones, Matt (M.)" userId="f5361265-989e-4536-adca-53221ef3e6d6" providerId="ADAL" clId="{AB82F00F-047F-2142-BAAF-D0F8D61F2B00}" dt="2022-04-25T08:28:06.687" v="1"/>
        <pc:sldMkLst>
          <pc:docMk/>
          <pc:sldMk cId="3005888292" sldId="281"/>
        </pc:sldMkLst>
        <pc:picChg chg="add">
          <ac:chgData name="Jones, Matt (M.)" userId="f5361265-989e-4536-adca-53221ef3e6d6" providerId="ADAL" clId="{AB82F00F-047F-2142-BAAF-D0F8D61F2B00}" dt="2022-04-25T08:28:06.687" v="1"/>
          <ac:picMkLst>
            <pc:docMk/>
            <pc:sldMk cId="3005888292" sldId="281"/>
            <ac:picMk id="1026" creationId="{28955490-6874-4B41-F8E9-C7E6C2A2D380}"/>
          </ac:picMkLst>
        </pc:picChg>
      </pc:sldChg>
      <pc:sldChg chg="addSp modSp new mod">
        <pc:chgData name="Jones, Matt (M.)" userId="f5361265-989e-4536-adca-53221ef3e6d6" providerId="ADAL" clId="{AB82F00F-047F-2142-BAAF-D0F8D61F2B00}" dt="2022-04-25T08:32:44.684" v="45" actId="1076"/>
        <pc:sldMkLst>
          <pc:docMk/>
          <pc:sldMk cId="1274545638" sldId="282"/>
        </pc:sldMkLst>
        <pc:spChg chg="mod">
          <ac:chgData name="Jones, Matt (M.)" userId="f5361265-989e-4536-adca-53221ef3e6d6" providerId="ADAL" clId="{AB82F00F-047F-2142-BAAF-D0F8D61F2B00}" dt="2022-04-25T08:30:07.015" v="41" actId="20577"/>
          <ac:spMkLst>
            <pc:docMk/>
            <pc:sldMk cId="1274545638" sldId="282"/>
            <ac:spMk id="3" creationId="{8884EE0F-8509-E5E7-79F9-875E1E6B5AAC}"/>
          </ac:spMkLst>
        </pc:spChg>
        <pc:picChg chg="add mod">
          <ac:chgData name="Jones, Matt (M.)" userId="f5361265-989e-4536-adca-53221ef3e6d6" providerId="ADAL" clId="{AB82F00F-047F-2142-BAAF-D0F8D61F2B00}" dt="2022-04-25T08:28:50.567" v="6" actId="1440"/>
          <ac:picMkLst>
            <pc:docMk/>
            <pc:sldMk cId="1274545638" sldId="282"/>
            <ac:picMk id="2050" creationId="{CBF8DCCC-4557-04E3-1036-A18C82B34D40}"/>
          </ac:picMkLst>
        </pc:picChg>
        <pc:picChg chg="add mod">
          <ac:chgData name="Jones, Matt (M.)" userId="f5361265-989e-4536-adca-53221ef3e6d6" providerId="ADAL" clId="{AB82F00F-047F-2142-BAAF-D0F8D61F2B00}" dt="2022-04-25T08:32:44.684" v="45" actId="1076"/>
          <ac:picMkLst>
            <pc:docMk/>
            <pc:sldMk cId="1274545638" sldId="282"/>
            <ac:picMk id="2052" creationId="{5B7825D7-225D-1B6B-DA45-2EB71F37A39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26 April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26 April 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b="1" dirty="0"/>
          </a:p>
          <a:p>
            <a:endParaRPr lang="en-US" sz="16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721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m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sv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3810B-1814-9B42-A230-C13C1EB3B2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983" y="2701110"/>
            <a:ext cx="7975217" cy="570516"/>
          </a:xfrm>
        </p:spPr>
        <p:txBody>
          <a:bodyPr>
            <a:noAutofit/>
          </a:bodyPr>
          <a:lstStyle/>
          <a:p>
            <a:r>
              <a:rPr lang="en-US" sz="24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OEMs Discuss the Future of Connected Vehicles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569-0FF1-BE42-9EB7-400E88E53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5600" y="3474559"/>
            <a:ext cx="6604000" cy="487363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Source Sans Pro" panose="020F0502020204030204" pitchFamily="34" charset="0"/>
                <a:ea typeface="Source Sans Pro" panose="020F0502020204030204" pitchFamily="34" charset="0"/>
              </a:rPr>
              <a:t>ALL MEMBER MEETING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1" dirty="0"/>
              <a:t>APRIL 26-28, 2022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51BD17B9-B406-A344-B853-8534936C559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8902FEC-7C40-CB4C-A598-8868829F8947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A078C85-DC3D-6D44-89FC-F5048E0561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3" y="6429920"/>
            <a:ext cx="5602817" cy="365125"/>
          </a:xfrm>
        </p:spPr>
        <p:txBody>
          <a:bodyPr/>
          <a:lstStyle/>
          <a:p>
            <a:r>
              <a:rPr lang="en-US" dirty="0"/>
              <a:t>ALL MEMBER MEETING • Leipzig, Germany • Copyright ©2022 COVESA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DBDF338-54E3-F34D-A026-D074266A5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B3D854-1396-2E49-BD76-DBCD7CDA6664}"/>
              </a:ext>
            </a:extLst>
          </p:cNvPr>
          <p:cNvSpPr txBox="1"/>
          <p:nvPr/>
        </p:nvSpPr>
        <p:spPr>
          <a:xfrm>
            <a:off x="334962" y="2373840"/>
            <a:ext cx="49630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Matt Jones</a:t>
            </a:r>
          </a:p>
          <a:p>
            <a:r>
              <a:rPr lang="en-US" sz="2800" dirty="0"/>
              <a:t>Ford Motor Company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0E285B-EB93-1942-8139-8378912AFF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3810" y="1158140"/>
            <a:ext cx="1852506" cy="20468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437E67-C063-E445-8A10-30400408CC16}"/>
              </a:ext>
            </a:extLst>
          </p:cNvPr>
          <p:cNvSpPr txBox="1"/>
          <p:nvPr/>
        </p:nvSpPr>
        <p:spPr>
          <a:xfrm>
            <a:off x="1461212" y="3943639"/>
            <a:ext cx="326885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Katrin Matthes</a:t>
            </a:r>
          </a:p>
          <a:p>
            <a:r>
              <a:rPr lang="en-US" sz="2800" dirty="0"/>
              <a:t>Renault Group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D6792E6-8B8E-6647-94A0-B2BBB71912E0}"/>
              </a:ext>
            </a:extLst>
          </p:cNvPr>
          <p:cNvSpPr txBox="1"/>
          <p:nvPr/>
        </p:nvSpPr>
        <p:spPr>
          <a:xfrm>
            <a:off x="2742376" y="5312684"/>
            <a:ext cx="3353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Graham Smethurst</a:t>
            </a:r>
          </a:p>
          <a:p>
            <a:r>
              <a:rPr lang="en-US" sz="2800" dirty="0"/>
              <a:t>BMW Group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CE21DC-1B6B-6A43-AA66-85458CCFED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7402" y="2777473"/>
            <a:ext cx="2039984" cy="203998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3027C08-CCC8-D944-A420-9EA3D5A1BB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8041" y="4150800"/>
            <a:ext cx="2039984" cy="208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899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9AFE9-3F6F-C146-AA7B-327C5025F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Connected Car Today: “Car Comes to Cloud”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27C724-C38B-214A-BAC3-19779F0E7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32C29-7680-B247-963A-36EBBA3507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3" y="6429920"/>
            <a:ext cx="5286185" cy="365125"/>
          </a:xfrm>
        </p:spPr>
        <p:txBody>
          <a:bodyPr/>
          <a:lstStyle/>
          <a:p>
            <a:r>
              <a:rPr lang="en-US"/>
              <a:t>ALL MEMBER MEETING • Leipzig, Germany • Copyright ©2022 COVESA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3704ED5-3428-5246-A895-550EFC8BE05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0B0B186-A051-1042-AC6A-44B30391309C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0D5B5B-9140-A94A-BE76-88DC57CD2B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0566" y="1942117"/>
            <a:ext cx="3517370" cy="3182235"/>
          </a:xfrm>
        </p:spPr>
        <p:txBody>
          <a:bodyPr/>
          <a:lstStyle/>
          <a:p>
            <a:r>
              <a:rPr lang="en-US" dirty="0"/>
              <a:t>Enhanced User Experience in the car</a:t>
            </a:r>
          </a:p>
          <a:p>
            <a:r>
              <a:rPr lang="en-US" dirty="0"/>
              <a:t>Digital Life Continuum</a:t>
            </a:r>
          </a:p>
          <a:p>
            <a:r>
              <a:rPr lang="en-US" dirty="0"/>
              <a:t>Connected Services</a:t>
            </a:r>
          </a:p>
          <a:p>
            <a:r>
              <a:rPr lang="en-US" dirty="0"/>
              <a:t>Leverage cloud as “extension to vehicle functions”</a:t>
            </a:r>
          </a:p>
        </p:txBody>
      </p:sp>
      <p:pic>
        <p:nvPicPr>
          <p:cNvPr id="8" name="Image 5">
            <a:extLst>
              <a:ext uri="{FF2B5EF4-FFF2-40B4-BE49-F238E27FC236}">
                <a16:creationId xmlns:a16="http://schemas.microsoft.com/office/drawing/2014/main" id="{5258AF4B-F7E9-4585-8DE6-4F9781850F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4065" y="1210731"/>
            <a:ext cx="3500902" cy="2598353"/>
          </a:xfrm>
          <a:prstGeom prst="roundRect">
            <a:avLst/>
          </a:prstGeom>
        </p:spPr>
      </p:pic>
      <p:pic>
        <p:nvPicPr>
          <p:cNvPr id="9" name="Picture 8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86A9B5C4-E842-47B2-A174-9385CBAF38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0512" y="1253066"/>
            <a:ext cx="3159051" cy="2444230"/>
          </a:xfrm>
          <a:prstGeom prst="roundRect">
            <a:avLst>
              <a:gd name="adj" fmla="val 4388"/>
            </a:avLst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A512509B-D24D-4998-8E67-7C1B86AD10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600" y="3877426"/>
            <a:ext cx="4512767" cy="2541735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raphique 3">
            <a:extLst>
              <a:ext uri="{FF2B5EF4-FFF2-40B4-BE49-F238E27FC236}">
                <a16:creationId xmlns:a16="http://schemas.microsoft.com/office/drawing/2014/main" id="{0E67747E-ADCB-424C-81C6-CB3969A2EF1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11226849" y="259651"/>
            <a:ext cx="477225" cy="232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954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9AFE9-3F6F-C146-AA7B-327C5025F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Connected Car Tomorrow: “Cloud Comes to Car”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27C724-C38B-214A-BAC3-19779F0E7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32C29-7680-B247-963A-36EBBA3507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3" y="6429920"/>
            <a:ext cx="5286185" cy="365125"/>
          </a:xfrm>
        </p:spPr>
        <p:txBody>
          <a:bodyPr/>
          <a:lstStyle/>
          <a:p>
            <a:r>
              <a:rPr lang="en-US"/>
              <a:t>ALL MEMBER MEETING • Leipzig, Germany • Copyright ©2022 COVESA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3704ED5-3428-5246-A895-550EFC8BE055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00B0B186-A051-1042-AC6A-44B30391309C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0D5B5B-9140-A94A-BE76-88DC57CD2B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0565" y="1942117"/>
            <a:ext cx="4537835" cy="3182235"/>
          </a:xfrm>
        </p:spPr>
        <p:txBody>
          <a:bodyPr>
            <a:normAutofit/>
          </a:bodyPr>
          <a:lstStyle/>
          <a:p>
            <a:r>
              <a:rPr lang="en-US" dirty="0"/>
              <a:t>Software Defined Vehicle (SDV)</a:t>
            </a:r>
          </a:p>
          <a:p>
            <a:r>
              <a:rPr lang="en-US" dirty="0"/>
              <a:t>Centralized Architecture – </a:t>
            </a:r>
            <a:br>
              <a:rPr lang="en-US" dirty="0"/>
            </a:br>
            <a:r>
              <a:rPr lang="en-US" dirty="0"/>
              <a:t>High Performance Compute (HPC)</a:t>
            </a:r>
          </a:p>
          <a:p>
            <a:r>
              <a:rPr lang="en-US" dirty="0"/>
              <a:t>Virtualization</a:t>
            </a:r>
          </a:p>
          <a:p>
            <a:r>
              <a:rPr lang="en-US" dirty="0"/>
              <a:t>Containers &amp; Orchestrators</a:t>
            </a:r>
          </a:p>
          <a:p>
            <a:r>
              <a:rPr lang="en-US" dirty="0"/>
              <a:t>Hybrid Services (onboard &amp; offboard) with dynamic load management</a:t>
            </a:r>
          </a:p>
        </p:txBody>
      </p:sp>
      <p:pic>
        <p:nvPicPr>
          <p:cNvPr id="10" name="Graphique 3">
            <a:extLst>
              <a:ext uri="{FF2B5EF4-FFF2-40B4-BE49-F238E27FC236}">
                <a16:creationId xmlns:a16="http://schemas.microsoft.com/office/drawing/2014/main" id="{0E67747E-ADCB-424C-81C6-CB3969A2EF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11226849" y="259651"/>
            <a:ext cx="477225" cy="23274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0E5E7B-82B3-4C1C-B007-16F5585EF6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5101" y="1484338"/>
            <a:ext cx="4839339" cy="4407175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761564-FA4B-D0D3-7217-FF25CD0C3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5D020B-B5EF-4AF2-55A3-007A5E26A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94FCE4-EF5C-A0DF-C791-97A6CAE314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©2021 COVESA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99043-2178-5EA1-E8BB-E01B09B5DCD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54885-F5DD-8145-A519-454713646F3E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8955490-6874-4B41-F8E9-C7E6C2A2D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88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24DA0E-0669-B084-9578-A743BD241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84EE0F-8509-E5E7-79F9-875E1E6B5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Products – Created by People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89AFFC-F90F-E13D-2141-43BEF56070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©2021 COVESA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16A3ED-5F1D-AEE8-2B9E-1B171B63A85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54885-F5DD-8145-A519-454713646F3E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BF8DCCC-4557-04E3-1036-A18C82B34D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054" y="1201518"/>
            <a:ext cx="11079892" cy="4785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B7825D7-225D-1B6B-DA45-2EB71F37A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795" y="141431"/>
            <a:ext cx="2186151" cy="838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54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&amp; Answers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 smtClean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Copyright ©2021 COVESA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5E54885-F5DD-8145-A519-454713646F3E}" type="datetime4">
              <a:rPr lang="en-GB" smtClean="0"/>
              <a:t>26 April 2022</a:t>
            </a:fld>
            <a:r>
              <a:rPr lang="en-GB" smtClean="0"/>
              <a:t>  </a:t>
            </a:r>
            <a:r>
              <a:rPr lang="en-GB" smtClean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45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184</Words>
  <Application>Microsoft Office PowerPoint</Application>
  <PresentationFormat>Widescreen</PresentationFormat>
  <Paragraphs>41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Source Sans Pro</vt:lpstr>
      <vt:lpstr>System Font Regular</vt:lpstr>
      <vt:lpstr>Wingdings</vt:lpstr>
      <vt:lpstr>Office Theme</vt:lpstr>
      <vt:lpstr>OEMs Discuss the Future of Connected Vehicles</vt:lpstr>
      <vt:lpstr>PowerPoint Presentation</vt:lpstr>
      <vt:lpstr>Connected Car Today: “Car Comes to Cloud”</vt:lpstr>
      <vt:lpstr>Connected Car Tomorrow: “Cloud Comes to Car”</vt:lpstr>
      <vt:lpstr>PowerPoint Presentation</vt:lpstr>
      <vt:lpstr>Products – Created by People</vt:lpstr>
      <vt:lpstr>Questions &amp; Answers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Crumb, Steve</cp:lastModifiedBy>
  <cp:revision>47</cp:revision>
  <dcterms:created xsi:type="dcterms:W3CDTF">2021-09-21T14:14:34Z</dcterms:created>
  <dcterms:modified xsi:type="dcterms:W3CDTF">2022-04-26T06:46:14Z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f30fc12-c89a-4829-a476-5bf9e2086332_Enabled">
    <vt:lpwstr>true</vt:lpwstr>
  </property>
  <property fmtid="{D5CDD505-2E9C-101B-9397-08002B2CF9AE}" pid="3" name="MSIP_Label_7f30fc12-c89a-4829-a476-5bf9e2086332_SetDate">
    <vt:lpwstr>2022-04-22T16:15:00Z</vt:lpwstr>
  </property>
  <property fmtid="{D5CDD505-2E9C-101B-9397-08002B2CF9AE}" pid="4" name="MSIP_Label_7f30fc12-c89a-4829-a476-5bf9e2086332_Method">
    <vt:lpwstr>Privileged</vt:lpwstr>
  </property>
  <property fmtid="{D5CDD505-2E9C-101B-9397-08002B2CF9AE}" pid="5" name="MSIP_Label_7f30fc12-c89a-4829-a476-5bf9e2086332_Name">
    <vt:lpwstr>Not protected (Anyone)_0</vt:lpwstr>
  </property>
  <property fmtid="{D5CDD505-2E9C-101B-9397-08002B2CF9AE}" pid="6" name="MSIP_Label_7f30fc12-c89a-4829-a476-5bf9e2086332_SiteId">
    <vt:lpwstr>d6b0bbee-7cd9-4d60-bce6-4a67b543e2ae</vt:lpwstr>
  </property>
  <property fmtid="{D5CDD505-2E9C-101B-9397-08002B2CF9AE}" pid="7" name="MSIP_Label_7f30fc12-c89a-4829-a476-5bf9e2086332_ActionId">
    <vt:lpwstr>c3b91d2a-0025-463a-8657-9f82bc81eabd</vt:lpwstr>
  </property>
  <property fmtid="{D5CDD505-2E9C-101B-9397-08002B2CF9AE}" pid="8" name="MSIP_Label_7f30fc12-c89a-4829-a476-5bf9e2086332_ContentBits">
    <vt:lpwstr>0</vt:lpwstr>
  </property>
</Properties>
</file>