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3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58" r:id="rId4"/>
    <p:sldMasterId id="2147483674" r:id="rId5"/>
  </p:sldMasterIdLst>
  <p:notesMasterIdLst>
    <p:notesMasterId r:id="rId13"/>
  </p:notesMasterIdLst>
  <p:sldIdLst>
    <p:sldId id="11188" r:id="rId6"/>
    <p:sldId id="11186" r:id="rId7"/>
    <p:sldId id="11184" r:id="rId8"/>
    <p:sldId id="11185" r:id="rId9"/>
    <p:sldId id="11187" r:id="rId10"/>
    <p:sldId id="607" r:id="rId11"/>
    <p:sldId id="613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Lato Black" panose="020F0502020204030204" pitchFamily="34" charset="0"/>
      <p:bold r:id="rId20"/>
      <p:italic r:id="rId21"/>
      <p:boldItalic r:id="rId22"/>
    </p:embeddedFont>
    <p:embeddedFont>
      <p:font typeface="Messina Sans" pitchFamily="2" charset="77"/>
      <p:regular r:id="rId23"/>
      <p:bold r:id="rId24"/>
      <p:italic r:id="rId25"/>
      <p:boldItalic r:id="rId26"/>
    </p:embeddedFont>
    <p:embeddedFont>
      <p:font typeface="Wingdings 2" pitchFamily="2" charset="2"/>
      <p:regular r:id="rId27"/>
    </p:embeddedFont>
  </p:embeddedFontLst>
  <p:custDataLst>
    <p:tags r:id="rId2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IoT Unplugged" id="{6E0605AE-5035-4CF9-863F-FF533BB3D3B9}">
          <p14:sldIdLst>
            <p14:sldId id="11188"/>
            <p14:sldId id="11186"/>
            <p14:sldId id="11184"/>
            <p14:sldId id="11185"/>
            <p14:sldId id="11187"/>
            <p14:sldId id="607"/>
            <p14:sldId id="613"/>
          </p14:sldIdLst>
        </p14:section>
        <p14:section name="Backup" id="{281F6CFA-A5B3-4346-B869-BAE8D021BC46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362"/>
    <a:srgbClr val="6F9157"/>
    <a:srgbClr val="839E4E"/>
    <a:srgbClr val="FFFF89"/>
    <a:srgbClr val="98AA44"/>
    <a:srgbClr val="A6A7A7"/>
    <a:srgbClr val="29555B"/>
    <a:srgbClr val="2E3192"/>
    <a:srgbClr val="000D42"/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5AF266-7982-4953-9E5C-5B13BB86984A}" v="40" dt="2022-04-08T15:48:49.6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75" autoAdjust="0"/>
    <p:restoredTop sz="96201" autoAdjust="0"/>
  </p:normalViewPr>
  <p:slideViewPr>
    <p:cSldViewPr snapToGrid="0" showGuides="1">
      <p:cViewPr varScale="1">
        <p:scale>
          <a:sx n="131" d="100"/>
          <a:sy n="131" d="100"/>
        </p:scale>
        <p:origin x="608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customXml" Target="../customXml/item3.xml"/><Relationship Id="rId21" Type="http://schemas.openxmlformats.org/officeDocument/2006/relationships/font" Target="fonts/font8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tags" Target="tags/tag1.xml"/><Relationship Id="rId10" Type="http://schemas.openxmlformats.org/officeDocument/2006/relationships/slide" Target="slides/slide5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C26C89-BA5A-4F3B-B2EA-1EBF525C13BA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1B1D1-6E68-4E3F-B3F7-7525BE0B63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26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s://www.facebook.com/mm1consulting/" TargetMode="External"/><Relationship Id="rId7" Type="http://schemas.openxmlformats.org/officeDocument/2006/relationships/hyperlink" Target="https://twitter.com/mm1Consulting?lang=de" TargetMode="External"/><Relationship Id="rId12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png"/><Relationship Id="rId11" Type="http://schemas.openxmlformats.org/officeDocument/2006/relationships/image" Target="../media/image16.png"/><Relationship Id="rId5" Type="http://schemas.openxmlformats.org/officeDocument/2006/relationships/hyperlink" Target="https://www.linkedin.com/company/mm1/" TargetMode="External"/><Relationship Id="rId10" Type="http://schemas.openxmlformats.org/officeDocument/2006/relationships/hyperlink" Target="https://www.xing.com/companies/mm1consulting&amp;managementpartg" TargetMode="External"/><Relationship Id="rId4" Type="http://schemas.openxmlformats.org/officeDocument/2006/relationships/image" Target="../media/image13.png"/><Relationship Id="rId9" Type="http://schemas.openxmlformats.org/officeDocument/2006/relationships/hyperlink" Target="https://mm1.de/newsletter/" TargetMode="Externa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DD8E9-A835-FC46-AB20-AB744C05BC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017B7A-A2FE-B841-8289-B647604E24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D9FE4-5328-354A-A755-8E8E2A4CF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FF8A81-38F5-F244-A789-27A5ABD4B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07F7B-D137-9944-9D4D-A520F8BF4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33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EA2B5-27DC-344B-BE98-FF621685B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210A0-D1A6-6247-AF98-115BD1CC20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917A4-150C-7D48-82D6-8D72426D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07F75-9DB6-324B-8E86-94B6F9E06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575EA-B199-7647-9115-E919D08CB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2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9443FF-C4FC-8C43-B01C-72B452BFE3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3721A3-CC21-8945-9513-E94731BAD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CDF0A-0B14-314C-BB67-0E03C255C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1D624-B089-7B4E-A6D3-061451137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14223-1DEB-8842-B3DC-756E7C2E2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3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ganzflächig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E5065AD6-BE7C-4A2E-87E5-96A9FDAD20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0375" y="1089024"/>
            <a:ext cx="11272838" cy="5317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/>
              <a:t>Bild durch Klicken auf Symbol hinzufügen</a:t>
            </a:r>
            <a:endParaRPr lang="de-DE" dirty="0"/>
          </a:p>
        </p:txBody>
      </p:sp>
      <p:pic>
        <p:nvPicPr>
          <p:cNvPr id="8" name="Grafik 7" descr="Ein Bild, das Gebäude, Bogen enthält.&#10;&#10;Mit hoher Zuverlässigkeit generierte Beschreibung">
            <a:extLst>
              <a:ext uri="{FF2B5EF4-FFF2-40B4-BE49-F238E27FC236}">
                <a16:creationId xmlns:a16="http://schemas.microsoft.com/office/drawing/2014/main" id="{1359B2BD-EABC-4EB0-84A4-05BB44F737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323571"/>
            <a:ext cx="1834900" cy="509017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0EE03CF5-F958-4553-84AC-C8784105FE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9396" y="2240868"/>
            <a:ext cx="5328654" cy="1418839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600"/>
              </a:lnSpc>
              <a:defRPr sz="3000" b="1" kern="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  <a:br>
              <a:rPr lang="de-DE" dirty="0"/>
            </a:br>
            <a:endParaRPr lang="de-DE" dirty="0"/>
          </a:p>
        </p:txBody>
      </p:sp>
      <p:sp>
        <p:nvSpPr>
          <p:cNvPr id="13" name="Textplatzhalter 13">
            <a:extLst>
              <a:ext uri="{FF2B5EF4-FFF2-40B4-BE49-F238E27FC236}">
                <a16:creationId xmlns:a16="http://schemas.microsoft.com/office/drawing/2014/main" id="{5BA3A878-ECF1-4648-9F78-1F0F31AAEA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9396" y="4077072"/>
            <a:ext cx="5328000" cy="1152623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BCF7B12-0E78-4C72-8D8B-7C54EDEDBCAB}"/>
              </a:ext>
            </a:extLst>
          </p:cNvPr>
          <p:cNvSpPr txBox="1"/>
          <p:nvPr userDrawn="1"/>
        </p:nvSpPr>
        <p:spPr>
          <a:xfrm>
            <a:off x="7788188" y="679543"/>
            <a:ext cx="3945025" cy="181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200" b="1" dirty="0"/>
              <a:t>Wir machen Connected Business Champions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524810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ganzflächig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Ein Bild, das Tennis, Mann, Person, drinnen enthält.&#10;&#10;Mit hoher Zuverlässigkeit generierte Beschreibung">
            <a:extLst>
              <a:ext uri="{FF2B5EF4-FFF2-40B4-BE49-F238E27FC236}">
                <a16:creationId xmlns:a16="http://schemas.microsoft.com/office/drawing/2014/main" id="{1F58A4F4-C044-4B1A-AF3C-8C239B37A0E3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42" y="1085042"/>
            <a:ext cx="11271600" cy="531575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75E5B57-7E6B-4DA1-82A7-A51F5D9BDC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2712" y="1268413"/>
            <a:ext cx="13410113" cy="4272607"/>
          </a:xfrm>
          <a:prstGeom prst="rect">
            <a:avLst/>
          </a:prstGeom>
        </p:spPr>
      </p:pic>
      <p:pic>
        <p:nvPicPr>
          <p:cNvPr id="8" name="Grafik 7" descr="Ein Bild, das Gebäude, Bogen enthält.&#10;&#10;Mit hoher Zuverlässigkeit generierte Beschreibung">
            <a:extLst>
              <a:ext uri="{FF2B5EF4-FFF2-40B4-BE49-F238E27FC236}">
                <a16:creationId xmlns:a16="http://schemas.microsoft.com/office/drawing/2014/main" id="{1359B2BD-EABC-4EB0-84A4-05BB44F7378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323571"/>
            <a:ext cx="1834900" cy="509017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0EE03CF5-F958-4553-84AC-C8784105FE6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59396" y="2240868"/>
            <a:ext cx="5328654" cy="1418839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600"/>
              </a:lnSpc>
              <a:defRPr sz="3000" b="1" kern="200" spc="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  <a:br>
              <a:rPr lang="de-DE" dirty="0"/>
            </a:br>
            <a:endParaRPr lang="de-DE" dirty="0"/>
          </a:p>
        </p:txBody>
      </p:sp>
      <p:sp>
        <p:nvSpPr>
          <p:cNvPr id="13" name="Textplatzhalter 13">
            <a:extLst>
              <a:ext uri="{FF2B5EF4-FFF2-40B4-BE49-F238E27FC236}">
                <a16:creationId xmlns:a16="http://schemas.microsoft.com/office/drawing/2014/main" id="{5BA3A878-ECF1-4648-9F78-1F0F31AAEA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59396" y="4077072"/>
            <a:ext cx="5328000" cy="1152623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BCF7B12-0E78-4C72-8D8B-7C54EDEDBCAB}"/>
              </a:ext>
            </a:extLst>
          </p:cNvPr>
          <p:cNvSpPr txBox="1"/>
          <p:nvPr userDrawn="1"/>
        </p:nvSpPr>
        <p:spPr>
          <a:xfrm>
            <a:off x="7788188" y="679543"/>
            <a:ext cx="3945025" cy="181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200" b="1" dirty="0"/>
              <a:t>Wir machen Connected Business Champions</a:t>
            </a:r>
            <a:endParaRPr lang="de-DE" sz="1200" b="1" dirty="0"/>
          </a:p>
        </p:txBody>
      </p:sp>
    </p:spTree>
    <p:extLst>
      <p:ext uri="{BB962C8B-B14F-4D97-AF65-F5344CB8AC3E}">
        <p14:creationId xmlns:p14="http://schemas.microsoft.com/office/powerpoint/2010/main" val="902580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quadrat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Gebäude, Bogen enthält.&#10;&#10;Mit hoher Zuverlässigkeit generierte Beschreibung">
            <a:extLst>
              <a:ext uri="{FF2B5EF4-FFF2-40B4-BE49-F238E27FC236}">
                <a16:creationId xmlns:a16="http://schemas.microsoft.com/office/drawing/2014/main" id="{1359B2BD-EABC-4EB0-84A4-05BB44F737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323571"/>
            <a:ext cx="1834900" cy="50901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1C411D3-AE2A-42EF-832C-7D2661C59174}"/>
              </a:ext>
            </a:extLst>
          </p:cNvPr>
          <p:cNvSpPr txBox="1"/>
          <p:nvPr userDrawn="1"/>
        </p:nvSpPr>
        <p:spPr>
          <a:xfrm>
            <a:off x="7788188" y="679543"/>
            <a:ext cx="3945025" cy="181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200" b="1" dirty="0"/>
              <a:t>Wir machen Connected Business Champions</a:t>
            </a:r>
            <a:endParaRPr lang="de-DE" sz="1200" b="1" dirty="0"/>
          </a:p>
        </p:txBody>
      </p:sp>
      <p:sp>
        <p:nvSpPr>
          <p:cNvPr id="12" name="Textplatzhalter 13">
            <a:extLst>
              <a:ext uri="{FF2B5EF4-FFF2-40B4-BE49-F238E27FC236}">
                <a16:creationId xmlns:a16="http://schemas.microsoft.com/office/drawing/2014/main" id="{0C176F72-A35F-43AC-9A2B-EFC3BE77644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0552" y="3776251"/>
            <a:ext cx="5328000" cy="1152623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itel 2">
            <a:extLst>
              <a:ext uri="{FF2B5EF4-FFF2-40B4-BE49-F238E27FC236}">
                <a16:creationId xmlns:a16="http://schemas.microsoft.com/office/drawing/2014/main" id="{B8D472AD-96A6-424A-8591-A5DB4BB63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552" y="2240868"/>
            <a:ext cx="5328000" cy="129999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5" name="Bildplatzhalter 2">
            <a:extLst>
              <a:ext uri="{FF2B5EF4-FFF2-40B4-BE49-F238E27FC236}">
                <a16:creationId xmlns:a16="http://schemas.microsoft.com/office/drawing/2014/main" id="{4E621D65-8506-4D15-929E-C953402424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1785" y="1395413"/>
            <a:ext cx="5005387" cy="500538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1200" b="1"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17657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Kunden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Gebäude, Bogen enthält.&#10;&#10;Mit hoher Zuverlässigkeit generierte Beschreibung">
            <a:extLst>
              <a:ext uri="{FF2B5EF4-FFF2-40B4-BE49-F238E27FC236}">
                <a16:creationId xmlns:a16="http://schemas.microsoft.com/office/drawing/2014/main" id="{1359B2BD-EABC-4EB0-84A4-05BB44F7378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323571"/>
            <a:ext cx="1834900" cy="509017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C1C411D3-AE2A-42EF-832C-7D2661C59174}"/>
              </a:ext>
            </a:extLst>
          </p:cNvPr>
          <p:cNvSpPr txBox="1"/>
          <p:nvPr userDrawn="1"/>
        </p:nvSpPr>
        <p:spPr>
          <a:xfrm>
            <a:off x="7788188" y="679543"/>
            <a:ext cx="3945025" cy="1816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500"/>
              </a:lnSpc>
            </a:pPr>
            <a:r>
              <a:rPr lang="en-US" sz="1200" b="1" dirty="0"/>
              <a:t>Wir machen Connected Business Champions</a:t>
            </a:r>
            <a:endParaRPr lang="de-DE" sz="1200" b="1" dirty="0"/>
          </a:p>
        </p:txBody>
      </p:sp>
      <p:sp>
        <p:nvSpPr>
          <p:cNvPr id="10" name="Textplatzhalter 13">
            <a:extLst>
              <a:ext uri="{FF2B5EF4-FFF2-40B4-BE49-F238E27FC236}">
                <a16:creationId xmlns:a16="http://schemas.microsoft.com/office/drawing/2014/main" id="{CEC28C7E-72E3-4CE8-9875-95EB569E7E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0552" y="4617132"/>
            <a:ext cx="5328000" cy="1656668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74F5A3F7-741B-4A4C-9733-AAFE7EEA9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552" y="3429000"/>
            <a:ext cx="5328000" cy="97347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Textplatzhalter 13">
            <a:extLst>
              <a:ext uri="{FF2B5EF4-FFF2-40B4-BE49-F238E27FC236}">
                <a16:creationId xmlns:a16="http://schemas.microsoft.com/office/drawing/2014/main" id="{9A4581A2-86AC-4B0D-8957-FA9BCD8B7DC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0552" y="2852936"/>
            <a:ext cx="5328000" cy="361403"/>
          </a:xfr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C1713A1C-C62F-46A3-B947-D90A5FCAE1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60552" y="1395413"/>
            <a:ext cx="2451773" cy="1313507"/>
          </a:xfrm>
        </p:spPr>
        <p:txBody>
          <a:bodyPr anchor="ctr"/>
          <a:lstStyle>
            <a:lvl1pPr marL="0" indent="0" algn="ctr">
              <a:lnSpc>
                <a:spcPts val="1500"/>
              </a:lnSpc>
              <a:buNone/>
              <a:defRPr sz="1200"/>
            </a:lvl1pPr>
          </a:lstStyle>
          <a:p>
            <a:r>
              <a:rPr lang="de-DE" dirty="0"/>
              <a:t>Kundenlogo einfügen</a:t>
            </a:r>
          </a:p>
        </p:txBody>
      </p:sp>
      <p:sp>
        <p:nvSpPr>
          <p:cNvPr id="12" name="Bildplatzhalter 2">
            <a:extLst>
              <a:ext uri="{FF2B5EF4-FFF2-40B4-BE49-F238E27FC236}">
                <a16:creationId xmlns:a16="http://schemas.microsoft.com/office/drawing/2014/main" id="{C16C245B-42F2-421D-8F12-A9940F8D58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721785" y="1395413"/>
            <a:ext cx="5005387" cy="5005387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1200" b="1"/>
            </a:lvl1pPr>
          </a:lstStyle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1674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hteck 76">
            <a:extLst>
              <a:ext uri="{FF2B5EF4-FFF2-40B4-BE49-F238E27FC236}">
                <a16:creationId xmlns:a16="http://schemas.microsoft.com/office/drawing/2014/main" id="{7D4E4485-310A-4251-BEF0-5FD7F8616C56}"/>
              </a:ext>
            </a:extLst>
          </p:cNvPr>
          <p:cNvSpPr/>
          <p:nvPr userDrawn="1"/>
        </p:nvSpPr>
        <p:spPr>
          <a:xfrm>
            <a:off x="0" y="0"/>
            <a:ext cx="12192000" cy="63988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DF494D9A-C75E-4A78-A86C-49D390661D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762" y="0"/>
            <a:ext cx="6020483" cy="5015037"/>
          </a:xfrm>
          <a:prstGeom prst="rect">
            <a:avLst/>
          </a:prstGeom>
        </p:spPr>
      </p:pic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E75D6D90-351D-4AE8-9E77-F69312A84D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B5061DC2-7299-41A6-AC6B-8184F8F81C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8" name="Textplatzhalter 8">
            <a:extLst>
              <a:ext uri="{FF2B5EF4-FFF2-40B4-BE49-F238E27FC236}">
                <a16:creationId xmlns:a16="http://schemas.microsoft.com/office/drawing/2014/main" id="{0286C619-4C8F-4960-8ED9-E0C60135A60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0375" y="1743570"/>
            <a:ext cx="5527676" cy="731230"/>
          </a:xfrm>
        </p:spPr>
        <p:txBody>
          <a:bodyPr lIns="0" tIns="0" rIns="180000" bIns="0">
            <a:noAutofit/>
          </a:bodyPr>
          <a:lstStyle>
            <a:lvl1pPr marL="0" indent="0">
              <a:lnSpc>
                <a:spcPts val="3600"/>
              </a:lnSpc>
              <a:spcBef>
                <a:spcPts val="300"/>
              </a:spcBef>
              <a:spcAft>
                <a:spcPts val="300"/>
              </a:spcAft>
              <a:buNone/>
              <a:defRPr lang="de-DE" sz="3000" b="1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de-DE" dirty="0"/>
              <a:t>Agenda bearbeiten</a:t>
            </a:r>
          </a:p>
        </p:txBody>
      </p:sp>
      <p:sp>
        <p:nvSpPr>
          <p:cNvPr id="44" name="Textplatzhalter 8">
            <a:extLst>
              <a:ext uri="{FF2B5EF4-FFF2-40B4-BE49-F238E27FC236}">
                <a16:creationId xmlns:a16="http://schemas.microsoft.com/office/drawing/2014/main" id="{48520470-5A00-4FD2-A3A4-8964FE94B3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25425" y="2564904"/>
            <a:ext cx="4762626" cy="6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None/>
              <a:defRPr lang="de-DE" sz="18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8775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None/>
              <a:defRPr sz="1800">
                <a:solidFill>
                  <a:schemeClr val="tx2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60000" indent="-360000">
              <a:lnSpc>
                <a:spcPts val="13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5" name="Textplatzhalter 8">
            <a:extLst>
              <a:ext uri="{FF2B5EF4-FFF2-40B4-BE49-F238E27FC236}">
                <a16:creationId xmlns:a16="http://schemas.microsoft.com/office/drawing/2014/main" id="{6693BD13-6342-48D4-871E-EB339682705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25424" y="3216504"/>
            <a:ext cx="4762626" cy="6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None/>
              <a:defRPr lang="de-DE" sz="18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8775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None/>
              <a:defRPr sz="1800">
                <a:solidFill>
                  <a:schemeClr val="tx2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60000" indent="-360000">
              <a:lnSpc>
                <a:spcPts val="13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6" name="Textplatzhalter 8">
            <a:extLst>
              <a:ext uri="{FF2B5EF4-FFF2-40B4-BE49-F238E27FC236}">
                <a16:creationId xmlns:a16="http://schemas.microsoft.com/office/drawing/2014/main" id="{94B6200D-AD0C-4B29-BCCB-088814FF1A8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225424" y="3868104"/>
            <a:ext cx="4762626" cy="6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None/>
              <a:defRPr lang="de-DE" sz="18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8775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None/>
              <a:defRPr sz="1800">
                <a:solidFill>
                  <a:schemeClr val="tx2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60000" indent="-360000">
              <a:lnSpc>
                <a:spcPts val="13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7" name="Textplatzhalter 8">
            <a:extLst>
              <a:ext uri="{FF2B5EF4-FFF2-40B4-BE49-F238E27FC236}">
                <a16:creationId xmlns:a16="http://schemas.microsoft.com/office/drawing/2014/main" id="{B7428218-7225-47F8-BBF1-7AC33D75104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225424" y="4519680"/>
            <a:ext cx="4762626" cy="6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defRPr lang="de-DE" sz="18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8775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None/>
              <a:defRPr sz="1800">
                <a:solidFill>
                  <a:schemeClr val="tx2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60000" indent="-360000">
              <a:lnSpc>
                <a:spcPts val="13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48" name="Textplatzhalter 8">
            <a:extLst>
              <a:ext uri="{FF2B5EF4-FFF2-40B4-BE49-F238E27FC236}">
                <a16:creationId xmlns:a16="http://schemas.microsoft.com/office/drawing/2014/main" id="{4DD96840-F75D-4E01-8C9E-E604AA3167C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225424" y="5178451"/>
            <a:ext cx="4762626" cy="651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None/>
              <a:defRPr lang="de-DE" sz="1800" b="1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58775" indent="0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None/>
              <a:defRPr sz="1800">
                <a:solidFill>
                  <a:schemeClr val="tx2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60000" indent="-360000">
              <a:lnSpc>
                <a:spcPts val="13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</a:pPr>
            <a:r>
              <a:rPr lang="de-DE"/>
              <a:t>Mastertextformat bearbeiten</a:t>
            </a:r>
          </a:p>
        </p:txBody>
      </p:sp>
      <p:sp>
        <p:nvSpPr>
          <p:cNvPr id="74" name="Bildplatzhalter 14">
            <a:extLst>
              <a:ext uri="{FF2B5EF4-FFF2-40B4-BE49-F238E27FC236}">
                <a16:creationId xmlns:a16="http://schemas.microsoft.com/office/drawing/2014/main" id="{7D3BDE23-D90C-439F-A5C7-AC348A894B93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7909746" y="2017094"/>
            <a:ext cx="2592000" cy="2592000"/>
          </a:xfrm>
          <a:prstGeom prst="ellipse">
            <a:avLst/>
          </a:prstGeom>
        </p:spPr>
        <p:txBody>
          <a:bodyPr anchor="ctr" anchorCtr="1"/>
          <a:lstStyle>
            <a:lvl1pPr marL="0" indent="0">
              <a:lnSpc>
                <a:spcPts val="1500"/>
              </a:lnSpc>
              <a:buNone/>
              <a:defRPr sz="1200" b="0"/>
            </a:lvl1pPr>
          </a:lstStyle>
          <a:p>
            <a:r>
              <a:rPr lang="de-DE" sz="1200" b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63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seit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F5370B88-73CC-42AD-B4B0-FC1057B5B0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0375" y="404664"/>
            <a:ext cx="11271250" cy="5997600"/>
          </a:xfrm>
          <a:prstGeom prst="rect">
            <a:avLst/>
          </a:prstGeom>
          <a:gradFill>
            <a:gsLst>
              <a:gs pos="0">
                <a:schemeClr val="accent2"/>
              </a:gs>
              <a:gs pos="88000">
                <a:schemeClr val="tx1"/>
              </a:gs>
            </a:gsLst>
            <a:lin ang="2700000" scaled="0"/>
          </a:gradFill>
          <a:ln>
            <a:noFill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sz="2955" b="0" i="0" dirty="0">
              <a:gradFill>
                <a:gsLst>
                  <a:gs pos="100000">
                    <a:schemeClr val="accent5"/>
                  </a:gs>
                  <a:gs pos="48000">
                    <a:srgbClr val="29449F"/>
                  </a:gs>
                  <a:gs pos="0">
                    <a:schemeClr val="tx1"/>
                  </a:gs>
                </a:gsLst>
                <a:lin ang="2700000" scaled="0"/>
              </a:gra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E75D6D90-351D-4AE8-9E77-F69312A84D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B5061DC2-7299-41A6-AC6B-8184F8F81C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8" name="Ring 22">
            <a:extLst>
              <a:ext uri="{FF2B5EF4-FFF2-40B4-BE49-F238E27FC236}">
                <a16:creationId xmlns:a16="http://schemas.microsoft.com/office/drawing/2014/main" id="{9E486621-0A3F-470A-AA02-1D07FDD3DDA3}"/>
              </a:ext>
            </a:extLst>
          </p:cNvPr>
          <p:cNvSpPr/>
          <p:nvPr userDrawn="1"/>
        </p:nvSpPr>
        <p:spPr>
          <a:xfrm>
            <a:off x="993148" y="2143527"/>
            <a:ext cx="2172782" cy="2172779"/>
          </a:xfrm>
          <a:prstGeom prst="donut">
            <a:avLst>
              <a:gd name="adj" fmla="val 125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b="1" dirty="0">
              <a:solidFill>
                <a:schemeClr val="bg1"/>
              </a:solidFill>
              <a:latin typeface="+mj-lt"/>
              <a:ea typeface="Messina Sans" charset="0"/>
              <a:cs typeface="Messina Sans" charset="0"/>
            </a:endParaRP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DE554C13-9235-46E4-992B-759104C312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81297" y="2625836"/>
            <a:ext cx="1596483" cy="121145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9600"/>
              </a:lnSpc>
              <a:buNone/>
              <a:defRPr lang="de-DE" sz="8000" b="1" kern="1200" dirty="0">
                <a:solidFill>
                  <a:schemeClr val="bg1"/>
                </a:solidFill>
                <a:latin typeface="+mj-lt"/>
                <a:ea typeface="Messina Sans" charset="0"/>
                <a:cs typeface="Messina Sans" charset="0"/>
              </a:defRPr>
            </a:lvl1pPr>
          </a:lstStyle>
          <a:p>
            <a:pPr lvl="0"/>
            <a:r>
              <a:rPr lang="de-DE" dirty="0"/>
              <a:t>A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7EE1C2B5-377A-4D6F-A088-B4695FDCA3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06800" y="404664"/>
            <a:ext cx="7200000" cy="5997600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lnSpc>
                <a:spcPts val="3600"/>
              </a:lnSpc>
              <a:spcBef>
                <a:spcPts val="300"/>
              </a:spcBef>
              <a:spcAft>
                <a:spcPts val="300"/>
              </a:spcAft>
              <a:buNone/>
              <a:defRPr sz="3000">
                <a:solidFill>
                  <a:schemeClr val="bg1"/>
                </a:solidFill>
                <a:latin typeface="+mj-lt"/>
              </a:defRPr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10460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seit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5" name="Bildplatzhalter 2">
            <a:extLst>
              <a:ext uri="{FF2B5EF4-FFF2-40B4-BE49-F238E27FC236}">
                <a16:creationId xmlns:a16="http://schemas.microsoft.com/office/drawing/2014/main" id="{55E4B28D-D931-4158-A9D4-705A3C71BCD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59601" y="404813"/>
            <a:ext cx="11272799" cy="3024188"/>
          </a:xfrm>
        </p:spPr>
        <p:txBody>
          <a:bodyPr/>
          <a:lstStyle>
            <a:lvl1pPr marL="0" indent="0" algn="ctr">
              <a:lnSpc>
                <a:spcPts val="1500"/>
              </a:lnSpc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1180641-4D8D-4B3F-BA94-22476E39BA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0374" y="3429000"/>
            <a:ext cx="11272025" cy="2971799"/>
          </a:xfrm>
          <a:prstGeom prst="rect">
            <a:avLst/>
          </a:prstGeom>
          <a:gradFill>
            <a:gsLst>
              <a:gs pos="0">
                <a:schemeClr val="accent2"/>
              </a:gs>
              <a:gs pos="88000">
                <a:schemeClr val="tx1"/>
              </a:gs>
            </a:gsLst>
            <a:lin ang="2700000" scaled="0"/>
          </a:gradFill>
          <a:ln>
            <a:solidFill>
              <a:srgbClr val="FF66FF">
                <a:alpha val="18039"/>
              </a:srgbClr>
            </a:solidFill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sz="2955" b="0" i="0" dirty="0">
              <a:gradFill>
                <a:gsLst>
                  <a:gs pos="100000">
                    <a:schemeClr val="accent5"/>
                  </a:gs>
                  <a:gs pos="48000">
                    <a:srgbClr val="29449F"/>
                  </a:gs>
                  <a:gs pos="0">
                    <a:schemeClr val="tx1"/>
                  </a:gs>
                </a:gsLst>
                <a:lin ang="2700000" scaled="0"/>
              </a:gra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Ring 22">
            <a:extLst>
              <a:ext uri="{FF2B5EF4-FFF2-40B4-BE49-F238E27FC236}">
                <a16:creationId xmlns:a16="http://schemas.microsoft.com/office/drawing/2014/main" id="{0CBECBAC-5A3F-44FE-AF0A-B9D3F843DB2A}"/>
              </a:ext>
            </a:extLst>
          </p:cNvPr>
          <p:cNvSpPr/>
          <p:nvPr userDrawn="1"/>
        </p:nvSpPr>
        <p:spPr>
          <a:xfrm>
            <a:off x="931146" y="3861048"/>
            <a:ext cx="2172782" cy="2172779"/>
          </a:xfrm>
          <a:prstGeom prst="donut">
            <a:avLst>
              <a:gd name="adj" fmla="val 125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b="1" dirty="0">
              <a:solidFill>
                <a:schemeClr val="bg1"/>
              </a:solidFill>
              <a:latin typeface="Messina Sans" charset="0"/>
              <a:ea typeface="Messina Sans" charset="0"/>
              <a:cs typeface="Messina Sans" charset="0"/>
            </a:endParaRP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50099A45-3F24-435F-A07C-03134D31701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19295" y="4343357"/>
            <a:ext cx="1596483" cy="121145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ts val="9600"/>
              </a:lnSpc>
              <a:buNone/>
              <a:defRPr lang="de-DE" sz="8000" b="1" kern="1200" dirty="0">
                <a:solidFill>
                  <a:schemeClr val="bg1"/>
                </a:solidFill>
                <a:latin typeface="Messina Sans" charset="0"/>
                <a:ea typeface="Messina Sans" charset="0"/>
                <a:cs typeface="Messina Sans" charset="0"/>
              </a:defRPr>
            </a:lvl1pPr>
          </a:lstStyle>
          <a:p>
            <a:pPr lvl="0"/>
            <a:r>
              <a:rPr lang="de-DE" dirty="0"/>
              <a:t>A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7F202F99-84C3-4964-9CDD-FD3B606F6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732" y="4696747"/>
            <a:ext cx="7596844" cy="582407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90154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seite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CE2B8840-16F3-4196-B1FD-967043D52B73}"/>
              </a:ext>
            </a:extLst>
          </p:cNvPr>
          <p:cNvSpPr/>
          <p:nvPr userDrawn="1"/>
        </p:nvSpPr>
        <p:spPr>
          <a:xfrm>
            <a:off x="6098400" y="404812"/>
            <a:ext cx="5633224" cy="59959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285AD390-8861-4A14-9FC1-651CA3F821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56140" y="1519707"/>
            <a:ext cx="4375484" cy="1065397"/>
          </a:xfrm>
          <a:prstGeom prst="rect">
            <a:avLst/>
          </a:prstGeom>
        </p:spPr>
        <p:txBody>
          <a:bodyPr anchor="t" anchorCtr="0"/>
          <a:lstStyle>
            <a:lvl1pPr marL="0" indent="0" algn="l">
              <a:lnSpc>
                <a:spcPts val="3600"/>
              </a:lnSpc>
              <a:spcBef>
                <a:spcPts val="300"/>
              </a:spcBef>
              <a:spcAft>
                <a:spcPts val="300"/>
              </a:spcAft>
              <a:buNone/>
              <a:defRPr sz="3000" b="1">
                <a:solidFill>
                  <a:schemeClr val="tx1"/>
                </a:solidFill>
                <a:latin typeface="+mj-lt"/>
              </a:defRPr>
            </a:lvl1pPr>
            <a:lvl2pPr marL="27000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B5BE3701-C739-4FF2-9793-AACBA406FE4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60375" y="404813"/>
            <a:ext cx="5527675" cy="5995987"/>
          </a:xfrm>
        </p:spPr>
        <p:txBody>
          <a:bodyPr/>
          <a:lstStyle>
            <a:lvl1pPr marL="0" indent="0" algn="ctr">
              <a:lnSpc>
                <a:spcPts val="1500"/>
              </a:lnSpc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268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9178C-B512-6E45-8D74-4E1F1CB9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B11CA-26DC-3442-8764-C11030F17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6C3965-C29E-FE45-9F0F-A12DE284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C9A83F-93E2-CC43-860C-6B32438AF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F0EBDF-466B-664C-B8D5-D977BEEF7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791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4D7FCC-47E2-4392-B06D-2FEF2C4FD09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60800" y="1376363"/>
            <a:ext cx="112716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/>
            </a:lvl1pPr>
            <a:lvl2pPr>
              <a:spcBef>
                <a:spcPts val="300"/>
              </a:spcBef>
              <a:spcAft>
                <a:spcPts val="600"/>
              </a:spcAft>
              <a:defRPr/>
            </a:lvl2pPr>
            <a:lvl3pPr>
              <a:spcBef>
                <a:spcPts val="300"/>
              </a:spcBef>
              <a:spcAft>
                <a:spcPts val="600"/>
              </a:spcAft>
              <a:defRPr/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316B27F-E0BC-428A-9DFA-B48134A215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9600" y="6119428"/>
            <a:ext cx="112720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4001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53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93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199"/>
            <a:ext cx="11271250" cy="47561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429D977-9400-4526-9E0D-543B258835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375" y="1376362"/>
            <a:ext cx="11271600" cy="4744800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58AE0-75BC-468F-9158-652DF89D9D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0375" y="608813"/>
            <a:ext cx="11271250" cy="480212"/>
          </a:xfrm>
        </p:spPr>
        <p:txBody>
          <a:bodyPr/>
          <a:lstStyle>
            <a:lvl1pPr marL="0" indent="0">
              <a:lnSpc>
                <a:spcPts val="2800"/>
              </a:lnSpc>
              <a:buNone/>
              <a:defRPr>
                <a:latin typeface="+mj-lt"/>
              </a:defRPr>
            </a:lvl1pPr>
            <a:lvl2pPr marL="268163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C85F05D6-8D02-4F84-A0F0-1CCF67A11A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0375" y="6119428"/>
            <a:ext cx="112716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2" name="Grafik 1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EB7FD43E-1675-47A6-9CA5-DED8D69B33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9474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zwei 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199"/>
            <a:ext cx="11271250" cy="9558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556ABE-F8D1-4223-B0EC-C714F1746BF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09225" y="1376362"/>
            <a:ext cx="5522400" cy="4744800"/>
          </a:xfrm>
          <a:prstGeom prst="rect">
            <a:avLst/>
          </a:prstGeom>
        </p:spPr>
        <p:txBody>
          <a:bodyPr lIns="108000" tIns="72000" r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429D977-9400-4526-9E0D-543B258835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375" y="1376363"/>
            <a:ext cx="5522400" cy="4743065"/>
          </a:xfrm>
          <a:prstGeom prst="rect">
            <a:avLst/>
          </a:prstGeom>
        </p:spPr>
        <p:txBody>
          <a:bodyPr lIns="108000" tIns="72000" r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C85F05D6-8D02-4F84-A0F0-1CCF67A11A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3950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C127599-F4A5-4B8C-B5E0-8F4F015F79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1575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2" name="Grafik 1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EB7FD43E-1675-47A6-9CA5-DED8D69B33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02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zwei Boxen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199"/>
            <a:ext cx="11271250" cy="47561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556ABE-F8D1-4223-B0EC-C714F1746BF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09225" y="1376363"/>
            <a:ext cx="5522400" cy="4743065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429D977-9400-4526-9E0D-543B258835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375" y="1376363"/>
            <a:ext cx="5522400" cy="4743065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1958AE0-75BC-468F-9158-652DF89D9D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60375" y="608813"/>
            <a:ext cx="11271250" cy="480212"/>
          </a:xfrm>
        </p:spPr>
        <p:txBody>
          <a:bodyPr/>
          <a:lstStyle>
            <a:lvl1pPr marL="0" indent="0">
              <a:lnSpc>
                <a:spcPts val="2800"/>
              </a:lnSpc>
              <a:buNone/>
              <a:defRPr>
                <a:latin typeface="+mj-lt"/>
              </a:defRPr>
            </a:lvl1pPr>
            <a:lvl2pPr marL="268163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C85F05D6-8D02-4F84-A0F0-1CCF67A11A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3950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C127599-F4A5-4B8C-B5E0-8F4F015F79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1575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2" name="Grafik 1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EB7FD43E-1675-47A6-9CA5-DED8D69B33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01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schmaler Box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701AF5-E08D-476C-B356-619C8474F24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93600" y="1376363"/>
            <a:ext cx="26496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FFD64FF-6481-4F42-8713-8FB5127F201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800" y="1376363"/>
            <a:ext cx="84060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771A9314-8602-4314-A34E-211EE7DFBE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53C40443-2F70-40D3-936D-614302DCE9F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83675" y="6119428"/>
            <a:ext cx="264795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61EBF2B0-F33F-4B66-A29D-3F1B8E7CEC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60375" y="6119428"/>
            <a:ext cx="84064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0" name="Grafik 9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A9FA2E10-E64D-4901-B412-618B9F82C8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4156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schmaler Box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4D7D6F-1FCC-40FE-AC7C-303D6D3D29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800" y="1376363"/>
            <a:ext cx="26496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Aft>
                <a:spcPts val="600"/>
              </a:spcAft>
              <a:defRPr>
                <a:latin typeface="+mn-lt"/>
              </a:defRPr>
            </a:lvl2pPr>
            <a:lvl3pPr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7868FD68-6FC7-4341-B5C1-FAF54A4D247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325625" y="1376363"/>
            <a:ext cx="84060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2E1CD495-9ADD-4B4F-880B-84CDFA7AEA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F376FD86-D7FB-4A47-88E4-495A724517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25626" y="6119428"/>
            <a:ext cx="84060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2BFEC123-1AAF-4D19-81ED-5F2BF79D634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9718" y="6119428"/>
            <a:ext cx="264795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0" name="Grafik 9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1C9FA417-5BF5-46FE-A758-24EEA295AD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78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drei 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B6461-FCCE-49B5-A759-C34D8AA55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C14C0E-66FD-4B46-9559-17F1D36A0A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7349672-C2DD-40F3-85EB-8C776D008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800" y="1376363"/>
            <a:ext cx="3682800" cy="4743065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538EC23-A415-4CFA-9622-73DA8B20C9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54600" y="1376363"/>
            <a:ext cx="3682800" cy="4743065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40924CA7-6189-456D-B7DA-8DBF00F42D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48825" y="1376363"/>
            <a:ext cx="3682800" cy="4743065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pic>
        <p:nvPicPr>
          <p:cNvPr id="16" name="Grafik 15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55B5C417-6A74-41F4-9046-EC816818C0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C8CCB8AA-CE2E-47C9-8BE1-B6AD0FEDA1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48400" y="6119428"/>
            <a:ext cx="3683226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0856D658-AC60-4973-A6AC-6A6D6FBB72C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54601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FE04D1FA-4447-4423-9BA8-9F38D08281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0375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164867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vier Box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39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2A46D9-8079-47AA-A8D4-EAB306C4DA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374" y="1376363"/>
            <a:ext cx="26496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ECBFD54F-72EC-45FA-BCA2-C84408FD34F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24224" y="1376363"/>
            <a:ext cx="2663825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CA24B48E-2F1A-455B-A0DF-7B78A557B61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03949" y="1376363"/>
            <a:ext cx="2663825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96C6BD62-23A9-47E2-B917-8680E965D83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83675" y="1376363"/>
            <a:ext cx="2649600" cy="4743065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9C927A3C-AC76-4CE6-A8DD-FC0D842E57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B9721248-5504-4A6A-84B6-D4EEEC592E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77382" y="6119428"/>
            <a:ext cx="2654243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D9654722-774F-47A6-8BED-4851D1B302E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330746" y="6119428"/>
            <a:ext cx="26650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C07ACAF-41FC-408F-A575-8A201F95947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213532" y="6119428"/>
            <a:ext cx="2654243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64A2B427-0E3B-4954-A119-C494D06C8C0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0375" y="6119428"/>
            <a:ext cx="26650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20" name="Grafik 19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3FB80274-6AE3-4C9C-BB9E-DE1751E668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05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513F2-E66C-BA41-B3D5-EF4CD4BB2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81057-5B00-544D-90FD-A34A8100E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059A4-7FF5-2D45-86AC-4660A2EF1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AF12F-562C-A240-8444-EF6E01C7D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6B4DB6-192F-3141-AE4A-9E2D83FE8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293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grauem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121968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429D977-9400-4526-9E0D-543B258835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375" y="1376363"/>
            <a:ext cx="11271600" cy="4736405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F9B27221-E77E-4FBA-BF04-40FE246456A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0026" y="6119428"/>
            <a:ext cx="11271599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3" name="Grafik 12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D8F1D247-D34E-4AF2-9835-2D31D61DAF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226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zwei Boxen und grauem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121968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556ABE-F8D1-4223-B0EC-C714F1746BF9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09225" y="1376363"/>
            <a:ext cx="5522400" cy="4736405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 marL="882000" indent="-331200">
              <a:spcBef>
                <a:spcPts val="300"/>
              </a:spcBef>
              <a:spcAft>
                <a:spcPts val="600"/>
              </a:spcAft>
              <a:buFont typeface="Symbol" panose="05050102010706020507" pitchFamily="18" charset="2"/>
              <a:buChar char="-"/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3429D977-9400-4526-9E0D-543B258835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60375" y="1376363"/>
            <a:ext cx="5522400" cy="4736405"/>
          </a:xfrm>
          <a:prstGeom prst="rect">
            <a:avLst/>
          </a:prstGeo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1B0E8742-D745-4CC1-BA2B-ADB76F25C8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03950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EC9BD2FB-8714-4052-BBCD-C13D98B732C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1575" y="6119428"/>
            <a:ext cx="552767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12" name="Grafik 1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3EF6AADC-251C-4783-9381-3DAD85A382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A9658D3-B01B-4E5F-A715-5FF4D7CD52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88000">
                <a:schemeClr val="tx1"/>
              </a:gs>
            </a:gsLst>
            <a:lin ang="2700000" scaled="0"/>
          </a:gradFill>
          <a:ln>
            <a:noFill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sz="2955" b="0" i="0" dirty="0">
              <a:gradFill>
                <a:gsLst>
                  <a:gs pos="100000">
                    <a:schemeClr val="accent5"/>
                  </a:gs>
                  <a:gs pos="48000">
                    <a:srgbClr val="29449F"/>
                  </a:gs>
                  <a:gs pos="0">
                    <a:schemeClr val="tx1"/>
                  </a:gs>
                </a:gsLst>
                <a:lin ang="2700000" scaled="0"/>
              </a:gra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DE92650-EDA0-43EE-AE3B-0A7E24CEC8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23775" y="2689200"/>
            <a:ext cx="5544000" cy="1476000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600"/>
              </a:lnSpc>
              <a:defRPr sz="3000" b="0" i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Zitat bearbeiten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C08F098-2537-4099-B7A8-4458C1DC31B7}"/>
              </a:ext>
            </a:extLst>
          </p:cNvPr>
          <p:cNvSpPr txBox="1"/>
          <p:nvPr userDrawn="1"/>
        </p:nvSpPr>
        <p:spPr>
          <a:xfrm>
            <a:off x="2458877" y="2103000"/>
            <a:ext cx="720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0" dirty="0">
                <a:solidFill>
                  <a:schemeClr val="bg1"/>
                </a:solidFill>
                <a:latin typeface="+mn-lt"/>
              </a:rPr>
              <a:t>»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A6AA0F4-4516-413B-91CA-417479A77417}"/>
              </a:ext>
            </a:extLst>
          </p:cNvPr>
          <p:cNvSpPr/>
          <p:nvPr userDrawn="1"/>
        </p:nvSpPr>
        <p:spPr>
          <a:xfrm>
            <a:off x="8976320" y="3119263"/>
            <a:ext cx="772969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100" dirty="0">
                <a:solidFill>
                  <a:schemeClr val="bg1"/>
                </a:solidFill>
                <a:latin typeface="+mn-lt"/>
              </a:rPr>
              <a:t>«</a:t>
            </a:r>
            <a:endParaRPr lang="de-DE" sz="9100" dirty="0">
              <a:latin typeface="+mn-lt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3F1EDB-E013-4B07-8739-29DC8C07E1A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54043" y="4364498"/>
            <a:ext cx="1613732" cy="252634"/>
          </a:xfrm>
        </p:spPr>
        <p:txBody>
          <a:bodyPr wrap="none" lIns="90000" tIns="46800" bIns="46800" anchor="ctr">
            <a:spAutoFit/>
          </a:bodyPr>
          <a:lstStyle>
            <a:lvl1pPr marL="0" indent="0" algn="r">
              <a:buNone/>
              <a:defRPr lang="de-DE" sz="1000" b="0" i="1" kern="1200" dirty="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5pPr marL="147787" indent="0">
              <a:buNone/>
              <a:defRPr/>
            </a:lvl5pPr>
          </a:lstStyle>
          <a:p>
            <a:pPr algn="r">
              <a:lnSpc>
                <a:spcPct val="110000"/>
              </a:lnSpc>
              <a:spcAft>
                <a:spcPts val="360"/>
              </a:spcAft>
            </a:pPr>
            <a:r>
              <a:rPr lang="de-DE" altLang="de-DE" sz="1000" dirty="0">
                <a:solidFill>
                  <a:schemeClr val="bg1"/>
                </a:solidFill>
              </a:rPr>
              <a:t>—  Autor, Quellenangaben</a:t>
            </a:r>
            <a:endParaRPr lang="de-DE" sz="1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36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12ED4C82-8682-4FA2-AA36-D0A6DC8CAAA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0375" y="404812"/>
            <a:ext cx="5635626" cy="5995987"/>
          </a:xfrm>
          <a:prstGeom prst="rect">
            <a:avLst/>
          </a:prstGeom>
          <a:gradFill>
            <a:gsLst>
              <a:gs pos="0">
                <a:schemeClr val="accent2"/>
              </a:gs>
              <a:gs pos="88000">
                <a:schemeClr val="tx1"/>
              </a:gs>
            </a:gsLst>
            <a:lin ang="2700000" scaled="0"/>
          </a:gradFill>
          <a:ln>
            <a:noFill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sz="2955" b="0" i="0" dirty="0">
              <a:gradFill>
                <a:gsLst>
                  <a:gs pos="100000">
                    <a:schemeClr val="accent5"/>
                  </a:gs>
                  <a:gs pos="48000">
                    <a:srgbClr val="29449F"/>
                  </a:gs>
                  <a:gs pos="0">
                    <a:schemeClr val="tx1"/>
                  </a:gs>
                </a:gsLst>
                <a:lin ang="2700000" scaled="0"/>
              </a:gra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54981B6C-EF6E-4BD0-AE9B-34AF79BB1C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3472" y="1062762"/>
            <a:ext cx="3852428" cy="4166438"/>
          </a:xfrm>
        </p:spPr>
        <p:txBody>
          <a:bodyPr lIns="0" tIns="0" rIns="0" bIns="0" anchor="ctr" anchorCtr="0">
            <a:noAutofit/>
          </a:bodyPr>
          <a:lstStyle>
            <a:lvl1pPr algn="l">
              <a:lnSpc>
                <a:spcPts val="3600"/>
              </a:lnSpc>
              <a:defRPr sz="3000" b="0" i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de-DE" dirty="0"/>
              <a:t>Zitat bearbeiten</a:t>
            </a:r>
            <a:br>
              <a:rPr lang="de-DE" dirty="0"/>
            </a:br>
            <a:r>
              <a:rPr lang="de-DE" dirty="0" err="1"/>
              <a:t>bearbeiten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EB5EB1E-21CC-4083-8091-CB466398B427}"/>
              </a:ext>
            </a:extLst>
          </p:cNvPr>
          <p:cNvSpPr txBox="1"/>
          <p:nvPr userDrawn="1"/>
        </p:nvSpPr>
        <p:spPr>
          <a:xfrm>
            <a:off x="551384" y="548680"/>
            <a:ext cx="505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dirty="0">
                <a:solidFill>
                  <a:schemeClr val="bg1"/>
                </a:solidFill>
                <a:latin typeface="+mn-lt"/>
              </a:rPr>
              <a:t>»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D238B13-53A4-40E6-8655-F49552EDB76D}"/>
              </a:ext>
            </a:extLst>
          </p:cNvPr>
          <p:cNvSpPr/>
          <p:nvPr userDrawn="1"/>
        </p:nvSpPr>
        <p:spPr>
          <a:xfrm>
            <a:off x="5321556" y="4293096"/>
            <a:ext cx="70243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0" dirty="0">
                <a:solidFill>
                  <a:schemeClr val="bg1"/>
                </a:solidFill>
                <a:latin typeface="+mn-lt"/>
              </a:rPr>
              <a:t>«</a:t>
            </a:r>
            <a:endParaRPr lang="de-DE" sz="8000" dirty="0">
              <a:latin typeface="+mn-lt"/>
            </a:endParaRP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2AC9BA80-A818-4FB5-A8A0-6AB0620BD6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82168" y="5408614"/>
            <a:ext cx="1613732" cy="252634"/>
          </a:xfrm>
        </p:spPr>
        <p:txBody>
          <a:bodyPr wrap="none" lIns="90000" tIns="46800" bIns="46800" anchor="ctr">
            <a:spAutoFit/>
          </a:bodyPr>
          <a:lstStyle>
            <a:lvl1pPr marL="0" indent="0" algn="r">
              <a:buNone/>
              <a:defRPr lang="de-DE" sz="1000" b="0" i="1" kern="1200" dirty="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5pPr marL="147787" indent="0">
              <a:buNone/>
              <a:defRPr/>
            </a:lvl5pPr>
          </a:lstStyle>
          <a:p>
            <a:pPr algn="r">
              <a:lnSpc>
                <a:spcPct val="110000"/>
              </a:lnSpc>
              <a:spcAft>
                <a:spcPts val="360"/>
              </a:spcAft>
            </a:pPr>
            <a:r>
              <a:rPr lang="de-DE" altLang="de-DE" sz="1000" dirty="0">
                <a:solidFill>
                  <a:schemeClr val="bg1"/>
                </a:solidFill>
              </a:rPr>
              <a:t>—  Autor, Quellenangaben</a:t>
            </a:r>
            <a:endParaRPr lang="de-DE" sz="1000" dirty="0">
              <a:latin typeface="+mn-lt"/>
            </a:endParaRP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2D331351-8779-490A-A39E-AB8A0C15402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03950" y="404813"/>
            <a:ext cx="5527675" cy="5995987"/>
          </a:xfrm>
        </p:spPr>
        <p:txBody>
          <a:bodyPr lIns="108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9037893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>
            <a:extLst>
              <a:ext uri="{FF2B5EF4-FFF2-40B4-BE49-F238E27FC236}">
                <a16:creationId xmlns:a16="http://schemas.microsoft.com/office/drawing/2014/main" id="{2FAA34AD-6EB4-41EB-A3AF-F1B9D18EF8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553" y="1644462"/>
            <a:ext cx="5950998" cy="3152321"/>
          </a:xfrm>
          <a:prstGeom prst="rect">
            <a:avLst/>
          </a:prstGeom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A627E846-09A2-4B74-A3AA-6E59898769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32" y="1644462"/>
            <a:ext cx="5950998" cy="3152321"/>
          </a:xfrm>
          <a:prstGeom prst="rect">
            <a:avLst/>
          </a:prstGeom>
        </p:spPr>
      </p:pic>
      <p:pic>
        <p:nvPicPr>
          <p:cNvPr id="18" name="Picture 12">
            <a:extLst>
              <a:ext uri="{FF2B5EF4-FFF2-40B4-BE49-F238E27FC236}">
                <a16:creationId xmlns:a16="http://schemas.microsoft.com/office/drawing/2014/main" id="{EA0B1B9B-EB94-4CC9-9546-7CA2B122244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702" y="1175955"/>
            <a:ext cx="7082660" cy="3772948"/>
          </a:xfrm>
          <a:prstGeom prst="rect">
            <a:avLst/>
          </a:prstGeom>
        </p:spPr>
      </p:pic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316B27F-E0BC-428A-9DFA-B48134A215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9600" y="6119428"/>
            <a:ext cx="112720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16CF31-3111-4F42-8D55-548035C9291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9600" y="5042228"/>
            <a:ext cx="11271600" cy="1069590"/>
          </a:xfrm>
        </p:spPr>
        <p:txBody>
          <a:bodyPr lIns="72000" tIns="72000" rIns="72000" bIns="72000"/>
          <a:lstStyle>
            <a:lvl1pPr algn="ctr">
              <a:defRPr>
                <a:latin typeface="+mn-lt"/>
              </a:defRPr>
            </a:lvl1pPr>
            <a:lvl2pPr algn="ctr">
              <a:defRPr>
                <a:latin typeface="+mn-lt"/>
              </a:defRPr>
            </a:lvl2pPr>
            <a:lvl3pPr algn="ctr"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9" name="Bildplatzhalter 11">
            <a:extLst>
              <a:ext uri="{FF2B5EF4-FFF2-40B4-BE49-F238E27FC236}">
                <a16:creationId xmlns:a16="http://schemas.microsoft.com/office/drawing/2014/main" id="{7B1385A3-EA3C-4B0E-970A-288FE528481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62274" y="1772816"/>
            <a:ext cx="2214246" cy="2448272"/>
          </a:xfrm>
        </p:spPr>
        <p:txBody>
          <a:bodyPr anchor="t" anchorCtr="0"/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5" name="Bildplatzhalter 11">
            <a:extLst>
              <a:ext uri="{FF2B5EF4-FFF2-40B4-BE49-F238E27FC236}">
                <a16:creationId xmlns:a16="http://schemas.microsoft.com/office/drawing/2014/main" id="{ABBFC5CA-E2D1-4795-8F98-9BBDA0C4E5A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383636" y="1772816"/>
            <a:ext cx="2228088" cy="2448272"/>
          </a:xfrm>
        </p:spPr>
        <p:txBody>
          <a:bodyPr anchor="t" anchorCtr="0"/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80A6978E-7AE7-445F-9B2D-266DEA43EA6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782518" y="1476421"/>
            <a:ext cx="4630295" cy="2914031"/>
          </a:xfrm>
        </p:spPr>
        <p:txBody>
          <a:bodyPr anchor="ctr" anchorCtr="0"/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r>
              <a:rPr lang="de-DE" dirty="0"/>
              <a:t>Bild einfügen Format</a:t>
            </a:r>
          </a:p>
        </p:txBody>
      </p:sp>
    </p:spTree>
    <p:extLst>
      <p:ext uri="{BB962C8B-B14F-4D97-AF65-F5344CB8AC3E}">
        <p14:creationId xmlns:p14="http://schemas.microsoft.com/office/powerpoint/2010/main" val="24699351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ckup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Mini-iPad-B&amp;W-Mockup.png">
            <a:extLst>
              <a:ext uri="{FF2B5EF4-FFF2-40B4-BE49-F238E27FC236}">
                <a16:creationId xmlns:a16="http://schemas.microsoft.com/office/drawing/2014/main" id="{6C311D1E-B1DE-49EA-AFA7-DDCF442C49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367" y="1484784"/>
            <a:ext cx="3036449" cy="449078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2" name="Bildplatzhalter 11">
            <a:extLst>
              <a:ext uri="{FF2B5EF4-FFF2-40B4-BE49-F238E27FC236}">
                <a16:creationId xmlns:a16="http://schemas.microsoft.com/office/drawing/2014/main" id="{80A6978E-7AE7-445F-9B2D-266DEA43EA6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727850" y="1926261"/>
            <a:ext cx="2718674" cy="3608962"/>
          </a:xfrm>
        </p:spPr>
        <p:txBody>
          <a:bodyPr anchor="ctr" anchorCtr="0"/>
          <a:lstStyle>
            <a:lvl1pPr marL="0" indent="0" algn="ctr">
              <a:buNone/>
              <a:defRPr sz="1400">
                <a:latin typeface="+mn-lt"/>
              </a:defRPr>
            </a:lvl1pPr>
          </a:lstStyle>
          <a:p>
            <a:r>
              <a:rPr lang="de-DE" dirty="0"/>
              <a:t>Bild einfügen 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58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0FD8CF7D-D267-4AD5-A278-4ACB0876C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1316B27F-E0BC-428A-9DFA-B48134A215D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9600" y="6119428"/>
            <a:ext cx="11272025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pic>
        <p:nvPicPr>
          <p:cNvPr id="7" name="Grafik 6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82CFC5D3-E7E6-48AC-AD73-A42DC3AF2E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043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Phasen nebeneinander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B6461-FCCE-49B5-A759-C34D8AA55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C14C0E-66FD-4B46-9559-17F1D36A0A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7349672-C2DD-40F3-85EB-8C776D008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800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538EC23-A415-4CFA-9622-73DA8B20C9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54600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62483EE-512C-499C-92E3-1C4BA2DC57BC}"/>
              </a:ext>
            </a:extLst>
          </p:cNvPr>
          <p:cNvGrpSpPr/>
          <p:nvPr userDrawn="1"/>
        </p:nvGrpSpPr>
        <p:grpSpPr>
          <a:xfrm>
            <a:off x="460375" y="1376772"/>
            <a:ext cx="11271250" cy="457200"/>
            <a:chOff x="446088" y="1670050"/>
            <a:chExt cx="8686801" cy="457200"/>
          </a:xfrm>
        </p:grpSpPr>
        <p:sp>
          <p:nvSpPr>
            <p:cNvPr id="12" name="AutoShape 21">
              <a:extLst>
                <a:ext uri="{FF2B5EF4-FFF2-40B4-BE49-F238E27FC236}">
                  <a16:creationId xmlns:a16="http://schemas.microsoft.com/office/drawing/2014/main" id="{2F9A6CEF-FCA7-4FC9-BAA6-BCFB9897CC9D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446088" y="1670050"/>
              <a:ext cx="2925762" cy="457200"/>
            </a:xfrm>
            <a:prstGeom prst="homePlate">
              <a:avLst>
                <a:gd name="adj" fmla="val 19790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AutoShape 23">
              <a:extLst>
                <a:ext uri="{FF2B5EF4-FFF2-40B4-BE49-F238E27FC236}">
                  <a16:creationId xmlns:a16="http://schemas.microsoft.com/office/drawing/2014/main" id="{9B15D04F-A073-4F14-922B-F5EA34DF45F5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3371850" y="1670050"/>
              <a:ext cx="2832100" cy="457200"/>
            </a:xfrm>
            <a:prstGeom prst="chevron">
              <a:avLst>
                <a:gd name="adj" fmla="val 20161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198000"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AutoShape 25">
              <a:extLst>
                <a:ext uri="{FF2B5EF4-FFF2-40B4-BE49-F238E27FC236}">
                  <a16:creationId xmlns:a16="http://schemas.microsoft.com/office/drawing/2014/main" id="{B9D13EC4-8068-48EF-B635-47FD677AF215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6207126" y="1670050"/>
              <a:ext cx="2925763" cy="457200"/>
            </a:xfrm>
            <a:prstGeom prst="chevron">
              <a:avLst>
                <a:gd name="adj" fmla="val 2082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198000"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40924CA7-6189-456D-B7DA-8DBF00F42D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48825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0F26002-7FAD-4D12-A2FB-016CB499DB0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50926" y="1377292"/>
            <a:ext cx="3792065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D6E2DB08-CFE9-4A14-9FA4-34841FF969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261408" y="1377292"/>
            <a:ext cx="3682801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AC469D55-F194-48FD-9F94-5031EE742AE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24143" y="1377292"/>
            <a:ext cx="3792065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pic>
        <p:nvPicPr>
          <p:cNvPr id="16" name="Grafik 15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55B5C417-6A74-41F4-9046-EC816818C0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C8CCB8AA-CE2E-47C9-8BE1-B6AD0FEDA1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48400" y="6119428"/>
            <a:ext cx="3683226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0856D658-AC60-4973-A6AC-6A6D6FBB72C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54601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FE04D1FA-4447-4423-9BA8-9F38D08281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0375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009117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Phasen nebeneinand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B6461-FCCE-49B5-A759-C34D8AA55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AC14C0E-66FD-4B46-9559-17F1D36A0A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27349672-C2DD-40F3-85EB-8C776D0084C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60800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1538EC23-A415-4CFA-9622-73DA8B20C9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54600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62483EE-512C-499C-92E3-1C4BA2DC57BC}"/>
              </a:ext>
            </a:extLst>
          </p:cNvPr>
          <p:cNvGrpSpPr/>
          <p:nvPr userDrawn="1"/>
        </p:nvGrpSpPr>
        <p:grpSpPr>
          <a:xfrm>
            <a:off x="460375" y="1376772"/>
            <a:ext cx="11271250" cy="457200"/>
            <a:chOff x="446088" y="1670050"/>
            <a:chExt cx="8686801" cy="457200"/>
          </a:xfrm>
        </p:grpSpPr>
        <p:sp>
          <p:nvSpPr>
            <p:cNvPr id="12" name="AutoShape 21">
              <a:extLst>
                <a:ext uri="{FF2B5EF4-FFF2-40B4-BE49-F238E27FC236}">
                  <a16:creationId xmlns:a16="http://schemas.microsoft.com/office/drawing/2014/main" id="{2F9A6CEF-FCA7-4FC9-BAA6-BCFB9897CC9D}"/>
                </a:ext>
              </a:extLst>
            </p:cNvPr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446088" y="1670050"/>
              <a:ext cx="2925762" cy="457200"/>
            </a:xfrm>
            <a:prstGeom prst="homePlate">
              <a:avLst>
                <a:gd name="adj" fmla="val 19790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AutoShape 23">
              <a:extLst>
                <a:ext uri="{FF2B5EF4-FFF2-40B4-BE49-F238E27FC236}">
                  <a16:creationId xmlns:a16="http://schemas.microsoft.com/office/drawing/2014/main" id="{9B15D04F-A073-4F14-922B-F5EA34DF45F5}"/>
                </a:ext>
              </a:extLst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3371850" y="1670050"/>
              <a:ext cx="2832100" cy="457200"/>
            </a:xfrm>
            <a:prstGeom prst="chevron">
              <a:avLst>
                <a:gd name="adj" fmla="val 20161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198000"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AutoShape 25">
              <a:extLst>
                <a:ext uri="{FF2B5EF4-FFF2-40B4-BE49-F238E27FC236}">
                  <a16:creationId xmlns:a16="http://schemas.microsoft.com/office/drawing/2014/main" id="{B9D13EC4-8068-48EF-B635-47FD677AF215}"/>
                </a:ext>
              </a:extLst>
            </p:cNvPr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6207126" y="1670050"/>
              <a:ext cx="2925763" cy="457200"/>
            </a:xfrm>
            <a:prstGeom prst="chevron">
              <a:avLst>
                <a:gd name="adj" fmla="val 20827"/>
              </a:avLst>
            </a:prstGeom>
            <a:solidFill>
              <a:schemeClr val="tx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lIns="198000" tIns="54000" bIns="54000" anchor="ctr"/>
            <a:lstStyle/>
            <a:p>
              <a:pPr algn="ctr"/>
              <a:endParaRPr lang="de-DE" altLang="de-DE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40924CA7-6189-456D-B7DA-8DBF00F42D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48825" y="1987200"/>
            <a:ext cx="3682800" cy="4132800"/>
          </a:xfrm>
          <a:ln w="19050">
            <a:noFill/>
          </a:ln>
        </p:spPr>
        <p:txBody>
          <a:bodyPr lIns="108000" tIns="72000" rIns="72000" bIns="72000"/>
          <a:lstStyle>
            <a:lvl1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1pPr>
            <a:lvl2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2pPr>
            <a:lvl3pPr>
              <a:spcBef>
                <a:spcPts val="300"/>
              </a:spcBef>
              <a:spcAft>
                <a:spcPts val="600"/>
              </a:spcAft>
              <a:defRPr>
                <a:latin typeface="+mn-lt"/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00F26002-7FAD-4D12-A2FB-016CB499DB0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450926" y="1377292"/>
            <a:ext cx="3792065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D6E2DB08-CFE9-4A14-9FA4-34841FF969C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261408" y="1377292"/>
            <a:ext cx="3682801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AC469D55-F194-48FD-9F94-5031EE742AE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7924143" y="1377292"/>
            <a:ext cx="3792065" cy="456680"/>
          </a:xfrm>
          <a:noFill/>
          <a:ln>
            <a:noFill/>
          </a:ln>
        </p:spPr>
        <p:txBody>
          <a:bodyPr lIns="72000" tIns="72000" rIns="72000" bIns="7200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270000" indent="0">
              <a:spcBef>
                <a:spcPts val="336"/>
              </a:spcBef>
              <a:buNone/>
              <a:defRPr sz="1400"/>
            </a:lvl2pPr>
            <a:lvl3pPr>
              <a:spcBef>
                <a:spcPts val="336"/>
              </a:spcBef>
              <a:defRPr sz="1400"/>
            </a:lvl3pPr>
            <a:lvl4pPr>
              <a:spcBef>
                <a:spcPts val="336"/>
              </a:spcBef>
              <a:defRPr sz="1400"/>
            </a:lvl4pPr>
            <a:lvl5pPr>
              <a:spcBef>
                <a:spcPts val="336"/>
              </a:spcBef>
              <a:defRPr sz="1400"/>
            </a:lvl5pPr>
          </a:lstStyle>
          <a:p>
            <a:pPr lvl="0"/>
            <a:r>
              <a:rPr lang="de-DE" dirty="0"/>
              <a:t>Phase eingeben</a:t>
            </a:r>
          </a:p>
        </p:txBody>
      </p:sp>
      <p:pic>
        <p:nvPicPr>
          <p:cNvPr id="16" name="Grafik 15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55B5C417-6A74-41F4-9046-EC816818C0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C8CCB8AA-CE2E-47C9-8BE1-B6AD0FEDA1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048400" y="6119428"/>
            <a:ext cx="3683226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0856D658-AC60-4973-A6AC-6A6D6FBB72C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254601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FE04D1FA-4447-4423-9BA8-9F38D082814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60375" y="6119428"/>
            <a:ext cx="3682800" cy="153888"/>
          </a:xfrm>
        </p:spPr>
        <p:txBody>
          <a:bodyPr wrap="square" anchor="ctr" anchorCtr="0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de-DE" sz="1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7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8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800"/>
            </a:lvl5pPr>
          </a:lstStyle>
          <a:p>
            <a:pPr lvl="0"/>
            <a:r>
              <a:rPr lang="de-DE" dirty="0"/>
              <a:t>Quellenangaben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284126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prechpartner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60960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68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444E38A2-A51B-4D3F-BEEC-67D9F2DE35F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83693" y="190176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CF179D13-1253-4CEC-BC32-F43B99408D4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64075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701B1C34-A459-4F42-928A-FFB45BAAF9D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12047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DB7C662B-5E62-4038-B54F-BBA18B069E7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665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pic>
        <p:nvPicPr>
          <p:cNvPr id="22" name="Grafik 2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952A8C44-2FA4-40B3-8FDF-A2CF034264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8" name="Textplatzhalter 8">
            <a:extLst>
              <a:ext uri="{FF2B5EF4-FFF2-40B4-BE49-F238E27FC236}">
                <a16:creationId xmlns:a16="http://schemas.microsoft.com/office/drawing/2014/main" id="{94346A91-D40E-4FE4-A4B4-D7505784EDE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12047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9" name="Textplatzhalter 8">
            <a:extLst>
              <a:ext uri="{FF2B5EF4-FFF2-40B4-BE49-F238E27FC236}">
                <a16:creationId xmlns:a16="http://schemas.microsoft.com/office/drawing/2014/main" id="{DDEB3DFF-D1DF-4002-B1BF-43BEE50504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665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3" name="Bildplatzhalter 2">
            <a:extLst>
              <a:ext uri="{FF2B5EF4-FFF2-40B4-BE49-F238E27FC236}">
                <a16:creationId xmlns:a16="http://schemas.microsoft.com/office/drawing/2014/main" id="{13B8B646-CBF4-4E39-8533-0EB582963E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096000" y="1268413"/>
            <a:ext cx="5635625" cy="5130000"/>
          </a:xfrm>
        </p:spPr>
        <p:txBody>
          <a:bodyPr/>
          <a:lstStyle>
            <a:lvl1pPr marL="0" indent="0" algn="ctr">
              <a:lnSpc>
                <a:spcPts val="1500"/>
              </a:lnSpc>
              <a:buNone/>
              <a:defRPr sz="1200" b="0"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11763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prechpartner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121968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68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3B7A5C-448B-489E-9C5A-E23A6E89DE35}"/>
              </a:ext>
            </a:extLst>
          </p:cNvPr>
          <p:cNvSpPr/>
          <p:nvPr userDrawn="1"/>
        </p:nvSpPr>
        <p:spPr>
          <a:xfrm>
            <a:off x="9083674" y="1268413"/>
            <a:ext cx="3108325" cy="513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pic>
        <p:nvPicPr>
          <p:cNvPr id="22" name="Grafik 2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952A8C44-2FA4-40B3-8FDF-A2CF034264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30" name="Bildplatzhalter 6">
            <a:extLst>
              <a:ext uri="{FF2B5EF4-FFF2-40B4-BE49-F238E27FC236}">
                <a16:creationId xmlns:a16="http://schemas.microsoft.com/office/drawing/2014/main" id="{F15E01F7-0DBF-4B63-AE63-8794BCE1F4A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83693" y="190176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1" name="Bildplatzhalter 6">
            <a:extLst>
              <a:ext uri="{FF2B5EF4-FFF2-40B4-BE49-F238E27FC236}">
                <a16:creationId xmlns:a16="http://schemas.microsoft.com/office/drawing/2014/main" id="{7C1E6D31-BB75-44C0-AFE5-D0A067EC88B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64075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2" name="Textplatzhalter 8">
            <a:extLst>
              <a:ext uri="{FF2B5EF4-FFF2-40B4-BE49-F238E27FC236}">
                <a16:creationId xmlns:a16="http://schemas.microsoft.com/office/drawing/2014/main" id="{FA2F5BE5-151F-43FF-9FCA-9167570F62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12047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3" name="Textplatzhalter 8">
            <a:extLst>
              <a:ext uri="{FF2B5EF4-FFF2-40B4-BE49-F238E27FC236}">
                <a16:creationId xmlns:a16="http://schemas.microsoft.com/office/drawing/2014/main" id="{85E17DEA-4DD4-4AB5-9FC9-F0E5DF684A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665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FBDE713F-3131-4A90-B4CC-2CF1B9349C4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643800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5" name="Textplatzhalter 8">
            <a:extLst>
              <a:ext uri="{FF2B5EF4-FFF2-40B4-BE49-F238E27FC236}">
                <a16:creationId xmlns:a16="http://schemas.microsoft.com/office/drawing/2014/main" id="{D1FE874E-060D-4D0F-8326-07C8576DCE9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91772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6" name="Textplatzhalter 8">
            <a:extLst>
              <a:ext uri="{FF2B5EF4-FFF2-40B4-BE49-F238E27FC236}">
                <a16:creationId xmlns:a16="http://schemas.microsoft.com/office/drawing/2014/main" id="{7407310A-33EF-4291-B12C-1DC45DA5137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91772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37" name="Textplatzhalter 8">
            <a:extLst>
              <a:ext uri="{FF2B5EF4-FFF2-40B4-BE49-F238E27FC236}">
                <a16:creationId xmlns:a16="http://schemas.microsoft.com/office/drawing/2014/main" id="{E2FD99EB-CCE7-4D78-8AAD-D600F8E43F4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12047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38" name="Textplatzhalter 8">
            <a:extLst>
              <a:ext uri="{FF2B5EF4-FFF2-40B4-BE49-F238E27FC236}">
                <a16:creationId xmlns:a16="http://schemas.microsoft.com/office/drawing/2014/main" id="{70BCAFFC-FA7F-4A5A-A178-973BD96D6B7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665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18" name="Textplatzhalter 8">
            <a:extLst>
              <a:ext uri="{FF2B5EF4-FFF2-40B4-BE49-F238E27FC236}">
                <a16:creationId xmlns:a16="http://schemas.microsoft.com/office/drawing/2014/main" id="{E6DFA49F-B45A-41AD-A751-F11D70D82E3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379802" y="1665288"/>
            <a:ext cx="2351823" cy="44283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lang="de-DE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61584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32F4B-D104-CB4E-9E1E-C1588BD64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199E1-A131-9744-832E-6C4B7C0FA4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094E47-B940-BD4C-B4BF-7B7ADA757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B3F2C6-1860-AB42-87FE-F3C168F3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737FD-0598-954A-B6E9-9AC17F7E9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5D385-B1E0-BA4D-A166-DA54A42F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543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prechpartner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121968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68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103B7A5C-448B-489E-9C5A-E23A6E89DE35}"/>
              </a:ext>
            </a:extLst>
          </p:cNvPr>
          <p:cNvSpPr/>
          <p:nvPr userDrawn="1"/>
        </p:nvSpPr>
        <p:spPr>
          <a:xfrm>
            <a:off x="9083674" y="1268413"/>
            <a:ext cx="3108325" cy="513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pic>
        <p:nvPicPr>
          <p:cNvPr id="22" name="Grafik 2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952A8C44-2FA4-40B3-8FDF-A2CF034264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30" name="Bildplatzhalter 6">
            <a:extLst>
              <a:ext uri="{FF2B5EF4-FFF2-40B4-BE49-F238E27FC236}">
                <a16:creationId xmlns:a16="http://schemas.microsoft.com/office/drawing/2014/main" id="{F15E01F7-0DBF-4B63-AE63-8794BCE1F4A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83693" y="190176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1" name="Bildplatzhalter 6">
            <a:extLst>
              <a:ext uri="{FF2B5EF4-FFF2-40B4-BE49-F238E27FC236}">
                <a16:creationId xmlns:a16="http://schemas.microsoft.com/office/drawing/2014/main" id="{7C1E6D31-BB75-44C0-AFE5-D0A067EC88B5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64075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2" name="Textplatzhalter 8">
            <a:extLst>
              <a:ext uri="{FF2B5EF4-FFF2-40B4-BE49-F238E27FC236}">
                <a16:creationId xmlns:a16="http://schemas.microsoft.com/office/drawing/2014/main" id="{FA2F5BE5-151F-43FF-9FCA-9167570F625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12047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3" name="Textplatzhalter 8">
            <a:extLst>
              <a:ext uri="{FF2B5EF4-FFF2-40B4-BE49-F238E27FC236}">
                <a16:creationId xmlns:a16="http://schemas.microsoft.com/office/drawing/2014/main" id="{85E17DEA-4DD4-4AB5-9FC9-F0E5DF684A9B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665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FBDE713F-3131-4A90-B4CC-2CF1B9349C4E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643800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35" name="Textplatzhalter 8">
            <a:extLst>
              <a:ext uri="{FF2B5EF4-FFF2-40B4-BE49-F238E27FC236}">
                <a16:creationId xmlns:a16="http://schemas.microsoft.com/office/drawing/2014/main" id="{D1FE874E-060D-4D0F-8326-07C8576DCE9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91772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6" name="Textplatzhalter 8">
            <a:extLst>
              <a:ext uri="{FF2B5EF4-FFF2-40B4-BE49-F238E27FC236}">
                <a16:creationId xmlns:a16="http://schemas.microsoft.com/office/drawing/2014/main" id="{7407310A-33EF-4291-B12C-1DC45DA5137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91772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37" name="Textplatzhalter 8">
            <a:extLst>
              <a:ext uri="{FF2B5EF4-FFF2-40B4-BE49-F238E27FC236}">
                <a16:creationId xmlns:a16="http://schemas.microsoft.com/office/drawing/2014/main" id="{E2FD99EB-CCE7-4D78-8AAD-D600F8E43F4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12047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38" name="Textplatzhalter 8">
            <a:extLst>
              <a:ext uri="{FF2B5EF4-FFF2-40B4-BE49-F238E27FC236}">
                <a16:creationId xmlns:a16="http://schemas.microsoft.com/office/drawing/2014/main" id="{70BCAFFC-FA7F-4A5A-A178-973BD96D6B7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665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AB4F25FF-0358-4356-9FB6-1184C84A89F5}"/>
              </a:ext>
            </a:extLst>
          </p:cNvPr>
          <p:cNvSpPr txBox="1"/>
          <p:nvPr userDrawn="1"/>
        </p:nvSpPr>
        <p:spPr>
          <a:xfrm>
            <a:off x="9334800" y="1699200"/>
            <a:ext cx="2397600" cy="14696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300"/>
              </a:lnSpc>
              <a:spcAft>
                <a:spcPts val="300"/>
              </a:spcAft>
            </a:pPr>
            <a:r>
              <a:rPr lang="de-DE" sz="1200" b="1" dirty="0">
                <a:solidFill>
                  <a:schemeClr val="bg1"/>
                </a:solidFill>
                <a:latin typeface="+mn-lt"/>
              </a:rPr>
              <a:t>mm1 Consulting &amp; Management PartG</a:t>
            </a:r>
          </a:p>
          <a:p>
            <a:pPr>
              <a:lnSpc>
                <a:spcPts val="1300"/>
              </a:lnSpc>
              <a:spcAft>
                <a:spcPts val="300"/>
              </a:spcAft>
            </a:pPr>
            <a:r>
              <a:rPr lang="de-DE" sz="1200" dirty="0">
                <a:solidFill>
                  <a:schemeClr val="bg1"/>
                </a:solidFill>
                <a:latin typeface="+mn-lt"/>
              </a:rPr>
              <a:t>Bolzstraße 6</a:t>
            </a:r>
          </a:p>
          <a:p>
            <a:pPr>
              <a:lnSpc>
                <a:spcPts val="1300"/>
              </a:lnSpc>
              <a:spcAft>
                <a:spcPts val="300"/>
              </a:spcAft>
            </a:pPr>
            <a:r>
              <a:rPr lang="de-DE" sz="1200" dirty="0">
                <a:solidFill>
                  <a:schemeClr val="bg1"/>
                </a:solidFill>
                <a:latin typeface="+mn-lt"/>
              </a:rPr>
              <a:t>70173 Stuttgart</a:t>
            </a:r>
          </a:p>
          <a:p>
            <a:pPr>
              <a:lnSpc>
                <a:spcPts val="1300"/>
              </a:lnSpc>
              <a:spcAft>
                <a:spcPts val="300"/>
              </a:spcAft>
            </a:pPr>
            <a:r>
              <a:rPr lang="de-DE" sz="1200" dirty="0">
                <a:solidFill>
                  <a:schemeClr val="bg1"/>
                </a:solidFill>
                <a:latin typeface="+mn-lt"/>
              </a:rPr>
              <a:t>T +49 711 184210-0</a:t>
            </a:r>
          </a:p>
          <a:p>
            <a:pPr>
              <a:lnSpc>
                <a:spcPts val="1300"/>
              </a:lnSpc>
              <a:spcAft>
                <a:spcPts val="300"/>
              </a:spcAft>
            </a:pPr>
            <a:r>
              <a:rPr lang="de-DE" sz="1200" dirty="0">
                <a:solidFill>
                  <a:schemeClr val="bg1"/>
                </a:solidFill>
                <a:latin typeface="+mn-lt"/>
              </a:rPr>
              <a:t>office@mm1.de</a:t>
            </a: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21933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sprechpartner v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D309D6B4-F203-4196-B975-D55567BD90FD}"/>
              </a:ext>
            </a:extLst>
          </p:cNvPr>
          <p:cNvSpPr/>
          <p:nvPr userDrawn="1"/>
        </p:nvSpPr>
        <p:spPr>
          <a:xfrm>
            <a:off x="0" y="1268413"/>
            <a:ext cx="12196800" cy="51303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+mn-lt"/>
            </a:endParaRP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CE14F2D-4CBF-44D8-8CD4-EC6A372195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0375" y="133200"/>
            <a:ext cx="11271250" cy="95681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 sz="30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50000"/>
              <a:buFont typeface="Wingdings" panose="05000000000000000000" pitchFamily="2" charset="2"/>
              <a:buNone/>
              <a:tabLst/>
              <a:defRPr/>
            </a:pPr>
            <a:r>
              <a:rPr lang="de-DE" dirty="0"/>
              <a:t>Mastertitelformat </a:t>
            </a:r>
          </a:p>
          <a:p>
            <a:pPr lvl="0"/>
            <a:r>
              <a:rPr lang="de-DE" dirty="0"/>
              <a:t>Bearbeiten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E3464B2E-8816-47A9-8046-DD997ABF8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444E38A2-A51B-4D3F-BEEC-67D9F2DE35F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83693" y="190176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CF179D13-1253-4CEC-BC32-F43B99408D4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764075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701B1C34-A459-4F42-928A-FFB45BAAF9D2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512047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19" name="Textplatzhalter 8">
            <a:extLst>
              <a:ext uri="{FF2B5EF4-FFF2-40B4-BE49-F238E27FC236}">
                <a16:creationId xmlns:a16="http://schemas.microsoft.com/office/drawing/2014/main" id="{DB7C662B-5E62-4038-B54F-BBA18B069E7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31665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pic>
        <p:nvPicPr>
          <p:cNvPr id="22" name="Grafik 2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952A8C44-2FA4-40B3-8FDF-A2CF034264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24" name="Bildplatzhalter 6">
            <a:extLst>
              <a:ext uri="{FF2B5EF4-FFF2-40B4-BE49-F238E27FC236}">
                <a16:creationId xmlns:a16="http://schemas.microsoft.com/office/drawing/2014/main" id="{F99459B8-E20B-4F45-B1E1-89A5036D25F1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643800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5" name="Textplatzhalter 8">
            <a:extLst>
              <a:ext uri="{FF2B5EF4-FFF2-40B4-BE49-F238E27FC236}">
                <a16:creationId xmlns:a16="http://schemas.microsoft.com/office/drawing/2014/main" id="{C9816626-8FC6-42BC-932B-12A6B7CEFB11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391772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26" name="Textplatzhalter 8">
            <a:extLst>
              <a:ext uri="{FF2B5EF4-FFF2-40B4-BE49-F238E27FC236}">
                <a16:creationId xmlns:a16="http://schemas.microsoft.com/office/drawing/2014/main" id="{4B31B796-D309-41AE-9A5F-A85BF4BFC9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391772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8" name="Textplatzhalter 8">
            <a:extLst>
              <a:ext uri="{FF2B5EF4-FFF2-40B4-BE49-F238E27FC236}">
                <a16:creationId xmlns:a16="http://schemas.microsoft.com/office/drawing/2014/main" id="{94346A91-D40E-4FE4-A4B4-D7505784EDE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12047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9" name="Textplatzhalter 8">
            <a:extLst>
              <a:ext uri="{FF2B5EF4-FFF2-40B4-BE49-F238E27FC236}">
                <a16:creationId xmlns:a16="http://schemas.microsoft.com/office/drawing/2014/main" id="{DDEB3DFF-D1DF-4002-B1BF-43BEE505041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1665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  <p:sp>
        <p:nvSpPr>
          <p:cNvPr id="20" name="Bildplatzhalter 6">
            <a:extLst>
              <a:ext uri="{FF2B5EF4-FFF2-40B4-BE49-F238E27FC236}">
                <a16:creationId xmlns:a16="http://schemas.microsoft.com/office/drawing/2014/main" id="{F770FCD3-7988-42C8-AB34-F03BBB9B71DF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9518400" y="1898650"/>
            <a:ext cx="1800000" cy="1800000"/>
          </a:xfrm>
          <a:prstGeom prst="flowChartConnector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ts val="15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1" name="Textplatzhalter 8">
            <a:extLst>
              <a:ext uri="{FF2B5EF4-FFF2-40B4-BE49-F238E27FC236}">
                <a16:creationId xmlns:a16="http://schemas.microsoft.com/office/drawing/2014/main" id="{6C6744AE-FD85-4AD3-9741-A1FE74DF5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66372" y="4548877"/>
            <a:ext cx="2304056" cy="172492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100" b="0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Kontaktdaten bearbeiten</a:t>
            </a:r>
          </a:p>
        </p:txBody>
      </p:sp>
      <p:sp>
        <p:nvSpPr>
          <p:cNvPr id="30" name="Textplatzhalter 8">
            <a:extLst>
              <a:ext uri="{FF2B5EF4-FFF2-40B4-BE49-F238E27FC236}">
                <a16:creationId xmlns:a16="http://schemas.microsoft.com/office/drawing/2014/main" id="{04949F20-ECA5-4938-8000-D39231AD83D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266372" y="3901989"/>
            <a:ext cx="2304056" cy="4991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ts val="16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Pct val="50000"/>
              <a:buFontTx/>
              <a:buNone/>
              <a:defRPr sz="1400" b="1">
                <a:solidFill>
                  <a:schemeClr val="tx1"/>
                </a:solidFill>
                <a:latin typeface="+mn-lt"/>
              </a:defRPr>
            </a:lvl1pPr>
            <a:lvl2pPr marL="747713" indent="-388938">
              <a:lnSpc>
                <a:spcPts val="22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"/>
              <a:defRPr sz="1800">
                <a:solidFill>
                  <a:schemeClr val="bg1"/>
                </a:solidFill>
              </a:defRPr>
            </a:lvl2pPr>
            <a:lvl3pPr marL="358775" indent="-358775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50000"/>
              <a:buFont typeface="Wingdings" panose="05000000000000000000" pitchFamily="2" charset="2"/>
              <a:buChar char="l"/>
              <a:defRPr lang="de-DE" sz="12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747713" indent="-388938">
              <a:lnSpc>
                <a:spcPts val="1500"/>
              </a:lnSpc>
              <a:spcBef>
                <a:spcPts val="0"/>
              </a:spcBef>
              <a:buClr>
                <a:schemeClr val="tx1"/>
              </a:buClr>
              <a:buSzPct val="48000"/>
              <a:buFont typeface="Wingdings 2" panose="05020102010507070707" pitchFamily="18" charset="2"/>
              <a:buChar char=""/>
              <a:tabLst/>
              <a:defRPr lang="de-DE" sz="12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-111600">
              <a:lnSpc>
                <a:spcPts val="1300"/>
              </a:lnSpc>
              <a:spcBef>
                <a:spcPts val="0"/>
              </a:spcBef>
              <a:buClr>
                <a:schemeClr val="bg1"/>
              </a:buClr>
              <a:buSzPct val="48000"/>
              <a:buFont typeface="Wingdings" panose="05000000000000000000" pitchFamily="2" charset="2"/>
              <a:buChar char="l"/>
              <a:defRPr lang="de-DE" sz="11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Vorname Name</a:t>
            </a:r>
          </a:p>
        </p:txBody>
      </p:sp>
    </p:spTree>
    <p:extLst>
      <p:ext uri="{BB962C8B-B14F-4D97-AF65-F5344CB8AC3E}">
        <p14:creationId xmlns:p14="http://schemas.microsoft.com/office/powerpoint/2010/main" val="6908230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DA9658D3-B01B-4E5F-A715-5FF4D7CD528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88000">
                <a:schemeClr val="tx1"/>
              </a:gs>
            </a:gsLst>
            <a:lin ang="2700000" scaled="0"/>
          </a:gradFill>
          <a:ln>
            <a:solidFill>
              <a:srgbClr val="FF66FF">
                <a:alpha val="18039"/>
              </a:srgbClr>
            </a:solidFill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sz="2955" b="0" i="0" dirty="0">
              <a:gradFill>
                <a:gsLst>
                  <a:gs pos="100000">
                    <a:schemeClr val="accent5"/>
                  </a:gs>
                  <a:gs pos="48000">
                    <a:srgbClr val="29449F"/>
                  </a:gs>
                  <a:gs pos="0">
                    <a:schemeClr val="tx1"/>
                  </a:gs>
                </a:gsLst>
                <a:lin ang="2700000" scaled="0"/>
              </a:gra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BDE92650-EDA0-43EE-AE3B-0A7E24CEC8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3429000"/>
            <a:ext cx="11271250" cy="1613595"/>
          </a:xfrm>
        </p:spPr>
        <p:txBody>
          <a:bodyPr lIns="0" tIns="0" rIns="0" bIns="0" anchor="t" anchorCtr="0">
            <a:noAutofit/>
          </a:bodyPr>
          <a:lstStyle>
            <a:lvl1pPr algn="ctr">
              <a:lnSpc>
                <a:spcPts val="6000"/>
              </a:lnSpc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D924F06-4FA5-495F-BE25-47168A7B921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788" y="1876533"/>
            <a:ext cx="4090423" cy="1133858"/>
          </a:xfrm>
          <a:prstGeom prst="rect">
            <a:avLst/>
          </a:prstGeom>
        </p:spPr>
      </p:pic>
      <p:sp>
        <p:nvSpPr>
          <p:cNvPr id="19" name="Abgerundetes Rechteck 4">
            <a:extLst>
              <a:ext uri="{FF2B5EF4-FFF2-40B4-BE49-F238E27FC236}">
                <a16:creationId xmlns:a16="http://schemas.microsoft.com/office/drawing/2014/main" id="{5E87DC3C-AA03-4E50-B7C3-578E9CEDA70C}"/>
              </a:ext>
            </a:extLst>
          </p:cNvPr>
          <p:cNvSpPr/>
          <p:nvPr userDrawn="1"/>
        </p:nvSpPr>
        <p:spPr>
          <a:xfrm>
            <a:off x="5057368" y="5913760"/>
            <a:ext cx="2117258" cy="360040"/>
          </a:xfrm>
          <a:prstGeom prst="roundRect">
            <a:avLst>
              <a:gd name="adj" fmla="val 50000"/>
            </a:avLst>
          </a:prstGeom>
          <a:solidFill>
            <a:srgbClr val="FF8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4579C80-D5BB-4C19-852A-114759CDEF77}"/>
              </a:ext>
            </a:extLst>
          </p:cNvPr>
          <p:cNvSpPr/>
          <p:nvPr userDrawn="1"/>
        </p:nvSpPr>
        <p:spPr>
          <a:xfrm>
            <a:off x="5102767" y="5953768"/>
            <a:ext cx="20633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b="1" dirty="0">
                <a:solidFill>
                  <a:schemeClr val="bg1"/>
                </a:solidFill>
              </a:rPr>
              <a:t>mm1 Newsletter bestellen</a:t>
            </a:r>
          </a:p>
        </p:txBody>
      </p:sp>
      <p:pic>
        <p:nvPicPr>
          <p:cNvPr id="21" name="Grafik 20">
            <a:hlinkClick r:id="rId3"/>
            <a:extLst>
              <a:ext uri="{FF2B5EF4-FFF2-40B4-BE49-F238E27FC236}">
                <a16:creationId xmlns:a16="http://schemas.microsoft.com/office/drawing/2014/main" id="{97E9BB1D-9776-4C12-97FE-B84277DB284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600" y="5050800"/>
            <a:ext cx="504000" cy="504000"/>
          </a:xfrm>
          <a:prstGeom prst="rect">
            <a:avLst/>
          </a:prstGeom>
        </p:spPr>
      </p:pic>
      <p:pic>
        <p:nvPicPr>
          <p:cNvPr id="22" name="Grafik 21">
            <a:hlinkClick r:id="rId5"/>
            <a:extLst>
              <a:ext uri="{FF2B5EF4-FFF2-40B4-BE49-F238E27FC236}">
                <a16:creationId xmlns:a16="http://schemas.microsoft.com/office/drawing/2014/main" id="{17BA8E0F-AF6A-458D-A2FB-526975C018D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800" y="5050800"/>
            <a:ext cx="504000" cy="504000"/>
          </a:xfrm>
          <a:prstGeom prst="rect">
            <a:avLst/>
          </a:prstGeom>
        </p:spPr>
      </p:pic>
      <p:pic>
        <p:nvPicPr>
          <p:cNvPr id="23" name="Grafik 22">
            <a:hlinkClick r:id="rId7"/>
            <a:extLst>
              <a:ext uri="{FF2B5EF4-FFF2-40B4-BE49-F238E27FC236}">
                <a16:creationId xmlns:a16="http://schemas.microsoft.com/office/drawing/2014/main" id="{2C9C6776-B658-4A1B-B38B-DB163EEEF7B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600" y="5103482"/>
            <a:ext cx="571324" cy="468000"/>
          </a:xfrm>
          <a:prstGeom prst="rect">
            <a:avLst/>
          </a:prstGeom>
        </p:spPr>
      </p:pic>
      <p:sp>
        <p:nvSpPr>
          <p:cNvPr id="14" name="Interaktive Schaltfläche: Leer 13">
            <a:hlinkClick r:id="rId7" highlightClick="1"/>
            <a:extLst>
              <a:ext uri="{FF2B5EF4-FFF2-40B4-BE49-F238E27FC236}">
                <a16:creationId xmlns:a16="http://schemas.microsoft.com/office/drawing/2014/main" id="{D402F9FC-1748-4B37-8297-49E8C1F9B740}"/>
              </a:ext>
            </a:extLst>
          </p:cNvPr>
          <p:cNvSpPr/>
          <p:nvPr userDrawn="1"/>
        </p:nvSpPr>
        <p:spPr>
          <a:xfrm>
            <a:off x="4575600" y="5067482"/>
            <a:ext cx="642588" cy="540060"/>
          </a:xfrm>
          <a:prstGeom prst="actionButtonBlank">
            <a:avLst/>
          </a:prstGeom>
          <a:solidFill>
            <a:srgbClr val="2E319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Interaktive Schaltfläche: Leer 5">
            <a:hlinkClick r:id="rId9" highlightClick="1"/>
            <a:extLst>
              <a:ext uri="{FF2B5EF4-FFF2-40B4-BE49-F238E27FC236}">
                <a16:creationId xmlns:a16="http://schemas.microsoft.com/office/drawing/2014/main" id="{8B86165B-820B-4CE0-8A07-EAFAA02E63DB}"/>
              </a:ext>
            </a:extLst>
          </p:cNvPr>
          <p:cNvSpPr/>
          <p:nvPr userDrawn="1"/>
        </p:nvSpPr>
        <p:spPr>
          <a:xfrm>
            <a:off x="5057368" y="5913760"/>
            <a:ext cx="2117258" cy="360040"/>
          </a:xfrm>
          <a:prstGeom prst="actionButtonBlank">
            <a:avLst/>
          </a:prstGeom>
          <a:solidFill>
            <a:srgbClr val="2E3192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3" name="Grafik 12">
            <a:hlinkClick r:id="rId10"/>
            <a:extLst>
              <a:ext uri="{FF2B5EF4-FFF2-40B4-BE49-F238E27FC236}">
                <a16:creationId xmlns:a16="http://schemas.microsoft.com/office/drawing/2014/main" id="{FEC8ED93-BA61-4694-93A2-9F1A271B81B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060990" y="5049180"/>
            <a:ext cx="432048" cy="512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21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ADAE5-A5EF-DF4E-91FD-A1D7E8845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6BE98-E66B-BF4C-BAC4-45CB27550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765D1-C741-B240-9F26-27F6E2016F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E99032-6695-CA48-AE54-911495706B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2F7F59-9D0F-0141-846D-5697119957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4EFD832-722C-EE45-924E-7367EE9E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5EFF3-166F-834D-B526-7A1BBDF1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EBACAF-C0F3-DA4B-B1AC-AA530FE27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1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3FBAD-BAA5-8641-A50F-A3E24C840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512CD-83C0-3F49-8B34-65A80352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22A055-4059-3B4E-9C9C-B1FEC0F5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3082C-A1D5-B441-A1BB-568F7D39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89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ff-page Connector 4">
            <a:extLst>
              <a:ext uri="{FF2B5EF4-FFF2-40B4-BE49-F238E27FC236}">
                <a16:creationId xmlns:a16="http://schemas.microsoft.com/office/drawing/2014/main" id="{77EBD831-8F92-0B4F-BE1C-1341333FCA9A}"/>
              </a:ext>
            </a:extLst>
          </p:cNvPr>
          <p:cNvSpPr/>
          <p:nvPr userDrawn="1"/>
        </p:nvSpPr>
        <p:spPr>
          <a:xfrm rot="10800000">
            <a:off x="0" y="6289551"/>
            <a:ext cx="12192000" cy="577975"/>
          </a:xfrm>
          <a:prstGeom prst="flowChartOffpageConnector">
            <a:avLst/>
          </a:prstGeom>
          <a:solidFill>
            <a:srgbClr val="0050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40C01C43-9B02-B44E-9DBE-C8F42A3917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62" t="39356" r="33724" b="39887"/>
          <a:stretch/>
        </p:blipFill>
        <p:spPr>
          <a:xfrm>
            <a:off x="5590955" y="6384575"/>
            <a:ext cx="1010090" cy="36512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5C65B3-856D-4943-A3C3-7F3730F96F99}"/>
              </a:ext>
            </a:extLst>
          </p:cNvPr>
          <p:cNvSpPr/>
          <p:nvPr userDrawn="1"/>
        </p:nvSpPr>
        <p:spPr>
          <a:xfrm>
            <a:off x="5708072" y="-8504"/>
            <a:ext cx="775855" cy="91631"/>
          </a:xfrm>
          <a:prstGeom prst="rect">
            <a:avLst/>
          </a:prstGeom>
          <a:solidFill>
            <a:srgbClr val="ADB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587" y="320011"/>
            <a:ext cx="10894826" cy="480131"/>
          </a:xfrm>
        </p:spPr>
        <p:txBody>
          <a:bodyPr wrap="square">
            <a:spAutoFit/>
          </a:bodyPr>
          <a:lstStyle>
            <a:lvl1pPr algn="ctr">
              <a:defRPr lang="de-DE" sz="2800" b="1">
                <a:solidFill>
                  <a:srgbClr val="005072"/>
                </a:solidFill>
                <a:latin typeface="Lato Black" panose="020F0502020204030203" pitchFamily="34" charset="77"/>
                <a:ea typeface="+mn-ea"/>
                <a:cs typeface="Poppins" pitchFamily="2" charset="77"/>
              </a:defRPr>
            </a:lvl1pPr>
          </a:lstStyle>
          <a:p>
            <a:pPr marL="0" lvl="0" algn="ctr"/>
            <a:r>
              <a:rPr lang="de-DE"/>
              <a:t>Titelmasterformat durch Klicken bearbeiten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11672775" y="6416474"/>
            <a:ext cx="487326" cy="431924"/>
          </a:xfrm>
        </p:spPr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306BE-F763-C04E-ACC2-5E421322F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CC2E8-3E66-9047-934E-B372F0594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19F42-1F90-C14F-965A-66E055D8B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35256-3C0F-CB4E-ADCE-A84BCED3C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CB888D-F7F7-D448-B5B2-5ABC571C4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9C05C-7C48-074A-B342-7EB0829D3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23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7C4AF-0577-CA46-8A3F-28B493145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A6C753-5647-534E-BC7A-442C60C036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AB7408-3857-DB4A-A328-D05458BF98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D6954-4750-9D49-A033-FBFBF863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919675-8F73-FF41-84F2-7B969892B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2C198-0AC2-854E-BFFE-12E04532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7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21" Type="http://schemas.openxmlformats.org/officeDocument/2006/relationships/slideLayout" Target="../slideLayouts/slideLayout32.xml"/><Relationship Id="rId34" Type="http://schemas.openxmlformats.org/officeDocument/2006/relationships/tags" Target="../tags/tag3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theme" Target="../theme/theme2.xml"/><Relationship Id="rId37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oleObject" Target="../embeddings/oleObject2.bin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BC8DEE7-2ABD-4C2B-88B8-1EE04CDCFC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94488907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5" imgW="592" imgH="591" progId="TCLayout.ActiveDocument.1">
                  <p:embed/>
                </p:oleObj>
              </mc:Choice>
              <mc:Fallback>
                <p:oleObj name="think-cell Folie" r:id="rId15" imgW="592" imgH="59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BC8DEE7-2ABD-4C2B-88B8-1EE04CDCFC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1F513B-58DE-A74C-88B3-30A0271B4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7E833-5BE1-9342-A534-D05F6D944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93984-75CB-A942-B9CE-5FE6AA9D7E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D1408-C174-8E47-8A9D-8368195B9021}" type="datetimeFigureOut">
              <a:rPr lang="en-US" smtClean="0"/>
              <a:t>5/10/22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B7DF4-A365-0A44-8593-89C3C4D433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96B4B-DDEB-404D-901C-553E9BC4D7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CF957-5A3E-394D-9330-FAF4B0918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2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17F975F-5C6B-49CA-B87F-7180C85D741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4"/>
            </p:custDataLst>
            <p:extLst>
              <p:ext uri="{D42A27DB-BD31-4B8C-83A1-F6EECF244321}">
                <p14:modId xmlns:p14="http://schemas.microsoft.com/office/powerpoint/2010/main" val="21456967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35" imgW="592" imgH="591" progId="TCLayout.ActiveDocument.1">
                  <p:embed/>
                </p:oleObj>
              </mc:Choice>
              <mc:Fallback>
                <p:oleObj name="think-cell Folie" r:id="rId35" imgW="592" imgH="591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517F975F-5C6B-49CA-B87F-7180C85D74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548ACD1-91A0-48F4-BA00-793DB3AE1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75" y="134740"/>
            <a:ext cx="11271600" cy="95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C48FE7A-3038-46E7-8DFE-3BA9294808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418400" y="6577200"/>
            <a:ext cx="1314000" cy="23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lnSpc>
                <a:spcPts val="1200"/>
              </a:lnSpc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fld id="{6B736C5A-9C6C-4B39-A349-7AAAA42417F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5A34C684-7A2F-4052-B181-FEFD850272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0800" y="1664804"/>
            <a:ext cx="11271600" cy="4608996"/>
          </a:xfrm>
          <a:prstGeom prst="rect">
            <a:avLst/>
          </a:prstGeom>
        </p:spPr>
        <p:txBody>
          <a:bodyPr vert="horz" lIns="108000" tIns="72000" rIns="72000" bIns="720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BD8A63A1-3743-4655-8179-5B686DFB45E2}"/>
              </a:ext>
            </a:extLst>
          </p:cNvPr>
          <p:cNvSpPr txBox="1"/>
          <p:nvPr userDrawn="1"/>
        </p:nvSpPr>
        <p:spPr>
          <a:xfrm>
            <a:off x="-806631" y="1396414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Oberkante</a:t>
            </a:r>
          </a:p>
          <a:p>
            <a:pPr algn="r"/>
            <a:r>
              <a:rPr lang="de-DE" sz="1000" dirty="0"/>
              <a:t>Inhalt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88BC6AD-3E47-4B4F-8E71-538A61AE0EC1}"/>
              </a:ext>
            </a:extLst>
          </p:cNvPr>
          <p:cNvSpPr txBox="1"/>
          <p:nvPr userDrawn="1"/>
        </p:nvSpPr>
        <p:spPr>
          <a:xfrm>
            <a:off x="-487634" y="3212976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Mitte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63791C72-08FD-453C-AE5D-67D32038F4E4}"/>
              </a:ext>
            </a:extLst>
          </p:cNvPr>
          <p:cNvSpPr txBox="1"/>
          <p:nvPr userDrawn="1"/>
        </p:nvSpPr>
        <p:spPr>
          <a:xfrm>
            <a:off x="-838755" y="5873690"/>
            <a:ext cx="838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Unterkante</a:t>
            </a:r>
          </a:p>
          <a:p>
            <a:pPr algn="r"/>
            <a:r>
              <a:rPr lang="de-DE" sz="1000" dirty="0"/>
              <a:t>Inhalt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B84B9021-6115-4596-80AF-42D05CF8FC19}"/>
              </a:ext>
            </a:extLst>
          </p:cNvPr>
          <p:cNvSpPr txBox="1"/>
          <p:nvPr userDrawn="1"/>
        </p:nvSpPr>
        <p:spPr>
          <a:xfrm>
            <a:off x="-795412" y="6495147"/>
            <a:ext cx="795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Seitenzahl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48B9438D-9E9A-4B8B-ABB6-EAF28576E1E9}"/>
              </a:ext>
            </a:extLst>
          </p:cNvPr>
          <p:cNvSpPr txBox="1"/>
          <p:nvPr userDrawn="1"/>
        </p:nvSpPr>
        <p:spPr>
          <a:xfrm>
            <a:off x="-814460" y="13474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Oberkante</a:t>
            </a:r>
          </a:p>
          <a:p>
            <a:pPr algn="r"/>
            <a:r>
              <a:rPr lang="de-DE" sz="1000" dirty="0"/>
              <a:t>Titel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101AE9CB-1CCE-42B4-B935-BCC60F89E3EA}"/>
              </a:ext>
            </a:extLst>
          </p:cNvPr>
          <p:cNvSpPr txBox="1"/>
          <p:nvPr userDrawn="1"/>
        </p:nvSpPr>
        <p:spPr>
          <a:xfrm>
            <a:off x="-830491" y="684005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Unterkante</a:t>
            </a:r>
          </a:p>
          <a:p>
            <a:pPr algn="r"/>
            <a:r>
              <a:rPr lang="de-DE" sz="1000" dirty="0"/>
              <a:t>Titel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5E50AA49-67E4-4B7B-B530-78508634172B}"/>
              </a:ext>
            </a:extLst>
          </p:cNvPr>
          <p:cNvSpPr txBox="1"/>
          <p:nvPr userDrawn="1"/>
        </p:nvSpPr>
        <p:spPr>
          <a:xfrm>
            <a:off x="5663952" y="-243408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Mitte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11487BE1-3519-4140-93C1-46D0871F48B3}"/>
              </a:ext>
            </a:extLst>
          </p:cNvPr>
          <p:cNvSpPr txBox="1"/>
          <p:nvPr userDrawn="1"/>
        </p:nvSpPr>
        <p:spPr>
          <a:xfrm>
            <a:off x="12205460" y="138760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Oberkante</a:t>
            </a:r>
          </a:p>
          <a:p>
            <a:pPr algn="l"/>
            <a:r>
              <a:rPr lang="de-DE" sz="1000" dirty="0"/>
              <a:t>Inhalt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6E64831-39FF-4892-866E-989755637613}"/>
              </a:ext>
            </a:extLst>
          </p:cNvPr>
          <p:cNvSpPr txBox="1"/>
          <p:nvPr userDrawn="1"/>
        </p:nvSpPr>
        <p:spPr>
          <a:xfrm>
            <a:off x="12233102" y="3182779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Mitte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0134352A-CFB5-4132-9705-713A896D6031}"/>
              </a:ext>
            </a:extLst>
          </p:cNvPr>
          <p:cNvSpPr txBox="1"/>
          <p:nvPr userDrawn="1"/>
        </p:nvSpPr>
        <p:spPr>
          <a:xfrm>
            <a:off x="12192000" y="5879980"/>
            <a:ext cx="838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Unterkante</a:t>
            </a:r>
          </a:p>
          <a:p>
            <a:pPr algn="l"/>
            <a:r>
              <a:rPr lang="de-DE" sz="1000" dirty="0"/>
              <a:t>Inhalt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FA6F155B-E992-41C3-8F85-35A96E4936F3}"/>
              </a:ext>
            </a:extLst>
          </p:cNvPr>
          <p:cNvSpPr txBox="1"/>
          <p:nvPr userDrawn="1"/>
        </p:nvSpPr>
        <p:spPr>
          <a:xfrm>
            <a:off x="12216680" y="6522517"/>
            <a:ext cx="7954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Seitenzahl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20F9208A-34C4-4C1E-9232-F7747071ECAF}"/>
              </a:ext>
            </a:extLst>
          </p:cNvPr>
          <p:cNvSpPr txBox="1"/>
          <p:nvPr userDrawn="1"/>
        </p:nvSpPr>
        <p:spPr>
          <a:xfrm>
            <a:off x="12207065" y="162225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Oberkante</a:t>
            </a:r>
          </a:p>
          <a:p>
            <a:pPr algn="l"/>
            <a:r>
              <a:rPr lang="de-DE" sz="1000" dirty="0"/>
              <a:t>Titel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C6CB0238-601F-45D5-B550-36BD1A5BEDFC}"/>
              </a:ext>
            </a:extLst>
          </p:cNvPr>
          <p:cNvSpPr txBox="1"/>
          <p:nvPr userDrawn="1"/>
        </p:nvSpPr>
        <p:spPr>
          <a:xfrm>
            <a:off x="12200179" y="704053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Unterkante</a:t>
            </a:r>
          </a:p>
          <a:p>
            <a:pPr algn="l"/>
            <a:r>
              <a:rPr lang="de-DE" sz="1000" dirty="0"/>
              <a:t>Titel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AA54ECF1-84D1-440A-9E88-DE74F93D1632}"/>
              </a:ext>
            </a:extLst>
          </p:cNvPr>
          <p:cNvSpPr txBox="1"/>
          <p:nvPr userDrawn="1"/>
        </p:nvSpPr>
        <p:spPr>
          <a:xfrm>
            <a:off x="460375" y="-405332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Linke Kante</a:t>
            </a:r>
          </a:p>
          <a:p>
            <a:pPr algn="l"/>
            <a:r>
              <a:rPr lang="de-DE" sz="1000" dirty="0"/>
              <a:t>Inhalt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BB5623D8-1C09-4D6C-8AE3-7FB2CC16F8BE}"/>
              </a:ext>
            </a:extLst>
          </p:cNvPr>
          <p:cNvSpPr txBox="1"/>
          <p:nvPr userDrawn="1"/>
        </p:nvSpPr>
        <p:spPr>
          <a:xfrm>
            <a:off x="10835461" y="-459432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000" dirty="0"/>
              <a:t>Linke Kante</a:t>
            </a:r>
          </a:p>
          <a:p>
            <a:pPr algn="l"/>
            <a:r>
              <a:rPr lang="de-DE" sz="1000" dirty="0"/>
              <a:t>Inhalt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FB617553-0A29-4A65-98B0-6B561B3F2C73}"/>
              </a:ext>
            </a:extLst>
          </p:cNvPr>
          <p:cNvSpPr txBox="1"/>
          <p:nvPr userDrawn="1"/>
        </p:nvSpPr>
        <p:spPr>
          <a:xfrm>
            <a:off x="5663952" y="6849864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/>
              <a:t>Mitte</a:t>
            </a:r>
          </a:p>
        </p:txBody>
      </p:sp>
      <p:pic>
        <p:nvPicPr>
          <p:cNvPr id="22" name="Grafik 21" descr="Ein Bild, das Werkzeug enthält.&#10;&#10;Mit hoher Zuverlässigkeit generierte Beschreibung">
            <a:extLst>
              <a:ext uri="{FF2B5EF4-FFF2-40B4-BE49-F238E27FC236}">
                <a16:creationId xmlns:a16="http://schemas.microsoft.com/office/drawing/2014/main" id="{24BCED58-172C-40F1-BAAC-1D88490979C8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6527221"/>
            <a:ext cx="765050" cy="213360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55354BF-FE60-49D5-8AED-C68660F61433}"/>
              </a:ext>
            </a:extLst>
          </p:cNvPr>
          <p:cNvSpPr txBox="1"/>
          <p:nvPr userDrawn="1"/>
        </p:nvSpPr>
        <p:spPr>
          <a:xfrm>
            <a:off x="4367808" y="6577200"/>
            <a:ext cx="34563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 Beratung für Connected Business</a:t>
            </a:r>
          </a:p>
        </p:txBody>
      </p:sp>
    </p:spTree>
    <p:extLst>
      <p:ext uri="{BB962C8B-B14F-4D97-AF65-F5344CB8AC3E}">
        <p14:creationId xmlns:p14="http://schemas.microsoft.com/office/powerpoint/2010/main" val="180437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601200" indent="-3312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882000" indent="-331200" algn="l" defTabSz="9144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158400" indent="-158400" algn="l" defTabSz="914400" rtl="0" eaLnBrk="1" latinLnBrk="0" hangingPunct="1">
        <a:lnSpc>
          <a:spcPts val="1500"/>
        </a:lnSpc>
        <a:spcBef>
          <a:spcPts val="0"/>
        </a:spcBef>
        <a:buClr>
          <a:schemeClr val="tx1"/>
        </a:buClr>
        <a:buSzPct val="48000"/>
        <a:buFont typeface="Wingdings" panose="05000000000000000000" pitchFamily="2" charset="2"/>
        <a:buChar char="l"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324000" indent="-176400" algn="l" defTabSz="914400" rtl="0" eaLnBrk="1" latinLnBrk="0" hangingPunct="1">
        <a:lnSpc>
          <a:spcPts val="1500"/>
        </a:lnSpc>
        <a:spcBef>
          <a:spcPts val="0"/>
        </a:spcBef>
        <a:buClr>
          <a:schemeClr val="tx2"/>
        </a:buClr>
        <a:buSzPct val="48000"/>
        <a:buFont typeface="Wingdings 2" panose="05020102010507070707" pitchFamily="18" charset="2"/>
        <a:buChar char="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82">
          <p15:clr>
            <a:srgbClr val="F26B43"/>
          </p15:clr>
        </p15:guide>
        <p15:guide id="4" pos="290">
          <p15:clr>
            <a:srgbClr val="F26B43"/>
          </p15:clr>
        </p15:guide>
        <p15:guide id="6" pos="7390">
          <p15:clr>
            <a:srgbClr val="F26B43"/>
          </p15:clr>
        </p15:guide>
        <p15:guide id="7" orient="horz" pos="3952">
          <p15:clr>
            <a:srgbClr val="F26B43"/>
          </p15:clr>
        </p15:guide>
        <p15:guide id="17" orient="horz" pos="686">
          <p15:clr>
            <a:srgbClr val="F26B43"/>
          </p15:clr>
        </p15:guide>
        <p15:guide id="19" orient="horz" pos="4247">
          <p15:clr>
            <a:srgbClr val="F26B43"/>
          </p15:clr>
        </p15:guide>
        <p15:guide id="20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19.png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1.png"/><Relationship Id="rId2" Type="http://schemas.openxmlformats.org/officeDocument/2006/relationships/tags" Target="../tags/tag1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3.png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3.png"/><Relationship Id="rId2" Type="http://schemas.openxmlformats.org/officeDocument/2006/relationships/tags" Target="../tags/tag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3.png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301C14C2-AF03-4C66-A582-531D1E2F0CCC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926956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301C14C2-AF03-4C66-A582-531D1E2F0C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3CDA56D-8CAD-41B4-8EAF-D4F044FD83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736C5A-9C6C-4B39-A349-7AAAA42417F4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4ADF0B7-4DF1-4FD5-8BF8-61583EB883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4" b="6117"/>
          <a:stretch/>
        </p:blipFill>
        <p:spPr>
          <a:xfrm>
            <a:off x="0" y="384004"/>
            <a:ext cx="12192000" cy="6473087"/>
          </a:xfrm>
          <a:prstGeom prst="rect">
            <a:avLst/>
          </a:prstGeom>
          <a:effectLst/>
        </p:spPr>
      </p:pic>
      <p:sp>
        <p:nvSpPr>
          <p:cNvPr id="11" name="Rechteck 10">
            <a:extLst>
              <a:ext uri="{FF2B5EF4-FFF2-40B4-BE49-F238E27FC236}">
                <a16:creationId xmlns:a16="http://schemas.microsoft.com/office/drawing/2014/main" id="{EDF16738-FB78-4742-A1E2-8BA6BFDD415B}"/>
              </a:ext>
            </a:extLst>
          </p:cNvPr>
          <p:cNvSpPr/>
          <p:nvPr/>
        </p:nvSpPr>
        <p:spPr>
          <a:xfrm>
            <a:off x="-1" y="1"/>
            <a:ext cx="12192000" cy="6857999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9F4D93A-206E-468C-ACA1-110A3044C6F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82" t="28016" r="25617" b="30794"/>
          <a:stretch/>
        </p:blipFill>
        <p:spPr>
          <a:xfrm>
            <a:off x="4163351" y="2035273"/>
            <a:ext cx="3865297" cy="2130695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D0D44236-E1B6-4C4A-8CD0-6DA8E00A2CBD}"/>
              </a:ext>
            </a:extLst>
          </p:cNvPr>
          <p:cNvSpPr/>
          <p:nvPr/>
        </p:nvSpPr>
        <p:spPr>
          <a:xfrm>
            <a:off x="3054349" y="4165968"/>
            <a:ext cx="6083300" cy="914400"/>
          </a:xfrm>
          <a:prstGeom prst="rect">
            <a:avLst/>
          </a:prstGeom>
          <a:gradFill>
            <a:gsLst>
              <a:gs pos="100000">
                <a:srgbClr val="578362"/>
              </a:gs>
              <a:gs pos="0">
                <a:srgbClr val="839E4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digital.auto unplugged | </a:t>
            </a:r>
            <a:r>
              <a:rPr lang="de-DE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Show me the money!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049524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D61D592C-E121-4D0A-AF0D-C8AFAA3B762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386479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D61D592C-E121-4D0A-AF0D-C8AFAA3B76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Grafik 13">
            <a:extLst>
              <a:ext uri="{FF2B5EF4-FFF2-40B4-BE49-F238E27FC236}">
                <a16:creationId xmlns:a16="http://schemas.microsoft.com/office/drawing/2014/main" id="{0F31C94E-E5E1-4DB8-8B56-6D351F82D9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" r="54990"/>
          <a:stretch/>
        </p:blipFill>
        <p:spPr>
          <a:xfrm>
            <a:off x="254977" y="1201265"/>
            <a:ext cx="3754315" cy="525506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417D94E2-CDC6-4183-BE70-0CADBFAA2E2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78"/>
          <a:stretch/>
        </p:blipFill>
        <p:spPr>
          <a:xfrm>
            <a:off x="5487659" y="1095800"/>
            <a:ext cx="5045526" cy="548140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C0D9BB-C48A-4A3F-A2F8-CE4788F530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0375" y="114252"/>
            <a:ext cx="11271250" cy="955825"/>
          </a:xfrm>
        </p:spPr>
        <p:txBody>
          <a:bodyPr/>
          <a:lstStyle/>
          <a:p>
            <a:r>
              <a:rPr lang="en-US" dirty="0"/>
              <a:t>Stop focusing on selling hardware. Be open to selling digital products and services.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0F8DBD0-78BC-4A26-9545-EE347AA4F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736C5A-9C6C-4B39-A349-7AAAA42417F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D2D21A58-E0F3-49B5-81E7-7F84849B5E0C}"/>
              </a:ext>
            </a:extLst>
          </p:cNvPr>
          <p:cNvSpPr txBox="1"/>
          <p:nvPr/>
        </p:nvSpPr>
        <p:spPr>
          <a:xfrm>
            <a:off x="1957166" y="2141981"/>
            <a:ext cx="3036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Convince the customer to opt </a:t>
            </a:r>
            <a:br>
              <a:rPr lang="en-US" sz="1600" i="1" dirty="0">
                <a:solidFill>
                  <a:schemeClr val="tx2"/>
                </a:solidFill>
              </a:rPr>
            </a:br>
            <a:r>
              <a:rPr lang="en-US" sz="1600" i="1" dirty="0">
                <a:solidFill>
                  <a:schemeClr val="tx2"/>
                </a:solidFill>
              </a:rPr>
              <a:t>for additional features </a:t>
            </a:r>
            <a:br>
              <a:rPr lang="en-US" sz="1600" i="1" dirty="0">
                <a:solidFill>
                  <a:schemeClr val="tx2"/>
                </a:solidFill>
              </a:rPr>
            </a:br>
            <a:r>
              <a:rPr lang="en-US" sz="1600" i="1" dirty="0">
                <a:solidFill>
                  <a:schemeClr val="tx2"/>
                </a:solidFill>
              </a:rPr>
              <a:t>(e.g., bigger sound system)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7F372C56-DE1A-436E-B1C4-B2DA72D0F576}"/>
              </a:ext>
            </a:extLst>
          </p:cNvPr>
          <p:cNvSpPr txBox="1"/>
          <p:nvPr/>
        </p:nvSpPr>
        <p:spPr>
          <a:xfrm>
            <a:off x="1969188" y="3626779"/>
            <a:ext cx="32480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tx2"/>
                </a:solidFill>
              </a:rPr>
              <a:t>Moment of Truth</a:t>
            </a:r>
          </a:p>
          <a:p>
            <a:r>
              <a:rPr lang="en-US" sz="1600" i="1" dirty="0">
                <a:solidFill>
                  <a:schemeClr val="tx2"/>
                </a:solidFill>
              </a:rPr>
              <a:t>Revenue is many / solely driven</a:t>
            </a:r>
            <a:br>
              <a:rPr lang="en-US" sz="1600" i="1" dirty="0">
                <a:solidFill>
                  <a:schemeClr val="tx2"/>
                </a:solidFill>
              </a:rPr>
            </a:br>
            <a:r>
              <a:rPr lang="en-US" sz="1600" i="1" dirty="0">
                <a:solidFill>
                  <a:schemeClr val="tx2"/>
                </a:solidFill>
              </a:rPr>
              <a:t>by purchase price or leasing rate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621AD264-6205-4DA6-87D9-EC44326C6C46}"/>
              </a:ext>
            </a:extLst>
          </p:cNvPr>
          <p:cNvSpPr txBox="1"/>
          <p:nvPr/>
        </p:nvSpPr>
        <p:spPr>
          <a:xfrm>
            <a:off x="2015567" y="5111578"/>
            <a:ext cx="3252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Tie customers to own workshop </a:t>
            </a:r>
            <a:br>
              <a:rPr lang="en-US" sz="1600" i="1" dirty="0">
                <a:solidFill>
                  <a:schemeClr val="tx2"/>
                </a:solidFill>
              </a:rPr>
            </a:br>
            <a:r>
              <a:rPr lang="en-US" sz="1600" i="1" dirty="0">
                <a:solidFill>
                  <a:schemeClr val="tx2"/>
                </a:solidFill>
              </a:rPr>
              <a:t>network  (maintenance, repairs)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C0BAA70-69B6-4622-8769-338D937DBEAA}"/>
              </a:ext>
            </a:extLst>
          </p:cNvPr>
          <p:cNvSpPr txBox="1"/>
          <p:nvPr/>
        </p:nvSpPr>
        <p:spPr>
          <a:xfrm>
            <a:off x="7485568" y="1882872"/>
            <a:ext cx="252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chemeClr val="tx2"/>
                </a:solidFill>
              </a:rPr>
              <a:t>Every Moment counts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5CEB884-6D42-400A-A898-4A9038806C43}"/>
              </a:ext>
            </a:extLst>
          </p:cNvPr>
          <p:cNvSpPr txBox="1"/>
          <p:nvPr/>
        </p:nvSpPr>
        <p:spPr>
          <a:xfrm>
            <a:off x="7502656" y="2470645"/>
            <a:ext cx="4135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Onboard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Vehicle features over the 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Enhancing safety and comfort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Entertaining passengers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Remote diagnostics and repair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9E257B2-5A23-49B5-B6A7-EDE6C2B04AF7}"/>
              </a:ext>
            </a:extLst>
          </p:cNvPr>
          <p:cNvSpPr txBox="1"/>
          <p:nvPr/>
        </p:nvSpPr>
        <p:spPr>
          <a:xfrm>
            <a:off x="7467396" y="4246924"/>
            <a:ext cx="41354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tx2"/>
                </a:solidFill>
              </a:rPr>
              <a:t>Offboard services</a:t>
            </a:r>
            <a:endParaRPr lang="en-US" i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Insurances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Car as mean of payment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Charging and fueling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Services for fleet operators</a:t>
            </a:r>
          </a:p>
        </p:txBody>
      </p:sp>
    </p:spTree>
    <p:extLst>
      <p:ext uri="{BB962C8B-B14F-4D97-AF65-F5344CB8AC3E}">
        <p14:creationId xmlns:p14="http://schemas.microsoft.com/office/powerpoint/2010/main" val="269475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kt 17" hidden="1">
            <a:extLst>
              <a:ext uri="{FF2B5EF4-FFF2-40B4-BE49-F238E27FC236}">
                <a16:creationId xmlns:a16="http://schemas.microsoft.com/office/drawing/2014/main" id="{F78F5F92-BC7E-4C64-AF1B-75C0EAC18F4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816835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18" name="Objekt 17" hidden="1">
                        <a:extLst>
                          <a:ext uri="{FF2B5EF4-FFF2-40B4-BE49-F238E27FC236}">
                            <a16:creationId xmlns:a16="http://schemas.microsoft.com/office/drawing/2014/main" id="{F78F5F92-BC7E-4C64-AF1B-75C0EAC18F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8">
            <a:extLst>
              <a:ext uri="{FF2B5EF4-FFF2-40B4-BE49-F238E27FC236}">
                <a16:creationId xmlns:a16="http://schemas.microsoft.com/office/drawing/2014/main" id="{A9EC1801-515C-48CE-B81D-6CC4F5033B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8"/>
          <a:stretch/>
        </p:blipFill>
        <p:spPr>
          <a:xfrm>
            <a:off x="1230527" y="1157160"/>
            <a:ext cx="9730946" cy="5068442"/>
          </a:xfrm>
          <a:custGeom>
            <a:avLst/>
            <a:gdLst>
              <a:gd name="connsiteX0" fmla="*/ 0 w 9730946"/>
              <a:gd name="connsiteY0" fmla="*/ 0 h 5068442"/>
              <a:gd name="connsiteX1" fmla="*/ 9730946 w 9730946"/>
              <a:gd name="connsiteY1" fmla="*/ 0 h 5068442"/>
              <a:gd name="connsiteX2" fmla="*/ 9730946 w 9730946"/>
              <a:gd name="connsiteY2" fmla="*/ 5068442 h 5068442"/>
              <a:gd name="connsiteX3" fmla="*/ 1436473 w 9730946"/>
              <a:gd name="connsiteY3" fmla="*/ 5068442 h 5068442"/>
              <a:gd name="connsiteX4" fmla="*/ 1436473 w 9730946"/>
              <a:gd name="connsiteY4" fmla="*/ 4481640 h 5068442"/>
              <a:gd name="connsiteX5" fmla="*/ 0 w 9730946"/>
              <a:gd name="connsiteY5" fmla="*/ 4481640 h 5068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30946" h="5068442">
                <a:moveTo>
                  <a:pt x="0" y="0"/>
                </a:moveTo>
                <a:lnTo>
                  <a:pt x="9730946" y="0"/>
                </a:lnTo>
                <a:lnTo>
                  <a:pt x="9730946" y="5068442"/>
                </a:lnTo>
                <a:lnTo>
                  <a:pt x="1436473" y="5068442"/>
                </a:lnTo>
                <a:lnTo>
                  <a:pt x="1436473" y="4481640"/>
                </a:lnTo>
                <a:lnTo>
                  <a:pt x="0" y="4481640"/>
                </a:lnTo>
                <a:close/>
              </a:path>
            </a:pathLst>
          </a:cu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23051B3-8041-4086-BFE3-2BF1C8EEF2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36C5A-9C6C-4B39-A349-7AAAA42417F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2E319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5A7DAD8-D40A-43F4-B98D-B07C9B38671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3" r="90132" b="1"/>
          <a:stretch/>
        </p:blipFill>
        <p:spPr>
          <a:xfrm>
            <a:off x="10595288" y="6293737"/>
            <a:ext cx="960223" cy="471675"/>
          </a:xfrm>
          <a:prstGeom prst="rect">
            <a:avLst/>
          </a:prstGeom>
        </p:spPr>
      </p:pic>
      <p:sp>
        <p:nvSpPr>
          <p:cNvPr id="12" name="Textplatzhalter 1">
            <a:extLst>
              <a:ext uri="{FF2B5EF4-FFF2-40B4-BE49-F238E27FC236}">
                <a16:creationId xmlns:a16="http://schemas.microsoft.com/office/drawing/2014/main" id="{7BE2B024-9C44-4C53-9F0E-29523FC06F5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0375" y="133200"/>
            <a:ext cx="11271250" cy="955825"/>
          </a:xfrm>
        </p:spPr>
        <p:txBody>
          <a:bodyPr/>
          <a:lstStyle/>
          <a:p>
            <a:r>
              <a:rPr lang="en-US" dirty="0"/>
              <a:t>Revenues in the automotive market are increasingly realized along the life cycle through software enabled services!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E193CB31-E8E7-4A69-A349-1986EFA9BA64}"/>
              </a:ext>
            </a:extLst>
          </p:cNvPr>
          <p:cNvSpPr txBox="1"/>
          <p:nvPr/>
        </p:nvSpPr>
        <p:spPr>
          <a:xfrm>
            <a:off x="352425" y="6109071"/>
            <a:ext cx="514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Assumption: based on a revenue split of 3/5 upfront and 2/5 service-based for the year 2030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i="1" dirty="0">
                <a:solidFill>
                  <a:srgbClr val="FFFFFF">
                    <a:lumMod val="50000"/>
                  </a:srgbClr>
                </a:solidFill>
                <a:latin typeface="Messina Sans"/>
              </a:rPr>
              <a:t>(based on a forecast by VW AG)</a:t>
            </a:r>
            <a:endParaRPr kumimoji="0" lang="de-DE" sz="900" b="0" i="1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099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EE4ACBAD-FEF1-49E2-B1D1-235EBE5736BE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181953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EE4ACBAD-FEF1-49E2-B1D1-235EBE5736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Grafik 15" descr="Ein Bild, das Text enthält.&#10;&#10;Automatisch generierte Beschreibung">
            <a:extLst>
              <a:ext uri="{FF2B5EF4-FFF2-40B4-BE49-F238E27FC236}">
                <a16:creationId xmlns:a16="http://schemas.microsoft.com/office/drawing/2014/main" id="{14810D27-778A-4780-9CEE-50168EF9EBB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5" b="3889"/>
          <a:stretch/>
        </p:blipFill>
        <p:spPr>
          <a:xfrm>
            <a:off x="636489" y="1052170"/>
            <a:ext cx="10781811" cy="5241567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767F261-6ABF-487F-ADF7-A87F1B20D6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0374" y="133200"/>
            <a:ext cx="11636375" cy="955825"/>
          </a:xfrm>
        </p:spPr>
        <p:txBody>
          <a:bodyPr/>
          <a:lstStyle/>
          <a:p>
            <a:r>
              <a:rPr lang="en-US" dirty="0" err="1"/>
              <a:t>digital.auto</a:t>
            </a:r>
            <a:r>
              <a:rPr lang="en-US" dirty="0"/>
              <a:t> enabled services, based on standardized interfaces, can unlock the digital value stream!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A6C2C4-9D43-4558-A643-E421EF964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36C5A-9C6C-4B39-A349-7AAAA42417F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2E319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4C6ED09-662A-445D-954E-A83E11410CB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3" r="90132" b="1"/>
          <a:stretch/>
        </p:blipFill>
        <p:spPr>
          <a:xfrm>
            <a:off x="10595288" y="6293737"/>
            <a:ext cx="960223" cy="4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943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8694B3DE-2EAA-4FCD-AF39-10174E5CFE1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733149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4" imgW="592" imgH="591" progId="TCLayout.ActiveDocument.1">
                  <p:embed/>
                </p:oleObj>
              </mc:Choice>
              <mc:Fallback>
                <p:oleObj name="think-cell Folie" r:id="rId4" imgW="592" imgH="59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8694B3DE-2EAA-4FCD-AF39-10174E5CFE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E95186AA-2165-4687-BB77-D51C36F731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97" y="751423"/>
            <a:ext cx="9853002" cy="5542314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6A12229-50AB-4D16-B140-F6557BECAC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Along the customer journey there is a lot of data which can be used for the development of services!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1A877B0-9366-4FE2-B4D3-7BE1C06DEF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B736C5A-9C6C-4B39-A349-7AAAA42417F4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6F586F9-BD9D-47E8-85E3-6CDC7B19A6D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3" r="90132" b="1"/>
          <a:stretch/>
        </p:blipFill>
        <p:spPr>
          <a:xfrm>
            <a:off x="10595288" y="6293737"/>
            <a:ext cx="960223" cy="4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254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75BB7A1-A953-4BD0-A67D-35010C17A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Vehicle manufacturers must ease the access to their services and products and integrate connected vehicle data.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BE9E02F-5DFA-4708-91D1-6F4596C26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36C5A-9C6C-4B39-A349-7AAAA42417F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2E319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FD3F39A-4A10-4151-B583-9142703924FE}"/>
              </a:ext>
            </a:extLst>
          </p:cNvPr>
          <p:cNvSpPr/>
          <p:nvPr/>
        </p:nvSpPr>
        <p:spPr>
          <a:xfrm>
            <a:off x="565429" y="1628800"/>
            <a:ext cx="2535346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A8EAB31-1F3A-42A1-9F6F-6788F17A56BD}"/>
              </a:ext>
            </a:extLst>
          </p:cNvPr>
          <p:cNvSpPr/>
          <p:nvPr/>
        </p:nvSpPr>
        <p:spPr>
          <a:xfrm>
            <a:off x="3424777" y="1628800"/>
            <a:ext cx="2535346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3E78313-E0D9-4B88-9210-EC84C1AEF7BD}"/>
              </a:ext>
            </a:extLst>
          </p:cNvPr>
          <p:cNvSpPr/>
          <p:nvPr/>
        </p:nvSpPr>
        <p:spPr>
          <a:xfrm>
            <a:off x="6284125" y="1628800"/>
            <a:ext cx="2535346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F995908-383C-4728-B0E2-B48C6283D27A}"/>
              </a:ext>
            </a:extLst>
          </p:cNvPr>
          <p:cNvSpPr/>
          <p:nvPr/>
        </p:nvSpPr>
        <p:spPr>
          <a:xfrm>
            <a:off x="9143473" y="1628800"/>
            <a:ext cx="2535346" cy="41764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E69404B-DB9E-4930-8FBE-4F789A00F3E0}"/>
              </a:ext>
            </a:extLst>
          </p:cNvPr>
          <p:cNvSpPr/>
          <p:nvPr/>
        </p:nvSpPr>
        <p:spPr>
          <a:xfrm>
            <a:off x="565429" y="2276872"/>
            <a:ext cx="2535346" cy="1512168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144" t="-22753" b="-2275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BE5139C-DA4C-449C-ABEF-818223B48878}"/>
              </a:ext>
            </a:extLst>
          </p:cNvPr>
          <p:cNvSpPr/>
          <p:nvPr/>
        </p:nvSpPr>
        <p:spPr>
          <a:xfrm>
            <a:off x="3424777" y="2276872"/>
            <a:ext cx="2535346" cy="15121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0B28110-0AF2-4A98-8621-6E6FFF3E7497}"/>
              </a:ext>
            </a:extLst>
          </p:cNvPr>
          <p:cNvSpPr/>
          <p:nvPr/>
        </p:nvSpPr>
        <p:spPr>
          <a:xfrm>
            <a:off x="6284125" y="2276872"/>
            <a:ext cx="2535346" cy="1512168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27" b="-202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05CDD32-EA34-4960-9BA7-67E84C9C30C2}"/>
              </a:ext>
            </a:extLst>
          </p:cNvPr>
          <p:cNvSpPr/>
          <p:nvPr/>
        </p:nvSpPr>
        <p:spPr>
          <a:xfrm>
            <a:off x="9143473" y="2276872"/>
            <a:ext cx="2535346" cy="1512168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19214" t="2535" r="19214" b="-57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36E79EC-4737-4130-8926-31F80C08284E}"/>
              </a:ext>
            </a:extLst>
          </p:cNvPr>
          <p:cNvSpPr/>
          <p:nvPr/>
        </p:nvSpPr>
        <p:spPr>
          <a:xfrm>
            <a:off x="565429" y="1772816"/>
            <a:ext cx="253534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Desired behavior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C745ABF-3B22-4F7F-98D1-FD2FDECBA6D5}"/>
              </a:ext>
            </a:extLst>
          </p:cNvPr>
          <p:cNvSpPr/>
          <p:nvPr/>
        </p:nvSpPr>
        <p:spPr>
          <a:xfrm>
            <a:off x="3424777" y="1772816"/>
            <a:ext cx="253534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Motivation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990E8BC-6D6C-4E89-A243-7B1DD443DDC9}"/>
              </a:ext>
            </a:extLst>
          </p:cNvPr>
          <p:cNvSpPr/>
          <p:nvPr/>
        </p:nvSpPr>
        <p:spPr>
          <a:xfrm>
            <a:off x="6284125" y="1772816"/>
            <a:ext cx="253534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Ability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427F1BD-5AE6-4083-A23E-95D7FD563E02}"/>
              </a:ext>
            </a:extLst>
          </p:cNvPr>
          <p:cNvSpPr/>
          <p:nvPr/>
        </p:nvSpPr>
        <p:spPr>
          <a:xfrm>
            <a:off x="9143473" y="1772816"/>
            <a:ext cx="253534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Trigger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087EB90-A0F3-496E-B16F-F154E0B95600}"/>
              </a:ext>
            </a:extLst>
          </p:cNvPr>
          <p:cNvSpPr/>
          <p:nvPr/>
        </p:nvSpPr>
        <p:spPr>
          <a:xfrm>
            <a:off x="565429" y="4005064"/>
            <a:ext cx="2535346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Customer wants to purchase 19 OE sports wheels with 245/35 W performance tires, breaks etc.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0BDE576F-0A2C-4889-8219-34E83FA55354}"/>
              </a:ext>
            </a:extLst>
          </p:cNvPr>
          <p:cNvSpPr/>
          <p:nvPr/>
        </p:nvSpPr>
        <p:spPr>
          <a:xfrm>
            <a:off x="3424777" y="4005064"/>
            <a:ext cx="2535346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Customer wants to be able to drive faster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Customer wants to take advantage of limited promo-discount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1B30F09D-DA16-46F1-9A7C-9F5B86BE78AA}"/>
              </a:ext>
            </a:extLst>
          </p:cNvPr>
          <p:cNvSpPr/>
          <p:nvPr/>
        </p:nvSpPr>
        <p:spPr>
          <a:xfrm>
            <a:off x="6284125" y="4005064"/>
            <a:ext cx="2535346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Customer confirms 1 of 3 pre-booked appointments (pre-packaged specific offer for customer’s car)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761626DA-B8DE-4947-82C8-F3D2222427D5}"/>
              </a:ext>
            </a:extLst>
          </p:cNvPr>
          <p:cNvSpPr/>
          <p:nvPr/>
        </p:nvSpPr>
        <p:spPr>
          <a:xfrm>
            <a:off x="9143473" y="4005064"/>
            <a:ext cx="2535346" cy="12961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Vehicle data reported frequent wheelspin or slippery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Promo-discount is only available for 100 hundred customers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DDD5A587-C8E5-4AC9-818F-67DF56CB0A5B}"/>
              </a:ext>
            </a:extLst>
          </p:cNvPr>
          <p:cNvCxnSpPr>
            <a:stCxn id="5" idx="2"/>
            <a:endCxn id="7" idx="2"/>
          </p:cNvCxnSpPr>
          <p:nvPr/>
        </p:nvCxnSpPr>
        <p:spPr>
          <a:xfrm rot="16200000" flipH="1">
            <a:off x="7551798" y="2945916"/>
            <a:ext cx="12700" cy="5718696"/>
          </a:xfrm>
          <a:prstGeom prst="bentConnector3">
            <a:avLst>
              <a:gd name="adj1" fmla="val 3800000"/>
            </a:avLst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AEAC184D-0E04-4A6A-B033-EC1B8D7C2DF6}"/>
              </a:ext>
            </a:extLst>
          </p:cNvPr>
          <p:cNvSpPr/>
          <p:nvPr/>
        </p:nvSpPr>
        <p:spPr>
          <a:xfrm>
            <a:off x="6086628" y="6063600"/>
            <a:ext cx="2930340" cy="420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t>Connected vehicle data</a:t>
            </a:r>
          </a:p>
        </p:txBody>
      </p:sp>
    </p:spTree>
    <p:extLst>
      <p:ext uri="{BB962C8B-B14F-4D97-AF65-F5344CB8AC3E}">
        <p14:creationId xmlns:p14="http://schemas.microsoft.com/office/powerpoint/2010/main" val="2117149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2301A3C-2387-4D39-9F37-4D05AF6648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 connected vehicle data to understand your customers.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80C4E14-B03B-49B6-885E-F6F4212F7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36C5A-9C6C-4B39-A349-7AAAA42417F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2E3192"/>
                </a:solidFill>
                <a:effectLst/>
                <a:uLnTx/>
                <a:uFillTx/>
                <a:latin typeface="Messina San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2E3192"/>
              </a:solidFill>
              <a:effectLst/>
              <a:uLnTx/>
              <a:uFillTx/>
              <a:latin typeface="Messina Sans"/>
              <a:ea typeface="+mn-ea"/>
              <a:cs typeface="+mn-cs"/>
            </a:endParaRP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72CC09E-B3A6-4C13-8E87-8F8BB5A3FF6E}"/>
              </a:ext>
            </a:extLst>
          </p:cNvPr>
          <p:cNvGraphicFramePr>
            <a:graphicFrameLocks noGrp="1"/>
          </p:cNvGraphicFramePr>
          <p:nvPr/>
        </p:nvGraphicFramePr>
        <p:xfrm>
          <a:off x="460375" y="1375867"/>
          <a:ext cx="11271249" cy="509524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757083">
                  <a:extLst>
                    <a:ext uri="{9D8B030D-6E8A-4147-A177-3AD203B41FA5}">
                      <a16:colId xmlns:a16="http://schemas.microsoft.com/office/drawing/2014/main" val="2217837400"/>
                    </a:ext>
                  </a:extLst>
                </a:gridCol>
                <a:gridCol w="3757083">
                  <a:extLst>
                    <a:ext uri="{9D8B030D-6E8A-4147-A177-3AD203B41FA5}">
                      <a16:colId xmlns:a16="http://schemas.microsoft.com/office/drawing/2014/main" val="2162895311"/>
                    </a:ext>
                  </a:extLst>
                </a:gridCol>
                <a:gridCol w="3757083">
                  <a:extLst>
                    <a:ext uri="{9D8B030D-6E8A-4147-A177-3AD203B41FA5}">
                      <a16:colId xmlns:a16="http://schemas.microsoft.com/office/drawing/2014/main" val="24553891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Vehicle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Driver profile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Offer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799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Many back-and-forth movements before ignition off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Many different parking locations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Low parking 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Complex parking situation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Retrofit parking sensors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Parking cameras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360-degree camera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Adjustable mirror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78402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Long-trip times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Long-distance driver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Fatigue detection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Orthopedic seat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689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High average/max/corner speeds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Many fast acceleration &amp; harsh breakings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Sportive driver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Sport wheels &amp; tires, breaks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Radar-warning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Distance warning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High performance oil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Driver training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Race 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Sports jacket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179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Below average speeds, accelerations, breaks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Cautious driver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Eco-friendly driver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Fuel-safe tires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Eco-route nav upgrade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Lane warning/keeping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Collision assist dashcam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1215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Long low-speed driving in circles before ignition 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Long parking search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Partner deal with parking garage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Pre-loaded/discounted parking app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</a:rPr>
                        <a:t>Parking prediction services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18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1752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ANGLE" val="6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600" dirty="0" smtClean="0">
            <a:latin typeface="Lato" panose="020B060402020202020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ienmaster">
  <a:themeElements>
    <a:clrScheme name="mm1">
      <a:dk1>
        <a:srgbClr val="2E3192"/>
      </a:dk1>
      <a:lt1>
        <a:srgbClr val="FFFFFF"/>
      </a:lt1>
      <a:dk2>
        <a:srgbClr val="323232"/>
      </a:dk2>
      <a:lt2>
        <a:srgbClr val="F0EBEB"/>
      </a:lt2>
      <a:accent1>
        <a:srgbClr val="2E3192"/>
      </a:accent1>
      <a:accent2>
        <a:srgbClr val="0D9DE1"/>
      </a:accent2>
      <a:accent3>
        <a:srgbClr val="FA872C"/>
      </a:accent3>
      <a:accent4>
        <a:srgbClr val="00E587"/>
      </a:accent4>
      <a:accent5>
        <a:srgbClr val="FFD900"/>
      </a:accent5>
      <a:accent6>
        <a:srgbClr val="F05362"/>
      </a:accent6>
      <a:hlink>
        <a:srgbClr val="FA872C"/>
      </a:hlink>
      <a:folHlink>
        <a:srgbClr val="323232"/>
      </a:folHlink>
    </a:clrScheme>
    <a:fontScheme name="MM1">
      <a:majorFont>
        <a:latin typeface="Messina Sans"/>
        <a:ea typeface=""/>
        <a:cs typeface=""/>
      </a:majorFont>
      <a:minorFont>
        <a:latin typeface="Messin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323C7F25-15E3-48B4-A777-3CF93FCBD3BD}" vid="{F833DAF4-9177-41A1-9A66-32E5120DA855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4BF44EA54AB94CAFD72C283F2A69E0" ma:contentTypeVersion="13" ma:contentTypeDescription="Ein neues Dokument erstellen." ma:contentTypeScope="" ma:versionID="3e3fbaf1cd82b5b7c400ed9cc1d41538">
  <xsd:schema xmlns:xsd="http://www.w3.org/2001/XMLSchema" xmlns:xs="http://www.w3.org/2001/XMLSchema" xmlns:p="http://schemas.microsoft.com/office/2006/metadata/properties" xmlns:ns2="167c8a32-35b6-4401-838b-65263ce80824" xmlns:ns3="18be1c25-07b9-4a10-8a64-a6e25df01809" targetNamespace="http://schemas.microsoft.com/office/2006/metadata/properties" ma:root="true" ma:fieldsID="0a2b186ea395b040ac4bd3d4d26e019a" ns2:_="" ns3:_="">
    <xsd:import namespace="167c8a32-35b6-4401-838b-65263ce80824"/>
    <xsd:import namespace="18be1c25-07b9-4a10-8a64-a6e25df018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7c8a32-35b6-4401-838b-65263ce808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e1c25-07b9-4a10-8a64-a6e25df0180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2D6510-53A8-400E-A9FC-F40B49133E0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914485-292B-4EA6-933D-2F74188C09B7}">
  <ds:schemaRefs>
    <ds:schemaRef ds:uri="http://purl.org/dc/terms/"/>
    <ds:schemaRef ds:uri="http://purl.org/dc/dcmitype/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18be1c25-07b9-4a10-8a64-a6e25df01809"/>
    <ds:schemaRef ds:uri="167c8a32-35b6-4401-838b-65263ce80824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2590C96-9CE1-40F4-AE01-3263948D0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67c8a32-35b6-4401-838b-65263ce80824"/>
    <ds:schemaRef ds:uri="18be1c25-07b9-4a10-8a64-a6e25df018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412</Words>
  <Application>Microsoft Macintosh PowerPoint</Application>
  <PresentationFormat>Widescreen</PresentationFormat>
  <Paragraphs>81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Calibri</vt:lpstr>
      <vt:lpstr>Wingdings</vt:lpstr>
      <vt:lpstr>Wingdings 2</vt:lpstr>
      <vt:lpstr>Arial</vt:lpstr>
      <vt:lpstr>Messina Sans</vt:lpstr>
      <vt:lpstr>Lato Black</vt:lpstr>
      <vt:lpstr>Calibri Light</vt:lpstr>
      <vt:lpstr>Symbol</vt:lpstr>
      <vt:lpstr>Custom Design</vt:lpstr>
      <vt:lpstr>Folienmaster</vt:lpstr>
      <vt:lpstr>think-cell Folie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Slama Dirk (INST/P)</dc:creator>
  <cp:lastModifiedBy>Karin Hanson</cp:lastModifiedBy>
  <cp:revision>3</cp:revision>
  <dcterms:created xsi:type="dcterms:W3CDTF">2019-01-03T20:43:29Z</dcterms:created>
  <dcterms:modified xsi:type="dcterms:W3CDTF">2022-05-10T21:29:53Z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0x010100F44BF44EA54AB94CAFD72C283F2A69E0</vt:lpwstr>
  </property>
  <property fmtid="{D5CDD505-2E9C-101B-9397-08002B2CF9AE}" pid="3" name="xd_Signature">
    <vt:bool>false</vt:bool>
  </property>
  <property fmtid="{D5CDD505-2E9C-101B-9397-08002B2CF9AE}" pid="4" name="xd_ProgID">
    <vt:lpwstr/>
  </property>
  <property fmtid="{D5CDD505-2E9C-101B-9397-08002B2CF9AE}" pid="5" name="ComplianceAssetId">
    <vt:lpwstr/>
  </property>
  <property fmtid="{D5CDD505-2E9C-101B-9397-08002B2CF9AE}" pid="6" name="TemplateUrl">
    <vt:lpwstr/>
  </property>
</Properties>
</file>