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6" r:id="rId3"/>
  </p:sldMasterIdLst>
  <p:notesMasterIdLst>
    <p:notesMasterId r:id="rId19"/>
  </p:notesMasterIdLst>
  <p:sldIdLst>
    <p:sldId id="256" r:id="rId4"/>
    <p:sldId id="257" r:id="rId5"/>
    <p:sldId id="276" r:id="rId6"/>
    <p:sldId id="5103" r:id="rId7"/>
    <p:sldId id="290" r:id="rId8"/>
    <p:sldId id="5102" r:id="rId9"/>
    <p:sldId id="5106" r:id="rId10"/>
    <p:sldId id="269" r:id="rId11"/>
    <p:sldId id="5104" r:id="rId12"/>
    <p:sldId id="272" r:id="rId13"/>
    <p:sldId id="5105" r:id="rId14"/>
    <p:sldId id="266" r:id="rId15"/>
    <p:sldId id="273" r:id="rId16"/>
    <p:sldId id="264" r:id="rId17"/>
    <p:sldId id="26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 Hill" initials="WH" lastIdx="1" clrIdx="0">
    <p:extLst>
      <p:ext uri="{19B8F6BF-5375-455C-9EA6-DF929625EA0E}">
        <p15:presenceInfo xmlns:p15="http://schemas.microsoft.com/office/powerpoint/2012/main" userId="S::will.hill@cudes.biz::7996bfe9-65dd-4466-8d1f-038777405c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78C66E-9963-C04F-BE84-6C003711169E}" v="5" dt="2021-05-04T14:17:21.5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46" autoAdjust="0"/>
    <p:restoredTop sz="76035"/>
  </p:normalViewPr>
  <p:slideViewPr>
    <p:cSldViewPr snapToGrid="0">
      <p:cViewPr varScale="1">
        <p:scale>
          <a:sx n="80" d="100"/>
          <a:sy n="80" d="100"/>
        </p:scale>
        <p:origin x="44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97D1F0-76E0-475D-B5E0-6362733028DA}" type="datetimeFigureOut">
              <a:rPr lang="en-US" smtClean="0"/>
              <a:t>5/3/21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194D59-8996-4F27-890F-F88FFB313187}" type="slidenum">
              <a:rPr lang="en-US" smtClean="0"/>
              <a:t>‹#›</a:t>
            </a:fld>
            <a:endParaRPr lang="en-US"/>
          </a:p>
        </p:txBody>
      </p:sp>
    </p:spTree>
    <p:extLst>
      <p:ext uri="{BB962C8B-B14F-4D97-AF65-F5344CB8AC3E}">
        <p14:creationId xmlns:p14="http://schemas.microsoft.com/office/powerpoint/2010/main" val="2920940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194D59-8996-4F27-890F-F88FFB313187}" type="slidenum">
              <a:rPr lang="en-US" smtClean="0"/>
              <a:t>1</a:t>
            </a:fld>
            <a:endParaRPr lang="en-US"/>
          </a:p>
        </p:txBody>
      </p:sp>
    </p:spTree>
    <p:extLst>
      <p:ext uri="{BB962C8B-B14F-4D97-AF65-F5344CB8AC3E}">
        <p14:creationId xmlns:p14="http://schemas.microsoft.com/office/powerpoint/2010/main" val="3564000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gc07edfee03_0_1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5" name="Google Shape;885;gc07edfee03_0_13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194D59-8996-4F27-890F-F88FFB313187}" type="slidenum">
              <a:rPr lang="en-US" smtClean="0"/>
              <a:t>12</a:t>
            </a:fld>
            <a:endParaRPr lang="en-US"/>
          </a:p>
        </p:txBody>
      </p:sp>
    </p:spTree>
    <p:extLst>
      <p:ext uri="{BB962C8B-B14F-4D97-AF65-F5344CB8AC3E}">
        <p14:creationId xmlns:p14="http://schemas.microsoft.com/office/powerpoint/2010/main" val="3013200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194D59-8996-4F27-890F-F88FFB313187}" type="slidenum">
              <a:rPr lang="en-US" smtClean="0"/>
              <a:t>3</a:t>
            </a:fld>
            <a:endParaRPr lang="en-US"/>
          </a:p>
        </p:txBody>
      </p:sp>
    </p:spTree>
    <p:extLst>
      <p:ext uri="{BB962C8B-B14F-4D97-AF65-F5344CB8AC3E}">
        <p14:creationId xmlns:p14="http://schemas.microsoft.com/office/powerpoint/2010/main" val="2543758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194D59-8996-4F27-890F-F88FFB313187}" type="slidenum">
              <a:rPr lang="en-US" smtClean="0"/>
              <a:t>4</a:t>
            </a:fld>
            <a:endParaRPr lang="en-US"/>
          </a:p>
        </p:txBody>
      </p:sp>
    </p:spTree>
    <p:extLst>
      <p:ext uri="{BB962C8B-B14F-4D97-AF65-F5344CB8AC3E}">
        <p14:creationId xmlns:p14="http://schemas.microsoft.com/office/powerpoint/2010/main" val="2508999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194D59-8996-4F27-890F-F88FFB313187}" type="slidenum">
              <a:rPr lang="en-US" smtClean="0"/>
              <a:t>5</a:t>
            </a:fld>
            <a:endParaRPr lang="en-US"/>
          </a:p>
        </p:txBody>
      </p:sp>
    </p:spTree>
    <p:extLst>
      <p:ext uri="{BB962C8B-B14F-4D97-AF65-F5344CB8AC3E}">
        <p14:creationId xmlns:p14="http://schemas.microsoft.com/office/powerpoint/2010/main" val="3681414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dirty="0">
              <a:latin typeface="Russo One" charset="0"/>
              <a:ea typeface="Russo One" charset="0"/>
              <a:cs typeface="Russo One" charset="0"/>
            </a:endParaRPr>
          </a:p>
        </p:txBody>
      </p:sp>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6230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194D59-8996-4F27-890F-F88FFB3131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7187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194D59-8996-4F27-890F-F88FFB313187}" type="slidenum">
              <a:rPr lang="en-US" smtClean="0"/>
              <a:t>8</a:t>
            </a:fld>
            <a:endParaRPr lang="en-US"/>
          </a:p>
        </p:txBody>
      </p:sp>
    </p:spTree>
    <p:extLst>
      <p:ext uri="{BB962C8B-B14F-4D97-AF65-F5344CB8AC3E}">
        <p14:creationId xmlns:p14="http://schemas.microsoft.com/office/powerpoint/2010/main" val="1266566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194D59-8996-4F27-890F-F88FFB313187}" type="slidenum">
              <a:rPr lang="en-US" smtClean="0"/>
              <a:t>9</a:t>
            </a:fld>
            <a:endParaRPr lang="en-US"/>
          </a:p>
        </p:txBody>
      </p:sp>
    </p:spTree>
    <p:extLst>
      <p:ext uri="{BB962C8B-B14F-4D97-AF65-F5344CB8AC3E}">
        <p14:creationId xmlns:p14="http://schemas.microsoft.com/office/powerpoint/2010/main" val="4250311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p:cNvGrpSpPr/>
        <p:nvPr/>
      </p:nvGrpSpPr>
      <p:grpSpPr>
        <a:xfrm>
          <a:off x="0" y="0"/>
          <a:ext cx="0" cy="0"/>
          <a:chOff x="0" y="0"/>
          <a:chExt cx="0" cy="0"/>
        </a:xfrm>
      </p:grpSpPr>
      <p:sp>
        <p:nvSpPr>
          <p:cNvPr id="773" name="Google Shape;773;gc07edfee03_0_10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4" name="Google Shape;774;gc07edfee03_0_10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ales.netfoundry.io/files/branding/nffonts.zip" TargetMode="External"/><Relationship Id="rId7"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hyperlink" Target="https://drive.google.com/open?id=1SpFrlEPAmfstJ9Qbr7KgoFBWGPOXuHmr" TargetMode="External"/><Relationship Id="rId10" Type="http://schemas.openxmlformats.org/officeDocument/2006/relationships/image" Target="../media/image7.png"/><Relationship Id="rId4" Type="http://schemas.openxmlformats.org/officeDocument/2006/relationships/hyperlink" Target="http://sales.netfoundry.io/files/branding/logos.zip" TargetMode="External"/><Relationship Id="rId9" Type="http://schemas.openxmlformats.org/officeDocument/2006/relationships/hyperlink" Target="https://drive.google.com/open?id=1dQEttCD4ZEVQeUiBhvxmd22xZ_ZsqSKF" TargetMode="Externa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s://drive.google.com/open?id=1dQEttCD4ZEVQeUiBhvxmd22xZ_ZsqSKF" TargetMode="External"/><Relationship Id="rId3" Type="http://schemas.openxmlformats.org/officeDocument/2006/relationships/hyperlink" Target="http://sales.netfoundry.io/files/branding/logos.zip" TargetMode="External"/><Relationship Id="rId7" Type="http://schemas.openxmlformats.org/officeDocument/2006/relationships/image" Target="../media/image6.png"/><Relationship Id="rId2" Type="http://schemas.openxmlformats.org/officeDocument/2006/relationships/hyperlink" Target="http://sales.netfoundry.io/files/branding/nffonts.zip" TargetMode="External"/><Relationship Id="rId1" Type="http://schemas.openxmlformats.org/officeDocument/2006/relationships/slideMaster" Target="../slideMasters/slideMaster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drive.google.com/open?id=1SpFrlEPAmfstJ9Qbr7KgoFBWGPOXuHmr" TargetMode="External"/><Relationship Id="rId9" Type="http://schemas.openxmlformats.org/officeDocument/2006/relationships/image" Target="../media/image14.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F7E90-BA31-4844-BEA0-39E15AA7B0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7D2AC23-1D35-436A-ABB8-A3A3255C12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7E7BB8-C13E-4A91-A9A8-4BE9BFF7EAD7}"/>
              </a:ext>
            </a:extLst>
          </p:cNvPr>
          <p:cNvSpPr>
            <a:spLocks noGrp="1"/>
          </p:cNvSpPr>
          <p:nvPr>
            <p:ph type="dt" sz="half" idx="10"/>
          </p:nvPr>
        </p:nvSpPr>
        <p:spPr/>
        <p:txBody>
          <a:bodyPr/>
          <a:lstStyle/>
          <a:p>
            <a:fld id="{D4C8A0C0-EB73-4313-BF72-B1FE2477BEEC}" type="datetime1">
              <a:rPr lang="en-US" smtClean="0"/>
              <a:t>5/3/21</a:t>
            </a:fld>
            <a:endParaRPr lang="en-US"/>
          </a:p>
        </p:txBody>
      </p:sp>
      <p:sp>
        <p:nvSpPr>
          <p:cNvPr id="5" name="Footer Placeholder 4">
            <a:extLst>
              <a:ext uri="{FF2B5EF4-FFF2-40B4-BE49-F238E27FC236}">
                <a16:creationId xmlns:a16="http://schemas.microsoft.com/office/drawing/2014/main" id="{100DF4A6-C912-460E-B12C-91829901BBFF}"/>
              </a:ext>
            </a:extLst>
          </p:cNvPr>
          <p:cNvSpPr>
            <a:spLocks noGrp="1"/>
          </p:cNvSpPr>
          <p:nvPr>
            <p:ph type="ftr" sz="quarter" idx="11"/>
          </p:nvPr>
        </p:nvSpPr>
        <p:spPr/>
        <p:txBody>
          <a:bodyPr/>
          <a:lstStyle/>
          <a:p>
            <a:r>
              <a:rPr lang="en-US"/>
              <a:t>Confidential &amp; Private      www.cudes.biz</a:t>
            </a:r>
          </a:p>
        </p:txBody>
      </p:sp>
      <p:sp>
        <p:nvSpPr>
          <p:cNvPr id="6" name="Slide Number Placeholder 5">
            <a:extLst>
              <a:ext uri="{FF2B5EF4-FFF2-40B4-BE49-F238E27FC236}">
                <a16:creationId xmlns:a16="http://schemas.microsoft.com/office/drawing/2014/main" id="{F1FEFA2B-2C8B-4BB9-9BE5-2B4FD4177DE2}"/>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1328728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D6482-23AB-48EA-9901-0384ACDD02C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15D12A8-D9EE-400F-8C22-4F603B72553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CD5755-5807-4809-B062-2C1987D76A26}"/>
              </a:ext>
            </a:extLst>
          </p:cNvPr>
          <p:cNvSpPr>
            <a:spLocks noGrp="1"/>
          </p:cNvSpPr>
          <p:nvPr>
            <p:ph type="dt" sz="half" idx="10"/>
          </p:nvPr>
        </p:nvSpPr>
        <p:spPr/>
        <p:txBody>
          <a:bodyPr/>
          <a:lstStyle/>
          <a:p>
            <a:fld id="{372364A3-DF44-4EAE-AAC4-84ABDCADE744}" type="datetime1">
              <a:rPr lang="en-US" smtClean="0"/>
              <a:t>5/3/21</a:t>
            </a:fld>
            <a:endParaRPr lang="en-US"/>
          </a:p>
        </p:txBody>
      </p:sp>
      <p:sp>
        <p:nvSpPr>
          <p:cNvPr id="5" name="Footer Placeholder 4">
            <a:extLst>
              <a:ext uri="{FF2B5EF4-FFF2-40B4-BE49-F238E27FC236}">
                <a16:creationId xmlns:a16="http://schemas.microsoft.com/office/drawing/2014/main" id="{1FB96018-8101-49B1-A6E0-05156300267D}"/>
              </a:ext>
            </a:extLst>
          </p:cNvPr>
          <p:cNvSpPr>
            <a:spLocks noGrp="1"/>
          </p:cNvSpPr>
          <p:nvPr>
            <p:ph type="ftr" sz="quarter" idx="11"/>
          </p:nvPr>
        </p:nvSpPr>
        <p:spPr/>
        <p:txBody>
          <a:bodyPr/>
          <a:lstStyle/>
          <a:p>
            <a:r>
              <a:rPr lang="en-US"/>
              <a:t>Confidential &amp; Private      www.cudes.biz</a:t>
            </a:r>
          </a:p>
        </p:txBody>
      </p:sp>
      <p:sp>
        <p:nvSpPr>
          <p:cNvPr id="6" name="Slide Number Placeholder 5">
            <a:extLst>
              <a:ext uri="{FF2B5EF4-FFF2-40B4-BE49-F238E27FC236}">
                <a16:creationId xmlns:a16="http://schemas.microsoft.com/office/drawing/2014/main" id="{770A5F1A-B063-4C61-87CE-C9535E07684A}"/>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2743182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B58E6E-451A-47B9-B697-94AB608E6EE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E7BB63-DC38-4D15-9DC1-4A2A3DB0661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83B64A-E6D7-4F16-A945-19EC52ECD088}"/>
              </a:ext>
            </a:extLst>
          </p:cNvPr>
          <p:cNvSpPr>
            <a:spLocks noGrp="1"/>
          </p:cNvSpPr>
          <p:nvPr>
            <p:ph type="dt" sz="half" idx="10"/>
          </p:nvPr>
        </p:nvSpPr>
        <p:spPr/>
        <p:txBody>
          <a:bodyPr/>
          <a:lstStyle/>
          <a:p>
            <a:fld id="{1B658576-2443-421E-8A3F-A218AAD97AAC}" type="datetime1">
              <a:rPr lang="en-US" smtClean="0"/>
              <a:t>5/3/21</a:t>
            </a:fld>
            <a:endParaRPr lang="en-US"/>
          </a:p>
        </p:txBody>
      </p:sp>
      <p:sp>
        <p:nvSpPr>
          <p:cNvPr id="5" name="Footer Placeholder 4">
            <a:extLst>
              <a:ext uri="{FF2B5EF4-FFF2-40B4-BE49-F238E27FC236}">
                <a16:creationId xmlns:a16="http://schemas.microsoft.com/office/drawing/2014/main" id="{B242C4A8-8817-4A98-9EA4-11451D159E53}"/>
              </a:ext>
            </a:extLst>
          </p:cNvPr>
          <p:cNvSpPr>
            <a:spLocks noGrp="1"/>
          </p:cNvSpPr>
          <p:nvPr>
            <p:ph type="ftr" sz="quarter" idx="11"/>
          </p:nvPr>
        </p:nvSpPr>
        <p:spPr/>
        <p:txBody>
          <a:bodyPr/>
          <a:lstStyle/>
          <a:p>
            <a:r>
              <a:rPr lang="en-US"/>
              <a:t>Confidential &amp; Private      www.cudes.biz</a:t>
            </a:r>
          </a:p>
        </p:txBody>
      </p:sp>
      <p:sp>
        <p:nvSpPr>
          <p:cNvPr id="6" name="Slide Number Placeholder 5">
            <a:extLst>
              <a:ext uri="{FF2B5EF4-FFF2-40B4-BE49-F238E27FC236}">
                <a16:creationId xmlns:a16="http://schemas.microsoft.com/office/drawing/2014/main" id="{9FB1C775-AAEF-4EDB-9E91-C1BE1AEF08F2}"/>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3889605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ue Title Slide">
    <p:bg>
      <p:bgPr>
        <a:solidFill>
          <a:schemeClr val="tx2"/>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p:cNvSpPr>
            <a:spLocks noGrp="1"/>
          </p:cNvSpPr>
          <p:nvPr>
            <p:ph type="ctrTitle" hasCustomPrompt="1"/>
          </p:nvPr>
        </p:nvSpPr>
        <p:spPr>
          <a:xfrm>
            <a:off x="1524000" y="2609741"/>
            <a:ext cx="9144000" cy="826909"/>
          </a:xfrm>
        </p:spPr>
        <p:txBody>
          <a:bodyPr anchor="b"/>
          <a:lstStyle>
            <a:lvl1pPr algn="ctr">
              <a:defRPr sz="6000" b="0" baseline="0">
                <a:solidFill>
                  <a:schemeClr val="bg1"/>
                </a:solidFill>
              </a:defRPr>
            </a:lvl1pPr>
          </a:lstStyle>
          <a:p>
            <a:r>
              <a:rPr lang="en-US" dirty="0"/>
              <a:t>WHITE TITLE SLIDE</a:t>
            </a:r>
          </a:p>
        </p:txBody>
      </p:sp>
      <p:sp>
        <p:nvSpPr>
          <p:cNvPr id="11" name="Subtitle 2"/>
          <p:cNvSpPr>
            <a:spLocks noGrp="1"/>
          </p:cNvSpPr>
          <p:nvPr>
            <p:ph type="subTitle" idx="1" hasCustomPrompt="1"/>
          </p:nvPr>
        </p:nvSpPr>
        <p:spPr>
          <a:xfrm>
            <a:off x="1524000" y="3429000"/>
            <a:ext cx="9144000" cy="435270"/>
          </a:xfrm>
        </p:spPr>
        <p:txBody>
          <a:bodyPr/>
          <a:lstStyle>
            <a:lvl1pPr marL="0" indent="0" algn="ctr">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
        <p:nvSpPr>
          <p:cNvPr id="12" name="Shape 44"/>
          <p:cNvSpPr/>
          <p:nvPr userDrawn="1"/>
        </p:nvSpPr>
        <p:spPr>
          <a:xfrm>
            <a:off x="5777683" y="3864270"/>
            <a:ext cx="636634" cy="59953"/>
          </a:xfrm>
          <a:prstGeom prst="rect">
            <a:avLst/>
          </a:prstGeom>
          <a:solidFill>
            <a:schemeClr val="accent1"/>
          </a:solidFill>
          <a:ln>
            <a:noFill/>
          </a:ln>
        </p:spPr>
        <p:txBody>
          <a:bodyPr lIns="91425" tIns="45700" rIns="91425" bIns="45700" anchor="ctr" anchorCtr="0">
            <a:noAutofit/>
          </a:bodyPr>
          <a:lstStyle/>
          <a:p>
            <a:pPr marL="0" marR="0" lvl="0" indent="0" algn="ctr" rtl="0">
              <a:spcBef>
                <a:spcPts val="0"/>
              </a:spcBef>
              <a:buNone/>
            </a:pPr>
            <a:endParaRPr sz="3600" dirty="0">
              <a:solidFill>
                <a:schemeClr val="accent1"/>
              </a:solidFill>
              <a:latin typeface="Open Sans Regular" charset="0"/>
              <a:ea typeface="Open Sans Regular" charset="0"/>
              <a:cs typeface="Open Sans Regular" charset="0"/>
              <a:sym typeface="Lato"/>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2620343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 Title Slide">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a:off x="78487"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9833" y="0"/>
            <a:ext cx="108155" cy="6858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1" name="Rectangle 10"/>
          <p:cNvSpPr/>
          <p:nvPr userDrawn="1"/>
        </p:nvSpPr>
        <p:spPr>
          <a:xfrm>
            <a:off x="-11264" y="6222569"/>
            <a:ext cx="2498741" cy="520993"/>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3849142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Gradient Title Slide">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1456840" y="2609741"/>
            <a:ext cx="9329979" cy="826909"/>
          </a:xfrm>
        </p:spPr>
        <p:txBody>
          <a:bodyPr anchor="b"/>
          <a:lstStyle>
            <a:lvl1pPr algn="ctr">
              <a:defRPr sz="6000" b="0" baseline="0">
                <a:solidFill>
                  <a:schemeClr val="bg1"/>
                </a:solidFill>
              </a:defRPr>
            </a:lvl1pPr>
          </a:lstStyle>
          <a:p>
            <a:r>
              <a:rPr lang="en-US"/>
              <a:t>GRADIENT </a:t>
            </a:r>
            <a:r>
              <a:rPr lang="en-US" dirty="0"/>
              <a:t>TITLE SLIDE</a:t>
            </a:r>
          </a:p>
        </p:txBody>
      </p:sp>
      <p:sp>
        <p:nvSpPr>
          <p:cNvPr id="3" name="Subtitle 2"/>
          <p:cNvSpPr>
            <a:spLocks noGrp="1"/>
          </p:cNvSpPr>
          <p:nvPr>
            <p:ph type="subTitle" idx="1" hasCustomPrompt="1"/>
          </p:nvPr>
        </p:nvSpPr>
        <p:spPr>
          <a:xfrm>
            <a:off x="1524000" y="3429000"/>
            <a:ext cx="9144000" cy="435270"/>
          </a:xfrm>
        </p:spPr>
        <p:txBody>
          <a:bodyPr/>
          <a:lstStyle>
            <a:lvl1pPr marL="0" indent="0" algn="ctr">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
        <p:nvSpPr>
          <p:cNvPr id="9" name="Shape 44"/>
          <p:cNvSpPr/>
          <p:nvPr userDrawn="1"/>
        </p:nvSpPr>
        <p:spPr>
          <a:xfrm>
            <a:off x="5777683" y="3864270"/>
            <a:ext cx="636634" cy="59953"/>
          </a:xfrm>
          <a:prstGeom prst="rect">
            <a:avLst/>
          </a:prstGeom>
          <a:solidFill>
            <a:schemeClr val="accent1"/>
          </a:solidFill>
          <a:ln>
            <a:noFill/>
          </a:ln>
        </p:spPr>
        <p:txBody>
          <a:bodyPr lIns="91425" tIns="45700" rIns="91425" bIns="45700" anchor="ctr" anchorCtr="0">
            <a:noAutofit/>
          </a:bodyPr>
          <a:lstStyle/>
          <a:p>
            <a:pPr marL="0" marR="0" lvl="0" indent="0" algn="ctr" rtl="0">
              <a:spcBef>
                <a:spcPts val="0"/>
              </a:spcBef>
              <a:buNone/>
            </a:pPr>
            <a:endParaRPr sz="3600" dirty="0">
              <a:solidFill>
                <a:schemeClr val="accent1"/>
              </a:solidFill>
              <a:latin typeface="Open Sans Regular" charset="0"/>
              <a:ea typeface="Open Sans Regular" charset="0"/>
              <a:cs typeface="Open Sans Regular" charset="0"/>
              <a:sym typeface="Lato"/>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22355786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World Title Slide">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1731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2"/>
          <p:cNvSpPr>
            <a:spLocks noGrp="1"/>
          </p:cNvSpPr>
          <p:nvPr>
            <p:ph type="pic" idx="10"/>
          </p:nvPr>
        </p:nvSpPr>
        <p:spPr>
          <a:xfrm>
            <a:off x="0" y="0"/>
            <a:ext cx="12192000" cy="6857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2" name="Title 1"/>
          <p:cNvSpPr>
            <a:spLocks noGrp="1"/>
          </p:cNvSpPr>
          <p:nvPr>
            <p:ph type="title"/>
          </p:nvPr>
        </p:nvSpPr>
        <p:spPr>
          <a:xfrm>
            <a:off x="374649" y="5252493"/>
            <a:ext cx="10515600" cy="724122"/>
          </a:xfrm>
        </p:spPr>
        <p:txBody>
          <a:bodyPr anchor="b">
            <a:normAutofit/>
          </a:bodyPr>
          <a:lstStyle>
            <a:lvl1pPr>
              <a:defRPr sz="4800">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374649" y="5982337"/>
            <a:ext cx="10515600" cy="471635"/>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81303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Blue - Title and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p:cNvSpPr/>
          <p:nvPr userDrawn="1"/>
        </p:nvSpPr>
        <p:spPr>
          <a:xfrm>
            <a:off x="0"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37072341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White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p:cNvSpPr/>
          <p:nvPr userDrawn="1"/>
        </p:nvSpPr>
        <p:spPr>
          <a:xfrm>
            <a:off x="99753"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9833" y="0"/>
            <a:ext cx="108155" cy="6858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1" name="Rectangle 10"/>
          <p:cNvSpPr/>
          <p:nvPr userDrawn="1"/>
        </p:nvSpPr>
        <p:spPr>
          <a:xfrm>
            <a:off x="-11264" y="6222569"/>
            <a:ext cx="2498741" cy="520993"/>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41224565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 - Centered Title and Content">
    <p:bg>
      <p:bgPr>
        <a:solidFill>
          <a:schemeClr val="tx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38539"/>
            <a:ext cx="10515600" cy="469214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p:cNvSpPr/>
          <p:nvPr userDrawn="1"/>
        </p:nvSpPr>
        <p:spPr>
          <a:xfrm>
            <a:off x="0"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hasCustomPrompt="1"/>
          </p:nvPr>
        </p:nvSpPr>
        <p:spPr>
          <a:xfrm>
            <a:off x="1456840" y="287075"/>
            <a:ext cx="9329979" cy="582979"/>
          </a:xfrm>
        </p:spPr>
        <p:txBody>
          <a:bodyPr anchor="b">
            <a:normAutofit/>
          </a:bodyPr>
          <a:lstStyle>
            <a:lvl1pPr algn="ctr">
              <a:defRPr sz="3800" b="0" baseline="0">
                <a:solidFill>
                  <a:schemeClr val="bg1"/>
                </a:solidFill>
              </a:defRPr>
            </a:lvl1pPr>
          </a:lstStyle>
          <a:p>
            <a:r>
              <a:rPr lang="en-US" dirty="0"/>
              <a:t>Centered Slide Title</a:t>
            </a:r>
          </a:p>
        </p:txBody>
      </p:sp>
      <p:sp>
        <p:nvSpPr>
          <p:cNvPr id="8" name="Subtitle 2"/>
          <p:cNvSpPr>
            <a:spLocks noGrp="1"/>
          </p:cNvSpPr>
          <p:nvPr>
            <p:ph type="subTitle" idx="10" hasCustomPrompt="1"/>
          </p:nvPr>
        </p:nvSpPr>
        <p:spPr>
          <a:xfrm>
            <a:off x="1524000" y="830509"/>
            <a:ext cx="9144000" cy="435270"/>
          </a:xfrm>
        </p:spPr>
        <p:txBody>
          <a:bodyPr>
            <a:normAutofit/>
          </a:bodyPr>
          <a:lstStyle>
            <a:lvl1pPr marL="0" indent="0" algn="ctr">
              <a:buNone/>
              <a:defRPr sz="20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
        <p:nvSpPr>
          <p:cNvPr id="9" name="Shape 44"/>
          <p:cNvSpPr/>
          <p:nvPr userDrawn="1"/>
        </p:nvSpPr>
        <p:spPr>
          <a:xfrm>
            <a:off x="5777683" y="1255140"/>
            <a:ext cx="636634" cy="59953"/>
          </a:xfrm>
          <a:prstGeom prst="rect">
            <a:avLst/>
          </a:prstGeom>
          <a:solidFill>
            <a:schemeClr val="accent1"/>
          </a:solidFill>
          <a:ln>
            <a:noFill/>
          </a:ln>
        </p:spPr>
        <p:txBody>
          <a:bodyPr lIns="91425" tIns="45700" rIns="91425" bIns="45700" anchor="ctr" anchorCtr="0">
            <a:noAutofit/>
          </a:bodyPr>
          <a:lstStyle/>
          <a:p>
            <a:pPr marL="0" marR="0" lvl="0" indent="0" algn="ctr" rtl="0">
              <a:spcBef>
                <a:spcPts val="0"/>
              </a:spcBef>
              <a:buNone/>
            </a:pPr>
            <a:endParaRPr sz="3600" dirty="0">
              <a:solidFill>
                <a:schemeClr val="accent1"/>
              </a:solidFill>
              <a:latin typeface="Open Sans Regular" charset="0"/>
              <a:ea typeface="Open Sans Regular" charset="0"/>
              <a:cs typeface="Open Sans Regular" charset="0"/>
              <a:sym typeface="Lato"/>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4108891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DA3DE-6C94-49AA-BFC6-3464CA0608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9C7B61-AD6D-4BC5-BD25-E855FEDAEDD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81E882-CB07-4C63-AEF6-F56A464AE8F6}"/>
              </a:ext>
            </a:extLst>
          </p:cNvPr>
          <p:cNvSpPr>
            <a:spLocks noGrp="1"/>
          </p:cNvSpPr>
          <p:nvPr>
            <p:ph type="dt" sz="half" idx="10"/>
          </p:nvPr>
        </p:nvSpPr>
        <p:spPr/>
        <p:txBody>
          <a:bodyPr/>
          <a:lstStyle/>
          <a:p>
            <a:fld id="{4AD29DC9-C7AB-4FB7-8AF3-F2E0EB81B605}" type="datetime1">
              <a:rPr lang="en-US" smtClean="0"/>
              <a:t>5/3/21</a:t>
            </a:fld>
            <a:endParaRPr lang="en-US"/>
          </a:p>
        </p:txBody>
      </p:sp>
      <p:sp>
        <p:nvSpPr>
          <p:cNvPr id="5" name="Footer Placeholder 4">
            <a:extLst>
              <a:ext uri="{FF2B5EF4-FFF2-40B4-BE49-F238E27FC236}">
                <a16:creationId xmlns:a16="http://schemas.microsoft.com/office/drawing/2014/main" id="{1014CDBD-3293-4A0F-B6DF-34564A4F9BAD}"/>
              </a:ext>
            </a:extLst>
          </p:cNvPr>
          <p:cNvSpPr>
            <a:spLocks noGrp="1"/>
          </p:cNvSpPr>
          <p:nvPr>
            <p:ph type="ftr" sz="quarter" idx="11"/>
          </p:nvPr>
        </p:nvSpPr>
        <p:spPr/>
        <p:txBody>
          <a:bodyPr/>
          <a:lstStyle/>
          <a:p>
            <a:r>
              <a:rPr lang="en-US"/>
              <a:t>Confidential &amp; Private      www.cudes.biz</a:t>
            </a:r>
          </a:p>
        </p:txBody>
      </p:sp>
      <p:sp>
        <p:nvSpPr>
          <p:cNvPr id="6" name="Slide Number Placeholder 5">
            <a:extLst>
              <a:ext uri="{FF2B5EF4-FFF2-40B4-BE49-F238E27FC236}">
                <a16:creationId xmlns:a16="http://schemas.microsoft.com/office/drawing/2014/main" id="{82919EE4-010C-4A65-8B70-9DE52871D558}"/>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11151405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White - Centered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p:cNvSpPr/>
          <p:nvPr userDrawn="1"/>
        </p:nvSpPr>
        <p:spPr>
          <a:xfrm>
            <a:off x="90326"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9833" y="0"/>
            <a:ext cx="108155" cy="6858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1" name="Title 1"/>
          <p:cNvSpPr>
            <a:spLocks noGrp="1"/>
          </p:cNvSpPr>
          <p:nvPr>
            <p:ph type="ctrTitle" hasCustomPrompt="1"/>
          </p:nvPr>
        </p:nvSpPr>
        <p:spPr>
          <a:xfrm>
            <a:off x="1456840" y="287075"/>
            <a:ext cx="9329979" cy="582979"/>
          </a:xfrm>
        </p:spPr>
        <p:txBody>
          <a:bodyPr anchor="b">
            <a:normAutofit/>
          </a:bodyPr>
          <a:lstStyle>
            <a:lvl1pPr algn="ctr">
              <a:defRPr sz="3800" b="0" baseline="0">
                <a:solidFill>
                  <a:schemeClr val="tx2"/>
                </a:solidFill>
              </a:defRPr>
            </a:lvl1pPr>
          </a:lstStyle>
          <a:p>
            <a:r>
              <a:rPr lang="en-US" dirty="0"/>
              <a:t>Centered Slide Title</a:t>
            </a:r>
          </a:p>
        </p:txBody>
      </p:sp>
      <p:sp>
        <p:nvSpPr>
          <p:cNvPr id="12" name="Subtitle 2"/>
          <p:cNvSpPr>
            <a:spLocks noGrp="1"/>
          </p:cNvSpPr>
          <p:nvPr>
            <p:ph type="subTitle" idx="10" hasCustomPrompt="1"/>
          </p:nvPr>
        </p:nvSpPr>
        <p:spPr>
          <a:xfrm>
            <a:off x="1524000" y="830509"/>
            <a:ext cx="9144000" cy="435270"/>
          </a:xfrm>
        </p:spPr>
        <p:txBody>
          <a:bodyPr>
            <a:normAutofit/>
          </a:bodyPr>
          <a:lstStyle>
            <a:lvl1pPr marL="0" indent="0" algn="ctr">
              <a:buNone/>
              <a:defRPr sz="20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
        <p:nvSpPr>
          <p:cNvPr id="13" name="Shape 44"/>
          <p:cNvSpPr/>
          <p:nvPr userDrawn="1"/>
        </p:nvSpPr>
        <p:spPr>
          <a:xfrm>
            <a:off x="5777683" y="1255140"/>
            <a:ext cx="636634" cy="59953"/>
          </a:xfrm>
          <a:prstGeom prst="rect">
            <a:avLst/>
          </a:prstGeom>
          <a:solidFill>
            <a:schemeClr val="accent1"/>
          </a:solidFill>
          <a:ln>
            <a:noFill/>
          </a:ln>
        </p:spPr>
        <p:txBody>
          <a:bodyPr lIns="91425" tIns="45700" rIns="91425" bIns="45700" anchor="ctr" anchorCtr="0">
            <a:noAutofit/>
          </a:bodyPr>
          <a:lstStyle/>
          <a:p>
            <a:pPr marL="0" marR="0" lvl="0" indent="0" algn="ctr" rtl="0">
              <a:spcBef>
                <a:spcPts val="0"/>
              </a:spcBef>
              <a:buNone/>
            </a:pPr>
            <a:endParaRPr sz="3600" dirty="0">
              <a:solidFill>
                <a:schemeClr val="accent1"/>
              </a:solidFill>
              <a:latin typeface="Open Sans Regular" charset="0"/>
              <a:ea typeface="Open Sans Regular" charset="0"/>
              <a:cs typeface="Open Sans Regular" charset="0"/>
              <a:sym typeface="Lato"/>
            </a:endParaRPr>
          </a:p>
        </p:txBody>
      </p:sp>
      <p:sp>
        <p:nvSpPr>
          <p:cNvPr id="16" name="Rectangle 15"/>
          <p:cNvSpPr/>
          <p:nvPr userDrawn="1"/>
        </p:nvSpPr>
        <p:spPr>
          <a:xfrm>
            <a:off x="-11264" y="6222569"/>
            <a:ext cx="2498741" cy="520993"/>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11436007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Blue Two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89517"/>
          </a:xfrm>
        </p:spPr>
        <p:txBody>
          <a:bodyPr/>
          <a:lstStyle>
            <a:lvl1pPr>
              <a:defRPr>
                <a:solidFill>
                  <a:schemeClr val="accent3"/>
                </a:solidFill>
              </a:defRPr>
            </a:lvl1pPr>
          </a:lstStyle>
          <a:p>
            <a:r>
              <a:rPr lang="en-US"/>
              <a:t>Click to edit Master title style</a:t>
            </a:r>
            <a:endParaRPr lang="en-US" dirty="0"/>
          </a:p>
        </p:txBody>
      </p:sp>
      <p:sp>
        <p:nvSpPr>
          <p:cNvPr id="3" name="Content Placeholder 2"/>
          <p:cNvSpPr>
            <a:spLocks noGrp="1"/>
          </p:cNvSpPr>
          <p:nvPr>
            <p:ph sz="half" idx="1"/>
          </p:nvPr>
        </p:nvSpPr>
        <p:spPr>
          <a:xfrm>
            <a:off x="838200" y="1262096"/>
            <a:ext cx="5181600" cy="475593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262097"/>
            <a:ext cx="5181600" cy="475593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Rectangle 12"/>
          <p:cNvSpPr/>
          <p:nvPr userDrawn="1"/>
        </p:nvSpPr>
        <p:spPr>
          <a:xfrm>
            <a:off x="0"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5998447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hite Two Content">
    <p:spTree>
      <p:nvGrpSpPr>
        <p:cNvPr id="1" name=""/>
        <p:cNvGrpSpPr/>
        <p:nvPr/>
      </p:nvGrpSpPr>
      <p:grpSpPr>
        <a:xfrm>
          <a:off x="0" y="0"/>
          <a:ext cx="0" cy="0"/>
          <a:chOff x="0" y="0"/>
          <a:chExt cx="0" cy="0"/>
        </a:xfrm>
      </p:grpSpPr>
      <p:sp>
        <p:nvSpPr>
          <p:cNvPr id="8" name="Rectangle 7"/>
          <p:cNvSpPr/>
          <p:nvPr userDrawn="1"/>
        </p:nvSpPr>
        <p:spPr>
          <a:xfrm>
            <a:off x="99753"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9833" y="0"/>
            <a:ext cx="108155" cy="6858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2" name="Rectangle 11"/>
          <p:cNvSpPr/>
          <p:nvPr userDrawn="1"/>
        </p:nvSpPr>
        <p:spPr>
          <a:xfrm>
            <a:off x="-11264" y="6222569"/>
            <a:ext cx="2498741" cy="520993"/>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
        <p:nvSpPr>
          <p:cNvPr id="17" name="Title 1"/>
          <p:cNvSpPr>
            <a:spLocks noGrp="1"/>
          </p:cNvSpPr>
          <p:nvPr>
            <p:ph type="title"/>
          </p:nvPr>
        </p:nvSpPr>
        <p:spPr>
          <a:xfrm>
            <a:off x="838200" y="365125"/>
            <a:ext cx="10515600" cy="889517"/>
          </a:xfrm>
        </p:spPr>
        <p:txBody>
          <a:bodyPr/>
          <a:lstStyle>
            <a:lvl1pPr>
              <a:defRPr>
                <a:solidFill>
                  <a:schemeClr val="tx2"/>
                </a:solidFill>
              </a:defRPr>
            </a:lvl1pPr>
          </a:lstStyle>
          <a:p>
            <a:r>
              <a:rPr lang="en-US" dirty="0"/>
              <a:t>Click to edit Master title style</a:t>
            </a:r>
          </a:p>
        </p:txBody>
      </p:sp>
      <p:sp>
        <p:nvSpPr>
          <p:cNvPr id="18" name="Content Placeholder 2"/>
          <p:cNvSpPr>
            <a:spLocks noGrp="1"/>
          </p:cNvSpPr>
          <p:nvPr>
            <p:ph sz="half" idx="1"/>
          </p:nvPr>
        </p:nvSpPr>
        <p:spPr>
          <a:xfrm>
            <a:off x="838200" y="1262096"/>
            <a:ext cx="5181600" cy="475593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3"/>
          <p:cNvSpPr>
            <a:spLocks noGrp="1"/>
          </p:cNvSpPr>
          <p:nvPr>
            <p:ph sz="half" idx="2"/>
          </p:nvPr>
        </p:nvSpPr>
        <p:spPr>
          <a:xfrm>
            <a:off x="6172200" y="1262097"/>
            <a:ext cx="5181600" cy="475593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60488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 Comparison">
    <p:bg>
      <p:bgPr>
        <a:solidFill>
          <a:schemeClr val="tx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254642"/>
            <a:ext cx="5157787" cy="56884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1813959"/>
            <a:ext cx="5157787" cy="419343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254641"/>
            <a:ext cx="5183188" cy="559317"/>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1813959"/>
            <a:ext cx="5183188" cy="419343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Rectangle 13"/>
          <p:cNvSpPr/>
          <p:nvPr userDrawn="1"/>
        </p:nvSpPr>
        <p:spPr>
          <a:xfrm>
            <a:off x="0"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
        <p:nvSpPr>
          <p:cNvPr id="10" name="Title 1"/>
          <p:cNvSpPr>
            <a:spLocks noGrp="1"/>
          </p:cNvSpPr>
          <p:nvPr>
            <p:ph type="title"/>
          </p:nvPr>
        </p:nvSpPr>
        <p:spPr>
          <a:xfrm>
            <a:off x="838200" y="365125"/>
            <a:ext cx="10515600" cy="889517"/>
          </a:xfrm>
        </p:spPr>
        <p:txBody>
          <a:bodyPr/>
          <a:lstStyle>
            <a:lvl1pPr>
              <a:defRPr>
                <a:solidFill>
                  <a:schemeClr val="accent3"/>
                </a:solidFill>
              </a:defRPr>
            </a:lvl1pPr>
          </a:lstStyle>
          <a:p>
            <a:r>
              <a:rPr lang="en-US"/>
              <a:t>Click to edit Master title style</a:t>
            </a:r>
            <a:endParaRPr lang="en-US" dirty="0"/>
          </a:p>
        </p:txBody>
      </p:sp>
    </p:spTree>
    <p:extLst>
      <p:ext uri="{BB962C8B-B14F-4D97-AF65-F5344CB8AC3E}">
        <p14:creationId xmlns:p14="http://schemas.microsoft.com/office/powerpoint/2010/main" val="4147764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hite Comparison">
    <p:spTree>
      <p:nvGrpSpPr>
        <p:cNvPr id="1" name=""/>
        <p:cNvGrpSpPr/>
        <p:nvPr/>
      </p:nvGrpSpPr>
      <p:grpSpPr>
        <a:xfrm>
          <a:off x="0" y="0"/>
          <a:ext cx="0" cy="0"/>
          <a:chOff x="0" y="0"/>
          <a:chExt cx="0" cy="0"/>
        </a:xfrm>
      </p:grpSpPr>
      <p:sp>
        <p:nvSpPr>
          <p:cNvPr id="10" name="Rectangle 9"/>
          <p:cNvSpPr/>
          <p:nvPr userDrawn="1"/>
        </p:nvSpPr>
        <p:spPr>
          <a:xfrm>
            <a:off x="99753"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userDrawn="1"/>
        </p:nvSpPr>
        <p:spPr>
          <a:xfrm>
            <a:off x="-9833" y="0"/>
            <a:ext cx="108155" cy="6858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4" name="Rectangle 13"/>
          <p:cNvSpPr/>
          <p:nvPr userDrawn="1"/>
        </p:nvSpPr>
        <p:spPr>
          <a:xfrm>
            <a:off x="-11264" y="6222569"/>
            <a:ext cx="2498741" cy="520993"/>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
        <p:nvSpPr>
          <p:cNvPr id="16" name="Text Placeholder 2"/>
          <p:cNvSpPr>
            <a:spLocks noGrp="1"/>
          </p:cNvSpPr>
          <p:nvPr>
            <p:ph type="body" idx="1"/>
          </p:nvPr>
        </p:nvSpPr>
        <p:spPr>
          <a:xfrm>
            <a:off x="839788" y="1254642"/>
            <a:ext cx="5157787" cy="56884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7" name="Content Placeholder 3"/>
          <p:cNvSpPr>
            <a:spLocks noGrp="1"/>
          </p:cNvSpPr>
          <p:nvPr>
            <p:ph sz="half" idx="2"/>
          </p:nvPr>
        </p:nvSpPr>
        <p:spPr>
          <a:xfrm>
            <a:off x="839788" y="1813959"/>
            <a:ext cx="5157787" cy="4193436"/>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ext Placeholder 4"/>
          <p:cNvSpPr>
            <a:spLocks noGrp="1"/>
          </p:cNvSpPr>
          <p:nvPr>
            <p:ph type="body" sz="quarter" idx="3"/>
          </p:nvPr>
        </p:nvSpPr>
        <p:spPr>
          <a:xfrm>
            <a:off x="6172200" y="1254641"/>
            <a:ext cx="5183188" cy="559317"/>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9" name="Content Placeholder 5"/>
          <p:cNvSpPr>
            <a:spLocks noGrp="1"/>
          </p:cNvSpPr>
          <p:nvPr>
            <p:ph sz="quarter" idx="4"/>
          </p:nvPr>
        </p:nvSpPr>
        <p:spPr>
          <a:xfrm>
            <a:off x="6172200" y="1813959"/>
            <a:ext cx="5183188" cy="4193436"/>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itle 1"/>
          <p:cNvSpPr>
            <a:spLocks noGrp="1"/>
          </p:cNvSpPr>
          <p:nvPr>
            <p:ph type="title"/>
          </p:nvPr>
        </p:nvSpPr>
        <p:spPr>
          <a:xfrm>
            <a:off x="838200" y="365125"/>
            <a:ext cx="10515600" cy="889517"/>
          </a:xfrm>
        </p:spPr>
        <p:txBody>
          <a:bodyPr/>
          <a:lstStyle>
            <a:lvl1pPr>
              <a:defRPr>
                <a:solidFill>
                  <a:schemeClr val="tx2"/>
                </a:solidFill>
              </a:defRPr>
            </a:lvl1pPr>
          </a:lstStyle>
          <a:p>
            <a:r>
              <a:rPr lang="en-US" dirty="0"/>
              <a:t>Click to edit Master title style</a:t>
            </a:r>
          </a:p>
        </p:txBody>
      </p:sp>
    </p:spTree>
    <p:extLst>
      <p:ext uri="{BB962C8B-B14F-4D97-AF65-F5344CB8AC3E}">
        <p14:creationId xmlns:p14="http://schemas.microsoft.com/office/powerpoint/2010/main" val="16205112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Blue Content with Caption">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999641"/>
          </a:xfrm>
        </p:spPr>
        <p:txBody>
          <a:bodyPr anchor="b"/>
          <a:lstStyle>
            <a:lvl1pPr>
              <a:defRPr sz="3200">
                <a:solidFill>
                  <a:schemeClr val="accent3"/>
                </a:solidFill>
              </a:defRPr>
            </a:lvl1pPr>
          </a:lstStyle>
          <a:p>
            <a:r>
              <a:rPr lang="en-US"/>
              <a:t>Click to edit Master title style</a:t>
            </a:r>
            <a:endParaRPr lang="en-US" dirty="0"/>
          </a:p>
        </p:txBody>
      </p:sp>
      <p:sp>
        <p:nvSpPr>
          <p:cNvPr id="3" name="Content Placeholder 2"/>
          <p:cNvSpPr>
            <a:spLocks noGrp="1"/>
          </p:cNvSpPr>
          <p:nvPr>
            <p:ph idx="1"/>
          </p:nvPr>
        </p:nvSpPr>
        <p:spPr>
          <a:xfrm>
            <a:off x="5183188" y="457201"/>
            <a:ext cx="6172200" cy="5403850"/>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1456841"/>
            <a:ext cx="3932237" cy="441214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3" name="Rectangle 12"/>
          <p:cNvSpPr/>
          <p:nvPr userDrawn="1"/>
        </p:nvSpPr>
        <p:spPr>
          <a:xfrm>
            <a:off x="0"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35347652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Whi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999641"/>
          </a:xfrm>
        </p:spPr>
        <p:txBody>
          <a:bodyPr anchor="b"/>
          <a:lstStyle>
            <a:lvl1pPr>
              <a:defRPr sz="320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1456841"/>
            <a:ext cx="3932237" cy="441214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Rectangle 7"/>
          <p:cNvSpPr/>
          <p:nvPr userDrawn="1"/>
        </p:nvSpPr>
        <p:spPr>
          <a:xfrm>
            <a:off x="99753"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9833" y="0"/>
            <a:ext cx="108155" cy="6858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2" name="Rectangle 11"/>
          <p:cNvSpPr/>
          <p:nvPr userDrawn="1"/>
        </p:nvSpPr>
        <p:spPr>
          <a:xfrm>
            <a:off x="-11264" y="6222569"/>
            <a:ext cx="2498741" cy="520993"/>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708686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 Picture with Caption">
    <p:bg>
      <p:bgPr>
        <a:solidFill>
          <a:schemeClr val="tx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501898" y="0"/>
            <a:ext cx="6690102" cy="6857999"/>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12" name="Title 1"/>
          <p:cNvSpPr>
            <a:spLocks noGrp="1"/>
          </p:cNvSpPr>
          <p:nvPr>
            <p:ph type="title"/>
          </p:nvPr>
        </p:nvSpPr>
        <p:spPr>
          <a:xfrm>
            <a:off x="839788" y="457200"/>
            <a:ext cx="3932237" cy="999641"/>
          </a:xfrm>
        </p:spPr>
        <p:txBody>
          <a:bodyPr anchor="b"/>
          <a:lstStyle>
            <a:lvl1pPr>
              <a:defRPr sz="3200">
                <a:solidFill>
                  <a:schemeClr val="accent3"/>
                </a:solidFill>
              </a:defRPr>
            </a:lvl1pPr>
          </a:lstStyle>
          <a:p>
            <a:r>
              <a:rPr lang="en-US"/>
              <a:t>Click to edit Master title style</a:t>
            </a:r>
            <a:endParaRPr lang="en-US" dirty="0"/>
          </a:p>
        </p:txBody>
      </p:sp>
      <p:sp>
        <p:nvSpPr>
          <p:cNvPr id="13" name="Text Placeholder 3"/>
          <p:cNvSpPr>
            <a:spLocks noGrp="1"/>
          </p:cNvSpPr>
          <p:nvPr>
            <p:ph type="body" sz="half" idx="2"/>
          </p:nvPr>
        </p:nvSpPr>
        <p:spPr>
          <a:xfrm>
            <a:off x="839788" y="1456841"/>
            <a:ext cx="3932237" cy="441214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5" name="Rectangle 14"/>
          <p:cNvSpPr/>
          <p:nvPr userDrawn="1"/>
        </p:nvSpPr>
        <p:spPr>
          <a:xfrm>
            <a:off x="0"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906248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Whit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501898" y="0"/>
            <a:ext cx="6690102" cy="6857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8" name="Rectangle 7"/>
          <p:cNvSpPr/>
          <p:nvPr userDrawn="1"/>
        </p:nvSpPr>
        <p:spPr>
          <a:xfrm>
            <a:off x="99753"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9833" y="0"/>
            <a:ext cx="108155" cy="6858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2" name="Title 1"/>
          <p:cNvSpPr>
            <a:spLocks noGrp="1"/>
          </p:cNvSpPr>
          <p:nvPr>
            <p:ph type="title"/>
          </p:nvPr>
        </p:nvSpPr>
        <p:spPr>
          <a:xfrm>
            <a:off x="839788" y="457200"/>
            <a:ext cx="3932237" cy="999641"/>
          </a:xfrm>
        </p:spPr>
        <p:txBody>
          <a:bodyPr anchor="b"/>
          <a:lstStyle>
            <a:lvl1pPr>
              <a:defRPr sz="3200">
                <a:solidFill>
                  <a:schemeClr val="tx2"/>
                </a:solidFill>
              </a:defRPr>
            </a:lvl1pPr>
          </a:lstStyle>
          <a:p>
            <a:r>
              <a:rPr lang="en-US"/>
              <a:t>Click to edit Master title style</a:t>
            </a:r>
            <a:endParaRPr lang="en-US" dirty="0"/>
          </a:p>
        </p:txBody>
      </p:sp>
      <p:sp>
        <p:nvSpPr>
          <p:cNvPr id="13" name="Text Placeholder 3"/>
          <p:cNvSpPr>
            <a:spLocks noGrp="1"/>
          </p:cNvSpPr>
          <p:nvPr>
            <p:ph type="body" sz="half" idx="2"/>
          </p:nvPr>
        </p:nvSpPr>
        <p:spPr>
          <a:xfrm>
            <a:off x="839788" y="1456841"/>
            <a:ext cx="3932237" cy="441214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4" name="Rectangle 13"/>
          <p:cNvSpPr/>
          <p:nvPr userDrawn="1"/>
        </p:nvSpPr>
        <p:spPr>
          <a:xfrm>
            <a:off x="-11264" y="6222569"/>
            <a:ext cx="2498741" cy="520993"/>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25253501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Blue Title Onl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2631" y="365126"/>
            <a:ext cx="10515600" cy="559908"/>
          </a:xfrm>
        </p:spPr>
        <p:txBody>
          <a:bodyPr>
            <a:normAutofit/>
          </a:bodyPr>
          <a:lstStyle>
            <a:lvl1pPr algn="ctr">
              <a:defRPr sz="4000">
                <a:solidFill>
                  <a:schemeClr val="accent3"/>
                </a:solidFill>
              </a:defRPr>
            </a:lvl1pPr>
          </a:lstStyle>
          <a:p>
            <a:r>
              <a:rPr lang="en-US" dirty="0"/>
              <a:t>Click to edit Master title style</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400800"/>
            <a:ext cx="2180314" cy="298703"/>
          </a:xfrm>
          <a:prstGeom prst="rect">
            <a:avLst/>
          </a:prstGeom>
        </p:spPr>
      </p:pic>
      <p:sp>
        <p:nvSpPr>
          <p:cNvPr id="11" name="Rectangle 10"/>
          <p:cNvSpPr/>
          <p:nvPr userDrawn="1"/>
        </p:nvSpPr>
        <p:spPr>
          <a:xfrm>
            <a:off x="0"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63147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E53BB-3AC0-4811-83DE-41BB7BC85D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2407D5-7108-424C-8CB4-9263F11D8EA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096AB17-DA00-45EE-8856-C0E7F1D9F31E}"/>
              </a:ext>
            </a:extLst>
          </p:cNvPr>
          <p:cNvSpPr>
            <a:spLocks noGrp="1"/>
          </p:cNvSpPr>
          <p:nvPr>
            <p:ph type="dt" sz="half" idx="10"/>
          </p:nvPr>
        </p:nvSpPr>
        <p:spPr/>
        <p:txBody>
          <a:bodyPr/>
          <a:lstStyle/>
          <a:p>
            <a:fld id="{4BDE7E90-62D1-449F-8774-21C420EC5FD6}" type="datetime1">
              <a:rPr lang="en-US" smtClean="0"/>
              <a:t>5/3/21</a:t>
            </a:fld>
            <a:endParaRPr lang="en-US"/>
          </a:p>
        </p:txBody>
      </p:sp>
      <p:sp>
        <p:nvSpPr>
          <p:cNvPr id="5" name="Footer Placeholder 4">
            <a:extLst>
              <a:ext uri="{FF2B5EF4-FFF2-40B4-BE49-F238E27FC236}">
                <a16:creationId xmlns:a16="http://schemas.microsoft.com/office/drawing/2014/main" id="{BDDCC01C-E4FD-4BF1-8F36-2613D6F0D53B}"/>
              </a:ext>
            </a:extLst>
          </p:cNvPr>
          <p:cNvSpPr>
            <a:spLocks noGrp="1"/>
          </p:cNvSpPr>
          <p:nvPr>
            <p:ph type="ftr" sz="quarter" idx="11"/>
          </p:nvPr>
        </p:nvSpPr>
        <p:spPr/>
        <p:txBody>
          <a:bodyPr/>
          <a:lstStyle/>
          <a:p>
            <a:r>
              <a:rPr lang="en-US"/>
              <a:t>Confidential &amp; Private      www.cudes.biz</a:t>
            </a:r>
          </a:p>
        </p:txBody>
      </p:sp>
      <p:sp>
        <p:nvSpPr>
          <p:cNvPr id="6" name="Slide Number Placeholder 5">
            <a:extLst>
              <a:ext uri="{FF2B5EF4-FFF2-40B4-BE49-F238E27FC236}">
                <a16:creationId xmlns:a16="http://schemas.microsoft.com/office/drawing/2014/main" id="{191B221B-2760-4476-861F-1963B7AF230D}"/>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16802608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White Title Only">
    <p:spTree>
      <p:nvGrpSpPr>
        <p:cNvPr id="1" name=""/>
        <p:cNvGrpSpPr/>
        <p:nvPr/>
      </p:nvGrpSpPr>
      <p:grpSpPr>
        <a:xfrm>
          <a:off x="0" y="0"/>
          <a:ext cx="0" cy="0"/>
          <a:chOff x="0" y="0"/>
          <a:chExt cx="0" cy="0"/>
        </a:xfrm>
      </p:grpSpPr>
      <p:sp>
        <p:nvSpPr>
          <p:cNvPr id="6" name="Rectangle 5"/>
          <p:cNvSpPr/>
          <p:nvPr userDrawn="1"/>
        </p:nvSpPr>
        <p:spPr>
          <a:xfrm>
            <a:off x="99753"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9833" y="0"/>
            <a:ext cx="108155" cy="6858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0" name="Title 1"/>
          <p:cNvSpPr>
            <a:spLocks noGrp="1"/>
          </p:cNvSpPr>
          <p:nvPr>
            <p:ph type="title"/>
          </p:nvPr>
        </p:nvSpPr>
        <p:spPr>
          <a:xfrm>
            <a:off x="912631" y="365126"/>
            <a:ext cx="10515600" cy="559908"/>
          </a:xfrm>
        </p:spPr>
        <p:txBody>
          <a:bodyPr>
            <a:normAutofit/>
          </a:bodyPr>
          <a:lstStyle>
            <a:lvl1pPr algn="ctr">
              <a:defRPr sz="4000">
                <a:solidFill>
                  <a:schemeClr val="tx2"/>
                </a:solidFill>
              </a:defRPr>
            </a:lvl1pPr>
          </a:lstStyle>
          <a:p>
            <a:r>
              <a:rPr lang="en-US" dirty="0"/>
              <a:t>Click to edit Master title style</a:t>
            </a:r>
          </a:p>
        </p:txBody>
      </p:sp>
      <p:sp>
        <p:nvSpPr>
          <p:cNvPr id="11" name="Rectangle 10"/>
          <p:cNvSpPr/>
          <p:nvPr userDrawn="1"/>
        </p:nvSpPr>
        <p:spPr>
          <a:xfrm>
            <a:off x="-11264" y="6222569"/>
            <a:ext cx="2498741" cy="520993"/>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20052214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NF Blank">
    <p:spTree>
      <p:nvGrpSpPr>
        <p:cNvPr id="1" name=""/>
        <p:cNvGrpSpPr/>
        <p:nvPr/>
      </p:nvGrpSpPr>
      <p:grpSpPr>
        <a:xfrm>
          <a:off x="0" y="0"/>
          <a:ext cx="0" cy="0"/>
          <a:chOff x="0" y="0"/>
          <a:chExt cx="0" cy="0"/>
        </a:xfrm>
      </p:grpSpPr>
      <p:sp>
        <p:nvSpPr>
          <p:cNvPr id="5" name="Rectangle 4"/>
          <p:cNvSpPr/>
          <p:nvPr userDrawn="1"/>
        </p:nvSpPr>
        <p:spPr>
          <a:xfrm>
            <a:off x="99753" y="0"/>
            <a:ext cx="786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userDrawn="1"/>
        </p:nvSpPr>
        <p:spPr>
          <a:xfrm>
            <a:off x="-9833" y="0"/>
            <a:ext cx="108155" cy="6858000"/>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9" name="Rectangle 8"/>
          <p:cNvSpPr/>
          <p:nvPr userDrawn="1"/>
        </p:nvSpPr>
        <p:spPr>
          <a:xfrm>
            <a:off x="-11264" y="6222569"/>
            <a:ext cx="2498741" cy="520993"/>
          </a:xfrm>
          <a:prstGeom prst="rect">
            <a:avLst/>
          </a:prstGeom>
          <a:solidFill>
            <a:schemeClr val="tx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30278599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Actuall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6456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Resourc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2"/>
          <p:cNvSpPr txBox="1">
            <a:spLocks/>
          </p:cNvSpPr>
          <p:nvPr userDrawn="1"/>
        </p:nvSpPr>
        <p:spPr>
          <a:xfrm>
            <a:off x="1456840" y="287075"/>
            <a:ext cx="9329979" cy="582979"/>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gn="ctr"/>
            <a:r>
              <a:rPr lang="en-US" sz="3200" dirty="0"/>
              <a:t>TEMPLATE RESOURCES</a:t>
            </a:r>
          </a:p>
        </p:txBody>
      </p:sp>
      <p:sp>
        <p:nvSpPr>
          <p:cNvPr id="3" name="Subtitle 3"/>
          <p:cNvSpPr txBox="1">
            <a:spLocks/>
          </p:cNvSpPr>
          <p:nvPr userDrawn="1"/>
        </p:nvSpPr>
        <p:spPr>
          <a:xfrm>
            <a:off x="1478842" y="769549"/>
            <a:ext cx="9307977" cy="435270"/>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1600" dirty="0"/>
              <a:t>Fonts, Logos, Icons, and Stock Photography</a:t>
            </a:r>
          </a:p>
        </p:txBody>
      </p:sp>
      <p:sp>
        <p:nvSpPr>
          <p:cNvPr id="4" name="TextBox 3"/>
          <p:cNvSpPr txBox="1"/>
          <p:nvPr userDrawn="1"/>
        </p:nvSpPr>
        <p:spPr>
          <a:xfrm>
            <a:off x="838600" y="4968240"/>
            <a:ext cx="1473200" cy="314960"/>
          </a:xfrm>
          <a:prstGeom prst="rect">
            <a:avLst/>
          </a:prstGeom>
        </p:spPr>
        <p:txBody>
          <a:bodyPr vert="horz" wrap="none" lIns="91440" tIns="45720" rIns="91440" bIns="45720" rtlCol="0" anchor="b">
            <a:normAutofit/>
          </a:bodyPr>
          <a:lstStyle/>
          <a:p>
            <a:pPr algn="ctr">
              <a:buSzPct val="25000"/>
            </a:pPr>
            <a:r>
              <a:rPr lang="en-US" sz="1200" dirty="0">
                <a:solidFill>
                  <a:schemeClr val="bg1"/>
                </a:solidFill>
                <a:latin typeface="Open Sans Regular" charset="0"/>
                <a:ea typeface="Open Sans Regular" charset="0"/>
                <a:cs typeface="Open Sans Regular" charset="0"/>
                <a:sym typeface="Lato"/>
                <a:hlinkClick r:id="rId3"/>
              </a:rPr>
              <a:t>Download Fonts</a:t>
            </a:r>
            <a:endParaRPr lang="en-US" sz="1200" dirty="0">
              <a:solidFill>
                <a:schemeClr val="bg1"/>
              </a:solidFill>
              <a:latin typeface="Open Sans Regular" charset="0"/>
              <a:ea typeface="Open Sans Regular" charset="0"/>
              <a:cs typeface="Open Sans Regular" charset="0"/>
              <a:sym typeface="Lato"/>
            </a:endParaRPr>
          </a:p>
        </p:txBody>
      </p:sp>
      <p:sp>
        <p:nvSpPr>
          <p:cNvPr id="5" name="TextBox 4"/>
          <p:cNvSpPr txBox="1"/>
          <p:nvPr userDrawn="1"/>
        </p:nvSpPr>
        <p:spPr>
          <a:xfrm>
            <a:off x="610000" y="3690620"/>
            <a:ext cx="2052320" cy="264160"/>
          </a:xfrm>
          <a:prstGeom prst="rect">
            <a:avLst/>
          </a:prstGeom>
        </p:spPr>
        <p:txBody>
          <a:bodyPr vert="horz" wrap="square" lIns="91440" tIns="45720" rIns="91440" bIns="45720" rtlCol="0" anchor="b">
            <a:noAutofit/>
          </a:bodyPr>
          <a:lstStyle/>
          <a:p>
            <a:pPr algn="l">
              <a:buSzPct val="25000"/>
            </a:pPr>
            <a:r>
              <a:rPr lang="en-US" sz="1400" dirty="0">
                <a:latin typeface="Open Sans Regular" charset="0"/>
                <a:ea typeface="Open Sans Regular" charset="0"/>
                <a:cs typeface="Open Sans Regular" charset="0"/>
                <a:sym typeface="Lato"/>
              </a:rPr>
              <a:t>NETFOUNDRY FONTS</a:t>
            </a:r>
          </a:p>
        </p:txBody>
      </p:sp>
      <p:sp>
        <p:nvSpPr>
          <p:cNvPr id="6" name="TextBox 5"/>
          <p:cNvSpPr txBox="1"/>
          <p:nvPr userDrawn="1"/>
        </p:nvSpPr>
        <p:spPr>
          <a:xfrm>
            <a:off x="368700" y="4272280"/>
            <a:ext cx="2413000" cy="264160"/>
          </a:xfrm>
          <a:prstGeom prst="rect">
            <a:avLst/>
          </a:prstGeom>
        </p:spPr>
        <p:txBody>
          <a:bodyPr vert="horz" wrap="square" lIns="91440" tIns="45720" rIns="91440" bIns="45720" rtlCol="0" anchor="b">
            <a:noAutofit/>
          </a:bodyPr>
          <a:lstStyle/>
          <a:p>
            <a:pPr algn="ctr">
              <a:buSzPct val="25000"/>
            </a:pPr>
            <a:r>
              <a:rPr lang="en-US" sz="1050" dirty="0">
                <a:solidFill>
                  <a:schemeClr val="accent6"/>
                </a:solidFill>
                <a:latin typeface="Open Sans Regular" charset="0"/>
                <a:ea typeface="Open Sans Regular" charset="0"/>
                <a:cs typeface="Open Sans Regular" charset="0"/>
                <a:sym typeface="Lato"/>
              </a:rPr>
              <a:t>Easily install our Google Fonts. Install is required to make this template work correctly.</a:t>
            </a:r>
          </a:p>
        </p:txBody>
      </p:sp>
      <p:sp>
        <p:nvSpPr>
          <p:cNvPr id="7" name="TextBox 6"/>
          <p:cNvSpPr txBox="1"/>
          <p:nvPr userDrawn="1"/>
        </p:nvSpPr>
        <p:spPr>
          <a:xfrm>
            <a:off x="3825373" y="4958080"/>
            <a:ext cx="1473200" cy="314960"/>
          </a:xfrm>
          <a:prstGeom prst="rect">
            <a:avLst/>
          </a:prstGeom>
        </p:spPr>
        <p:txBody>
          <a:bodyPr vert="horz" wrap="none" lIns="91440" tIns="45720" rIns="91440" bIns="45720" rtlCol="0" anchor="b">
            <a:normAutofit/>
          </a:bodyPr>
          <a:lstStyle/>
          <a:p>
            <a:pPr algn="ctr">
              <a:buSzPct val="25000"/>
            </a:pPr>
            <a:r>
              <a:rPr lang="en-US" sz="1200" dirty="0">
                <a:solidFill>
                  <a:schemeClr val="bg1"/>
                </a:solidFill>
                <a:latin typeface="Open Sans Regular" charset="0"/>
                <a:ea typeface="Open Sans Regular" charset="0"/>
                <a:cs typeface="Open Sans Regular" charset="0"/>
                <a:sym typeface="Lato"/>
                <a:hlinkClick r:id="rId4"/>
              </a:rPr>
              <a:t>Download</a:t>
            </a:r>
            <a:r>
              <a:rPr lang="en-US" sz="1200" baseline="0" dirty="0">
                <a:solidFill>
                  <a:schemeClr val="bg1"/>
                </a:solidFill>
                <a:latin typeface="Open Sans Regular" charset="0"/>
                <a:ea typeface="Open Sans Regular" charset="0"/>
                <a:cs typeface="Open Sans Regular" charset="0"/>
                <a:sym typeface="Lato"/>
                <a:hlinkClick r:id="rId4"/>
              </a:rPr>
              <a:t> Logos</a:t>
            </a:r>
            <a:endParaRPr lang="en-US" sz="1200" dirty="0">
              <a:solidFill>
                <a:schemeClr val="bg1"/>
              </a:solidFill>
              <a:latin typeface="Open Sans Regular" charset="0"/>
              <a:ea typeface="Open Sans Regular" charset="0"/>
              <a:cs typeface="Open Sans Regular" charset="0"/>
              <a:sym typeface="Lato"/>
            </a:endParaRPr>
          </a:p>
        </p:txBody>
      </p:sp>
      <p:sp>
        <p:nvSpPr>
          <p:cNvPr id="8" name="TextBox 7"/>
          <p:cNvSpPr txBox="1"/>
          <p:nvPr userDrawn="1"/>
        </p:nvSpPr>
        <p:spPr>
          <a:xfrm>
            <a:off x="3606933" y="3680460"/>
            <a:ext cx="2052320" cy="264160"/>
          </a:xfrm>
          <a:prstGeom prst="rect">
            <a:avLst/>
          </a:prstGeom>
        </p:spPr>
        <p:txBody>
          <a:bodyPr vert="horz" wrap="square" lIns="91440" tIns="45720" rIns="91440" bIns="45720" rtlCol="0" anchor="b">
            <a:noAutofit/>
          </a:bodyPr>
          <a:lstStyle/>
          <a:p>
            <a:pPr algn="l">
              <a:buSzPct val="25000"/>
            </a:pPr>
            <a:r>
              <a:rPr lang="en-US" sz="1400" dirty="0">
                <a:latin typeface="Open Sans Regular" charset="0"/>
                <a:ea typeface="Open Sans Regular" charset="0"/>
                <a:cs typeface="Open Sans Regular" charset="0"/>
                <a:sym typeface="Lato"/>
              </a:rPr>
              <a:t>NETFOUNDRY LOGOS</a:t>
            </a:r>
          </a:p>
        </p:txBody>
      </p:sp>
      <p:sp>
        <p:nvSpPr>
          <p:cNvPr id="9" name="TextBox 8"/>
          <p:cNvSpPr txBox="1"/>
          <p:nvPr userDrawn="1"/>
        </p:nvSpPr>
        <p:spPr>
          <a:xfrm>
            <a:off x="3388493" y="4235690"/>
            <a:ext cx="2413000" cy="264160"/>
          </a:xfrm>
          <a:prstGeom prst="rect">
            <a:avLst/>
          </a:prstGeom>
        </p:spPr>
        <p:txBody>
          <a:bodyPr vert="horz" wrap="square" lIns="91440" tIns="45720" rIns="91440" bIns="45720" rtlCol="0" anchor="b">
            <a:noAutofit/>
          </a:bodyPr>
          <a:lstStyle/>
          <a:p>
            <a:pPr algn="ctr">
              <a:buSzPct val="25000"/>
            </a:pPr>
            <a:r>
              <a:rPr lang="en-US" sz="1050" dirty="0">
                <a:solidFill>
                  <a:schemeClr val="accent6"/>
                </a:solidFill>
                <a:latin typeface="Open Sans Regular" charset="0"/>
                <a:ea typeface="Open Sans Regular" charset="0"/>
                <a:cs typeface="Open Sans Regular" charset="0"/>
                <a:sym typeface="Lato"/>
              </a:rPr>
              <a:t>A direct link to our various approved Logo’s in specific formats, sizes, and colors.</a:t>
            </a:r>
          </a:p>
        </p:txBody>
      </p:sp>
      <p:sp>
        <p:nvSpPr>
          <p:cNvPr id="10" name="TextBox 9"/>
          <p:cNvSpPr txBox="1"/>
          <p:nvPr userDrawn="1"/>
        </p:nvSpPr>
        <p:spPr>
          <a:xfrm>
            <a:off x="6799854" y="4958080"/>
            <a:ext cx="1473200" cy="314960"/>
          </a:xfrm>
          <a:prstGeom prst="rect">
            <a:avLst/>
          </a:prstGeom>
        </p:spPr>
        <p:txBody>
          <a:bodyPr vert="horz" wrap="none" lIns="91440" tIns="45720" rIns="91440" bIns="45720" rtlCol="0" anchor="b">
            <a:normAutofit/>
          </a:bodyPr>
          <a:lstStyle/>
          <a:p>
            <a:pPr algn="ctr">
              <a:buSzPct val="25000"/>
            </a:pPr>
            <a:r>
              <a:rPr lang="en-US" sz="1200" dirty="0">
                <a:solidFill>
                  <a:schemeClr val="bg1"/>
                </a:solidFill>
                <a:latin typeface="Open Sans Regular" charset="0"/>
                <a:ea typeface="Open Sans Regular" charset="0"/>
                <a:cs typeface="Open Sans Regular" charset="0"/>
                <a:sym typeface="Lato"/>
                <a:hlinkClick r:id="rId5"/>
              </a:rPr>
              <a:t>Download Icons</a:t>
            </a:r>
            <a:endParaRPr lang="en-US" sz="1200" dirty="0">
              <a:solidFill>
                <a:schemeClr val="bg1"/>
              </a:solidFill>
              <a:latin typeface="Open Sans Regular" charset="0"/>
              <a:ea typeface="Open Sans Regular" charset="0"/>
              <a:cs typeface="Open Sans Regular" charset="0"/>
              <a:sym typeface="Lato"/>
            </a:endParaRPr>
          </a:p>
        </p:txBody>
      </p:sp>
      <p:sp>
        <p:nvSpPr>
          <p:cNvPr id="11" name="TextBox 10"/>
          <p:cNvSpPr txBox="1"/>
          <p:nvPr userDrawn="1"/>
        </p:nvSpPr>
        <p:spPr>
          <a:xfrm>
            <a:off x="6571254" y="3680460"/>
            <a:ext cx="2052320" cy="264160"/>
          </a:xfrm>
          <a:prstGeom prst="rect">
            <a:avLst/>
          </a:prstGeom>
        </p:spPr>
        <p:txBody>
          <a:bodyPr vert="horz" wrap="square" lIns="91440" tIns="45720" rIns="91440" bIns="45720" rtlCol="0" anchor="b">
            <a:noAutofit/>
          </a:bodyPr>
          <a:lstStyle/>
          <a:p>
            <a:pPr algn="l">
              <a:buSzPct val="25000"/>
            </a:pPr>
            <a:r>
              <a:rPr lang="en-US" sz="1400" dirty="0">
                <a:latin typeface="Open Sans Regular" charset="0"/>
                <a:ea typeface="Open Sans Regular" charset="0"/>
                <a:cs typeface="Open Sans Regular" charset="0"/>
                <a:sym typeface="Lato"/>
              </a:rPr>
              <a:t>NETFOUNDRY ICONS</a:t>
            </a:r>
          </a:p>
        </p:txBody>
      </p:sp>
      <p:sp>
        <p:nvSpPr>
          <p:cNvPr id="12" name="TextBox 11"/>
          <p:cNvSpPr txBox="1"/>
          <p:nvPr userDrawn="1"/>
        </p:nvSpPr>
        <p:spPr>
          <a:xfrm>
            <a:off x="6068334" y="4060945"/>
            <a:ext cx="2956560" cy="462280"/>
          </a:xfrm>
          <a:prstGeom prst="rect">
            <a:avLst/>
          </a:prstGeom>
        </p:spPr>
        <p:txBody>
          <a:bodyPr vert="horz" wrap="square" lIns="91440" tIns="45720" rIns="91440" bIns="45720" rtlCol="0" anchor="b">
            <a:noAutofit/>
          </a:bodyPr>
          <a:lstStyle/>
          <a:p>
            <a:pPr algn="ctr">
              <a:buSzPct val="25000"/>
            </a:pPr>
            <a:r>
              <a:rPr lang="en-US" sz="1050" dirty="0">
                <a:solidFill>
                  <a:schemeClr val="accent6"/>
                </a:solidFill>
                <a:latin typeface="Open Sans Regular" charset="0"/>
                <a:ea typeface="Open Sans Regular" charset="0"/>
                <a:cs typeface="Open Sans Regular" charset="0"/>
                <a:sym typeface="Lato"/>
              </a:rPr>
              <a:t>Gateways, AppWANs, Transfer</a:t>
            </a:r>
            <a:r>
              <a:rPr lang="en-US" sz="1050" baseline="0" dirty="0">
                <a:solidFill>
                  <a:schemeClr val="accent6"/>
                </a:solidFill>
                <a:latin typeface="Open Sans Regular" charset="0"/>
                <a:ea typeface="Open Sans Regular" charset="0"/>
                <a:cs typeface="Open Sans Regular" charset="0"/>
                <a:sym typeface="Lato"/>
              </a:rPr>
              <a:t> Node</a:t>
            </a:r>
            <a:r>
              <a:rPr lang="en-US" sz="1050" dirty="0">
                <a:solidFill>
                  <a:schemeClr val="accent6"/>
                </a:solidFill>
                <a:latin typeface="Open Sans Regular" charset="0"/>
                <a:ea typeface="Open Sans Regular" charset="0"/>
                <a:cs typeface="Open Sans Regular" charset="0"/>
                <a:sym typeface="Lato"/>
              </a:rPr>
              <a:t>s, </a:t>
            </a:r>
          </a:p>
          <a:p>
            <a:pPr algn="ctr">
              <a:buSzPct val="25000"/>
            </a:pPr>
            <a:r>
              <a:rPr lang="en-US" sz="1050" dirty="0">
                <a:solidFill>
                  <a:schemeClr val="accent6"/>
                </a:solidFill>
                <a:latin typeface="Open Sans Regular" charset="0"/>
                <a:ea typeface="Open Sans Regular" charset="0"/>
                <a:cs typeface="Open Sans Regular" charset="0"/>
                <a:sym typeface="Lato"/>
              </a:rPr>
              <a:t>and More. All the icons from console, website, and collateral are here.</a:t>
            </a:r>
          </a:p>
        </p:txBody>
      </p:sp>
      <p:pic>
        <p:nvPicPr>
          <p:cNvPr id="13" name="Picture 12"/>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708984" y="2057314"/>
            <a:ext cx="1798329" cy="1366606"/>
          </a:xfrm>
          <a:prstGeom prst="rect">
            <a:avLst/>
          </a:prstGeom>
        </p:spPr>
      </p:pic>
      <p:pic>
        <p:nvPicPr>
          <p:cNvPr id="14" name="Picture 13"/>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3749573" y="2143673"/>
            <a:ext cx="1690840" cy="1284921"/>
          </a:xfrm>
          <a:prstGeom prst="rect">
            <a:avLst/>
          </a:prstGeom>
        </p:spPr>
      </p:pic>
      <p:pic>
        <p:nvPicPr>
          <p:cNvPr id="17" name="Picture 16"/>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6746106" y="1997442"/>
            <a:ext cx="1506628" cy="1501623"/>
          </a:xfrm>
          <a:prstGeom prst="rect">
            <a:avLst/>
          </a:prstGeom>
        </p:spPr>
      </p:pic>
      <p:sp>
        <p:nvSpPr>
          <p:cNvPr id="18" name="TextBox 17"/>
          <p:cNvSpPr txBox="1"/>
          <p:nvPr userDrawn="1"/>
        </p:nvSpPr>
        <p:spPr>
          <a:xfrm>
            <a:off x="9731021" y="4968240"/>
            <a:ext cx="1473200" cy="314960"/>
          </a:xfrm>
          <a:prstGeom prst="rect">
            <a:avLst/>
          </a:prstGeom>
        </p:spPr>
        <p:txBody>
          <a:bodyPr vert="horz" wrap="none" lIns="91440" tIns="45720" rIns="91440" bIns="45720" rtlCol="0" anchor="b">
            <a:normAutofit/>
          </a:bodyPr>
          <a:lstStyle/>
          <a:p>
            <a:pPr algn="ctr">
              <a:buSzPct val="25000"/>
            </a:pPr>
            <a:r>
              <a:rPr lang="en-US" sz="1200" dirty="0">
                <a:solidFill>
                  <a:schemeClr val="bg1"/>
                </a:solidFill>
                <a:latin typeface="Open Sans Regular" charset="0"/>
                <a:ea typeface="Open Sans Regular" charset="0"/>
                <a:cs typeface="Open Sans Regular" charset="0"/>
                <a:sym typeface="Lato"/>
                <a:hlinkClick r:id="rId9"/>
              </a:rPr>
              <a:t>Download Photos</a:t>
            </a:r>
            <a:endParaRPr lang="en-US" sz="1200" dirty="0">
              <a:solidFill>
                <a:schemeClr val="bg1"/>
              </a:solidFill>
              <a:latin typeface="Open Sans Regular" charset="0"/>
              <a:ea typeface="Open Sans Regular" charset="0"/>
              <a:cs typeface="Open Sans Regular" charset="0"/>
              <a:sym typeface="Lato"/>
            </a:endParaRPr>
          </a:p>
        </p:txBody>
      </p:sp>
      <p:sp>
        <p:nvSpPr>
          <p:cNvPr id="19" name="TextBox 18"/>
          <p:cNvSpPr txBox="1"/>
          <p:nvPr userDrawn="1"/>
        </p:nvSpPr>
        <p:spPr>
          <a:xfrm>
            <a:off x="9421140" y="3690620"/>
            <a:ext cx="2181579" cy="264160"/>
          </a:xfrm>
          <a:prstGeom prst="rect">
            <a:avLst/>
          </a:prstGeom>
        </p:spPr>
        <p:txBody>
          <a:bodyPr vert="horz" wrap="square" lIns="91440" tIns="45720" rIns="91440" bIns="45720" rtlCol="0" anchor="b">
            <a:noAutofit/>
          </a:bodyPr>
          <a:lstStyle/>
          <a:p>
            <a:pPr algn="ctr">
              <a:buSzPct val="25000"/>
            </a:pPr>
            <a:r>
              <a:rPr lang="en-US" sz="1400" dirty="0">
                <a:latin typeface="Open Sans Regular" charset="0"/>
                <a:ea typeface="Open Sans Regular" charset="0"/>
                <a:cs typeface="Open Sans Regular" charset="0"/>
                <a:sym typeface="Lato"/>
              </a:rPr>
              <a:t>STOCK</a:t>
            </a:r>
            <a:r>
              <a:rPr lang="en-US" sz="1400" baseline="0" dirty="0">
                <a:latin typeface="Open Sans Regular" charset="0"/>
                <a:ea typeface="Open Sans Regular" charset="0"/>
                <a:cs typeface="Open Sans Regular" charset="0"/>
                <a:sym typeface="Lato"/>
              </a:rPr>
              <a:t> PHOTOGRAPHY</a:t>
            </a:r>
            <a:endParaRPr lang="en-US" sz="1400" dirty="0">
              <a:latin typeface="Open Sans Regular" charset="0"/>
              <a:ea typeface="Open Sans Regular" charset="0"/>
              <a:cs typeface="Open Sans Regular" charset="0"/>
              <a:sym typeface="Lato"/>
            </a:endParaRPr>
          </a:p>
        </p:txBody>
      </p:sp>
      <p:sp>
        <p:nvSpPr>
          <p:cNvPr id="20" name="TextBox 19"/>
          <p:cNvSpPr txBox="1"/>
          <p:nvPr userDrawn="1"/>
        </p:nvSpPr>
        <p:spPr>
          <a:xfrm>
            <a:off x="9352843" y="4071105"/>
            <a:ext cx="2249876" cy="462280"/>
          </a:xfrm>
          <a:prstGeom prst="rect">
            <a:avLst/>
          </a:prstGeom>
        </p:spPr>
        <p:txBody>
          <a:bodyPr vert="horz" wrap="square" lIns="91440" tIns="45720" rIns="91440" bIns="45720" rtlCol="0" anchor="b">
            <a:noAutofit/>
          </a:bodyPr>
          <a:lstStyle/>
          <a:p>
            <a:pPr algn="ctr">
              <a:buSzPct val="25000"/>
            </a:pPr>
            <a:r>
              <a:rPr lang="en-US" sz="1050" dirty="0">
                <a:solidFill>
                  <a:schemeClr val="accent6"/>
                </a:solidFill>
                <a:latin typeface="Open Sans Regular" charset="0"/>
                <a:ea typeface="Open Sans Regular" charset="0"/>
                <a:cs typeface="Open Sans Regular" charset="0"/>
                <a:sym typeface="Lato"/>
              </a:rPr>
              <a:t>A Stock Photo Library of</a:t>
            </a:r>
            <a:r>
              <a:rPr lang="en-US" sz="1050" baseline="0" dirty="0">
                <a:solidFill>
                  <a:schemeClr val="accent6"/>
                </a:solidFill>
                <a:latin typeface="Open Sans Regular" charset="0"/>
                <a:ea typeface="Open Sans Regular" charset="0"/>
                <a:cs typeface="Open Sans Regular" charset="0"/>
                <a:sym typeface="Lato"/>
              </a:rPr>
              <a:t> </a:t>
            </a:r>
            <a:r>
              <a:rPr lang="en-US" sz="1050" dirty="0">
                <a:solidFill>
                  <a:schemeClr val="accent6"/>
                </a:solidFill>
                <a:latin typeface="Open Sans Regular" charset="0"/>
                <a:ea typeface="Open Sans Regular" charset="0"/>
                <a:cs typeface="Open Sans Regular" charset="0"/>
                <a:sym typeface="Lato"/>
              </a:rPr>
              <a:t>images used</a:t>
            </a:r>
            <a:r>
              <a:rPr lang="en-US" sz="1050" baseline="0" dirty="0">
                <a:solidFill>
                  <a:schemeClr val="accent6"/>
                </a:solidFill>
                <a:latin typeface="Open Sans Regular" charset="0"/>
                <a:ea typeface="Open Sans Regular" charset="0"/>
                <a:cs typeface="Open Sans Regular" charset="0"/>
                <a:sym typeface="Lato"/>
              </a:rPr>
              <a:t> on the website or</a:t>
            </a:r>
          </a:p>
          <a:p>
            <a:pPr algn="ctr">
              <a:buSzPct val="25000"/>
            </a:pPr>
            <a:r>
              <a:rPr lang="en-US" sz="1050" baseline="0" dirty="0">
                <a:solidFill>
                  <a:schemeClr val="accent6"/>
                </a:solidFill>
                <a:latin typeface="Open Sans Regular" charset="0"/>
                <a:ea typeface="Open Sans Regular" charset="0"/>
                <a:cs typeface="Open Sans Regular" charset="0"/>
                <a:sym typeface="Lato"/>
              </a:rPr>
              <a:t>marketing collateral.</a:t>
            </a:r>
            <a:endParaRPr lang="en-US" sz="1050" dirty="0">
              <a:solidFill>
                <a:schemeClr val="accent6"/>
              </a:solidFill>
              <a:latin typeface="Open Sans Regular" charset="0"/>
              <a:ea typeface="Open Sans Regular" charset="0"/>
              <a:cs typeface="Open Sans Regular" charset="0"/>
              <a:sym typeface="Lato"/>
            </a:endParaRPr>
          </a:p>
        </p:txBody>
      </p:sp>
      <p:pic>
        <p:nvPicPr>
          <p:cNvPr id="21" name="Picture 20"/>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9844823" y="2143673"/>
            <a:ext cx="1265916" cy="1265916"/>
          </a:xfrm>
          <a:prstGeom prst="rect">
            <a:avLst/>
          </a:prstGeom>
        </p:spPr>
      </p:pic>
      <p:sp>
        <p:nvSpPr>
          <p:cNvPr id="22" name="Subtitle 3"/>
          <p:cNvSpPr txBox="1">
            <a:spLocks/>
          </p:cNvSpPr>
          <p:nvPr userDrawn="1"/>
        </p:nvSpPr>
        <p:spPr>
          <a:xfrm>
            <a:off x="1309223" y="6339777"/>
            <a:ext cx="9307977" cy="254225"/>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1200" dirty="0">
                <a:solidFill>
                  <a:schemeClr val="accent6"/>
                </a:solidFill>
              </a:rPr>
              <a:t>HINT: Click Slideshow to Use</a:t>
            </a:r>
            <a:r>
              <a:rPr lang="en-US" sz="1200" baseline="0" dirty="0">
                <a:solidFill>
                  <a:schemeClr val="accent6"/>
                </a:solidFill>
              </a:rPr>
              <a:t> Links</a:t>
            </a:r>
            <a:endParaRPr lang="en-US" sz="1200" dirty="0">
              <a:solidFill>
                <a:schemeClr val="accent6"/>
              </a:solidFill>
            </a:endParaRPr>
          </a:p>
        </p:txBody>
      </p:sp>
      <p:sp>
        <p:nvSpPr>
          <p:cNvPr id="15" name="TextBox 14">
            <a:extLst>
              <a:ext uri="{FF2B5EF4-FFF2-40B4-BE49-F238E27FC236}">
                <a16:creationId xmlns:a16="http://schemas.microsoft.com/office/drawing/2014/main" id="{051159B4-34A3-D947-8DE5-2997935D3EA1}"/>
              </a:ext>
            </a:extLst>
          </p:cNvPr>
          <p:cNvSpPr txBox="1"/>
          <p:nvPr userDrawn="1"/>
        </p:nvSpPr>
        <p:spPr>
          <a:xfrm>
            <a:off x="7067550" y="1914525"/>
            <a:ext cx="0" cy="0"/>
          </a:xfrm>
          <a:prstGeom prst="rect">
            <a:avLst/>
          </a:prstGeom>
        </p:spPr>
        <p:txBody>
          <a:bodyPr vert="horz" wrap="none" lIns="91440" tIns="45720" rIns="91440" bIns="45720" rtlCol="0" anchor="b">
            <a:normAutofit fontScale="25000" lnSpcReduction="20000"/>
          </a:bodyPr>
          <a:lstStyle/>
          <a:p>
            <a:pPr algn="l">
              <a:buSzPct val="25000"/>
            </a:pPr>
            <a:endParaRPr lang="en-US" sz="1750" dirty="0">
              <a:solidFill>
                <a:schemeClr val="dk1"/>
              </a:solidFill>
              <a:latin typeface="Open Sans Regular" charset="0"/>
              <a:ea typeface="Open Sans Regular" charset="0"/>
              <a:cs typeface="Open Sans Regular" charset="0"/>
              <a:sym typeface="Lato"/>
            </a:endParaRPr>
          </a:p>
        </p:txBody>
      </p:sp>
    </p:spTree>
    <p:extLst>
      <p:ext uri="{BB962C8B-B14F-4D97-AF65-F5344CB8AC3E}">
        <p14:creationId xmlns:p14="http://schemas.microsoft.com/office/powerpoint/2010/main" val="16336176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World Title Slide">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1" name="Title 1"/>
          <p:cNvSpPr>
            <a:spLocks noGrp="1"/>
          </p:cNvSpPr>
          <p:nvPr>
            <p:ph type="ctrTitle" hasCustomPrompt="1"/>
          </p:nvPr>
        </p:nvSpPr>
        <p:spPr>
          <a:xfrm>
            <a:off x="1456840" y="1106404"/>
            <a:ext cx="9329979" cy="826909"/>
          </a:xfrm>
        </p:spPr>
        <p:txBody>
          <a:bodyPr anchor="b"/>
          <a:lstStyle>
            <a:lvl1pPr algn="ctr">
              <a:defRPr sz="6000" b="0" baseline="0">
                <a:solidFill>
                  <a:schemeClr val="bg1"/>
                </a:solidFill>
              </a:defRPr>
            </a:lvl1pPr>
          </a:lstStyle>
          <a:p>
            <a:r>
              <a:rPr lang="en-US" dirty="0"/>
              <a:t>GRADIENT TITLE SLIDE</a:t>
            </a:r>
          </a:p>
        </p:txBody>
      </p:sp>
      <p:sp>
        <p:nvSpPr>
          <p:cNvPr id="22" name="Subtitle 2"/>
          <p:cNvSpPr>
            <a:spLocks noGrp="1"/>
          </p:cNvSpPr>
          <p:nvPr>
            <p:ph type="subTitle" idx="1" hasCustomPrompt="1"/>
          </p:nvPr>
        </p:nvSpPr>
        <p:spPr>
          <a:xfrm>
            <a:off x="1524000" y="1925663"/>
            <a:ext cx="9144000" cy="435270"/>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81358" y="6338808"/>
            <a:ext cx="2180314" cy="298703"/>
          </a:xfrm>
          <a:prstGeom prst="rect">
            <a:avLst/>
          </a:prstGeom>
        </p:spPr>
      </p:pic>
    </p:spTree>
    <p:extLst>
      <p:ext uri="{BB962C8B-B14F-4D97-AF65-F5344CB8AC3E}">
        <p14:creationId xmlns:p14="http://schemas.microsoft.com/office/powerpoint/2010/main" val="383185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16333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Slid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C54A1-056B-D54C-9E18-C3085F56C00B}"/>
              </a:ext>
            </a:extLst>
          </p:cNvPr>
          <p:cNvSpPr>
            <a:spLocks noGrp="1"/>
          </p:cNvSpPr>
          <p:nvPr>
            <p:ph type="ctrTitle"/>
          </p:nvPr>
        </p:nvSpPr>
        <p:spPr>
          <a:xfrm>
            <a:off x="140369" y="136525"/>
            <a:ext cx="9144000" cy="682374"/>
          </a:xfrm>
          <a:prstGeom prst="rect">
            <a:avLst/>
          </a:prstGeom>
        </p:spPr>
        <p:txBody>
          <a:bodyPr anchor="b"/>
          <a:lstStyle>
            <a:lvl1pPr algn="ctr">
              <a:defRPr sz="6000"/>
            </a:lvl1pPr>
          </a:lstStyle>
          <a:p>
            <a:r>
              <a:rPr lang="en-US" dirty="0"/>
              <a:t>Click to edit Master title style</a:t>
            </a:r>
          </a:p>
        </p:txBody>
      </p:sp>
      <p:sp>
        <p:nvSpPr>
          <p:cNvPr id="4" name="Date Placeholder 3">
            <a:extLst>
              <a:ext uri="{FF2B5EF4-FFF2-40B4-BE49-F238E27FC236}">
                <a16:creationId xmlns:a16="http://schemas.microsoft.com/office/drawing/2014/main" id="{77CF38B9-C069-2B45-B7E0-AC696180C3BD}"/>
              </a:ext>
            </a:extLst>
          </p:cNvPr>
          <p:cNvSpPr>
            <a:spLocks noGrp="1"/>
          </p:cNvSpPr>
          <p:nvPr>
            <p:ph type="dt" sz="half" idx="10"/>
          </p:nvPr>
        </p:nvSpPr>
        <p:spPr/>
        <p:txBody>
          <a:bodyPr/>
          <a:lstStyle/>
          <a:p>
            <a:fld id="{67EEF931-AD93-DE49-BB3E-83BA68E88A31}" type="datetime1">
              <a:rPr lang="en-US" smtClean="0"/>
              <a:t>4/30/21</a:t>
            </a:fld>
            <a:endParaRPr lang="en-US"/>
          </a:p>
        </p:txBody>
      </p:sp>
      <p:sp>
        <p:nvSpPr>
          <p:cNvPr id="5" name="Footer Placeholder 4">
            <a:extLst>
              <a:ext uri="{FF2B5EF4-FFF2-40B4-BE49-F238E27FC236}">
                <a16:creationId xmlns:a16="http://schemas.microsoft.com/office/drawing/2014/main" id="{E25D45FE-CCD0-2448-84A7-AB81227347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159730-1864-C54B-8171-3D77C627ED95}"/>
              </a:ext>
            </a:extLst>
          </p:cNvPr>
          <p:cNvSpPr>
            <a:spLocks noGrp="1"/>
          </p:cNvSpPr>
          <p:nvPr>
            <p:ph type="sldNum" sz="quarter" idx="12"/>
          </p:nvPr>
        </p:nvSpPr>
        <p:spPr/>
        <p:txBody>
          <a:bodyPr/>
          <a:lstStyle/>
          <a:p>
            <a:fld id="{7A89C21D-62BE-A342-B593-1B206F4A650B}" type="slidenum">
              <a:rPr lang="en-US" smtClean="0"/>
              <a:t>‹#›</a:t>
            </a:fld>
            <a:endParaRPr lang="en-US" dirty="0"/>
          </a:p>
        </p:txBody>
      </p:sp>
    </p:spTree>
    <p:extLst>
      <p:ext uri="{BB962C8B-B14F-4D97-AF65-F5344CB8AC3E}">
        <p14:creationId xmlns:p14="http://schemas.microsoft.com/office/powerpoint/2010/main" val="2085428286"/>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White - Centered Title and Content">
  <p:cSld name="White - Centered Title and Content">
    <p:spTree>
      <p:nvGrpSpPr>
        <p:cNvPr id="1" name="Shape 64"/>
        <p:cNvGrpSpPr/>
        <p:nvPr/>
      </p:nvGrpSpPr>
      <p:grpSpPr>
        <a:xfrm>
          <a:off x="0" y="0"/>
          <a:ext cx="0" cy="0"/>
          <a:chOff x="0" y="0"/>
          <a:chExt cx="0" cy="0"/>
        </a:xfrm>
      </p:grpSpPr>
      <p:sp>
        <p:nvSpPr>
          <p:cNvPr id="65" name="Google Shape;65;p1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609585" lvl="0" indent="-457189" algn="l" rtl="0">
              <a:lnSpc>
                <a:spcPct val="90000"/>
              </a:lnSpc>
              <a:spcBef>
                <a:spcPts val="1000"/>
              </a:spcBef>
              <a:spcAft>
                <a:spcPts val="0"/>
              </a:spcAft>
              <a:buClr>
                <a:schemeClr val="dk1"/>
              </a:buClr>
              <a:buSzPts val="1800"/>
              <a:buChar char="•"/>
              <a:defRPr/>
            </a:lvl1pPr>
            <a:lvl2pPr marL="1219170" lvl="1" indent="-457189" algn="l" rtl="0">
              <a:lnSpc>
                <a:spcPct val="90000"/>
              </a:lnSpc>
              <a:spcBef>
                <a:spcPts val="500"/>
              </a:spcBef>
              <a:spcAft>
                <a:spcPts val="0"/>
              </a:spcAft>
              <a:buClr>
                <a:schemeClr val="dk1"/>
              </a:buClr>
              <a:buSzPts val="1800"/>
              <a:buChar char="•"/>
              <a:defRPr/>
            </a:lvl2pPr>
            <a:lvl3pPr marL="1828754" lvl="2" indent="-457189" algn="l" rtl="0">
              <a:lnSpc>
                <a:spcPct val="90000"/>
              </a:lnSpc>
              <a:spcBef>
                <a:spcPts val="500"/>
              </a:spcBef>
              <a:spcAft>
                <a:spcPts val="0"/>
              </a:spcAft>
              <a:buClr>
                <a:schemeClr val="dk1"/>
              </a:buClr>
              <a:buSzPts val="1800"/>
              <a:buChar char="•"/>
              <a:defRPr/>
            </a:lvl3pPr>
            <a:lvl4pPr marL="2438339" lvl="3" indent="-457189" algn="l" rtl="0">
              <a:lnSpc>
                <a:spcPct val="90000"/>
              </a:lnSpc>
              <a:spcBef>
                <a:spcPts val="500"/>
              </a:spcBef>
              <a:spcAft>
                <a:spcPts val="0"/>
              </a:spcAft>
              <a:buClr>
                <a:schemeClr val="dk1"/>
              </a:buClr>
              <a:buSzPts val="1800"/>
              <a:buChar char="•"/>
              <a:defRPr/>
            </a:lvl4pPr>
            <a:lvl5pPr marL="3047924" lvl="4" indent="-457189" algn="l" rtl="0">
              <a:lnSpc>
                <a:spcPct val="90000"/>
              </a:lnSpc>
              <a:spcBef>
                <a:spcPts val="500"/>
              </a:spcBef>
              <a:spcAft>
                <a:spcPts val="0"/>
              </a:spcAft>
              <a:buClr>
                <a:schemeClr val="dk1"/>
              </a:buClr>
              <a:buSzPts val="1800"/>
              <a:buChar char="•"/>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66" name="Google Shape;66;p18"/>
          <p:cNvSpPr/>
          <p:nvPr/>
        </p:nvSpPr>
        <p:spPr>
          <a:xfrm>
            <a:off x="99753"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67" name="Google Shape;67;p18"/>
          <p:cNvSpPr/>
          <p:nvPr/>
        </p:nvSpPr>
        <p:spPr>
          <a:xfrm>
            <a:off x="-9832" y="0"/>
            <a:ext cx="108000" cy="68580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68" name="Google Shape;68;p18"/>
          <p:cNvSpPr txBox="1">
            <a:spLocks noGrp="1"/>
          </p:cNvSpPr>
          <p:nvPr>
            <p:ph type="ctrTitle"/>
          </p:nvPr>
        </p:nvSpPr>
        <p:spPr>
          <a:xfrm>
            <a:off x="1456841" y="287076"/>
            <a:ext cx="9330000" cy="5828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2"/>
              </a:buClr>
              <a:buSzPts val="2850"/>
              <a:buFont typeface="Russo One"/>
              <a:buNone/>
              <a:defRPr sz="3800" b="0">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 name="Google Shape;69;p18"/>
          <p:cNvSpPr txBox="1">
            <a:spLocks noGrp="1"/>
          </p:cNvSpPr>
          <p:nvPr>
            <p:ph type="subTitle" idx="2"/>
          </p:nvPr>
        </p:nvSpPr>
        <p:spPr>
          <a:xfrm>
            <a:off x="1524000" y="830509"/>
            <a:ext cx="9144000" cy="4352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accent6"/>
              </a:buClr>
              <a:buSzPts val="1500"/>
              <a:buNone/>
              <a:defRPr sz="2000">
                <a:solidFill>
                  <a:schemeClr val="accent6"/>
                </a:solidFill>
              </a:defRPr>
            </a:lvl1pPr>
            <a:lvl2pPr lvl="1" algn="ctr" rtl="0">
              <a:lnSpc>
                <a:spcPct val="90000"/>
              </a:lnSpc>
              <a:spcBef>
                <a:spcPts val="500"/>
              </a:spcBef>
              <a:spcAft>
                <a:spcPts val="0"/>
              </a:spcAft>
              <a:buClr>
                <a:schemeClr val="dk1"/>
              </a:buClr>
              <a:buSzPts val="1500"/>
              <a:buNone/>
              <a:defRPr sz="2000"/>
            </a:lvl2pPr>
            <a:lvl3pPr lvl="2" algn="ctr" rtl="0">
              <a:lnSpc>
                <a:spcPct val="90000"/>
              </a:lnSpc>
              <a:spcBef>
                <a:spcPts val="500"/>
              </a:spcBef>
              <a:spcAft>
                <a:spcPts val="0"/>
              </a:spcAft>
              <a:buClr>
                <a:schemeClr val="dk1"/>
              </a:buClr>
              <a:buSzPts val="1350"/>
              <a:buNone/>
              <a:defRPr sz="1800"/>
            </a:lvl3pPr>
            <a:lvl4pPr lvl="3" algn="ctr" rtl="0">
              <a:lnSpc>
                <a:spcPct val="90000"/>
              </a:lnSpc>
              <a:spcBef>
                <a:spcPts val="500"/>
              </a:spcBef>
              <a:spcAft>
                <a:spcPts val="0"/>
              </a:spcAft>
              <a:buClr>
                <a:schemeClr val="dk1"/>
              </a:buClr>
              <a:buSzPts val="1200"/>
              <a:buNone/>
              <a:defRPr sz="1600"/>
            </a:lvl4pPr>
            <a:lvl5pPr lvl="4" algn="ctr" rtl="0">
              <a:lnSpc>
                <a:spcPct val="90000"/>
              </a:lnSpc>
              <a:spcBef>
                <a:spcPts val="500"/>
              </a:spcBef>
              <a:spcAft>
                <a:spcPts val="0"/>
              </a:spcAft>
              <a:buClr>
                <a:schemeClr val="dk1"/>
              </a:buClr>
              <a:buSzPts val="1200"/>
              <a:buNone/>
              <a:defRPr sz="1600"/>
            </a:lvl5pPr>
            <a:lvl6pPr lvl="5" algn="ctr" rtl="0">
              <a:lnSpc>
                <a:spcPct val="90000"/>
              </a:lnSpc>
              <a:spcBef>
                <a:spcPts val="500"/>
              </a:spcBef>
              <a:spcAft>
                <a:spcPts val="0"/>
              </a:spcAft>
              <a:buClr>
                <a:schemeClr val="dk1"/>
              </a:buClr>
              <a:buSzPts val="1200"/>
              <a:buNone/>
              <a:defRPr sz="1600"/>
            </a:lvl6pPr>
            <a:lvl7pPr lvl="6" algn="ctr" rtl="0">
              <a:lnSpc>
                <a:spcPct val="90000"/>
              </a:lnSpc>
              <a:spcBef>
                <a:spcPts val="500"/>
              </a:spcBef>
              <a:spcAft>
                <a:spcPts val="0"/>
              </a:spcAft>
              <a:buClr>
                <a:schemeClr val="dk1"/>
              </a:buClr>
              <a:buSzPts val="1200"/>
              <a:buNone/>
              <a:defRPr sz="1600"/>
            </a:lvl7pPr>
            <a:lvl8pPr lvl="7" algn="ctr" rtl="0">
              <a:lnSpc>
                <a:spcPct val="90000"/>
              </a:lnSpc>
              <a:spcBef>
                <a:spcPts val="500"/>
              </a:spcBef>
              <a:spcAft>
                <a:spcPts val="0"/>
              </a:spcAft>
              <a:buClr>
                <a:schemeClr val="dk1"/>
              </a:buClr>
              <a:buSzPts val="1200"/>
              <a:buNone/>
              <a:defRPr sz="1600"/>
            </a:lvl8pPr>
            <a:lvl9pPr lvl="8" algn="ctr" rtl="0">
              <a:lnSpc>
                <a:spcPct val="90000"/>
              </a:lnSpc>
              <a:spcBef>
                <a:spcPts val="500"/>
              </a:spcBef>
              <a:spcAft>
                <a:spcPts val="0"/>
              </a:spcAft>
              <a:buClr>
                <a:schemeClr val="dk1"/>
              </a:buClr>
              <a:buSzPts val="1200"/>
              <a:buNone/>
              <a:defRPr sz="1600"/>
            </a:lvl9pPr>
          </a:lstStyle>
          <a:p>
            <a:endParaRPr/>
          </a:p>
        </p:txBody>
      </p:sp>
      <p:sp>
        <p:nvSpPr>
          <p:cNvPr id="70" name="Google Shape;70;p18"/>
          <p:cNvSpPr/>
          <p:nvPr/>
        </p:nvSpPr>
        <p:spPr>
          <a:xfrm>
            <a:off x="-11264" y="6222569"/>
            <a:ext cx="2498800" cy="5208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71" name="Google Shape;71;p18"/>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26453954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lue Title Slide">
  <p:cSld name="Blue Title Slide">
    <p:spTree>
      <p:nvGrpSpPr>
        <p:cNvPr id="1" name="Shape 72"/>
        <p:cNvGrpSpPr/>
        <p:nvPr/>
      </p:nvGrpSpPr>
      <p:grpSpPr>
        <a:xfrm>
          <a:off x="0" y="0"/>
          <a:ext cx="0" cy="0"/>
          <a:chOff x="0" y="0"/>
          <a:chExt cx="0" cy="0"/>
        </a:xfrm>
      </p:grpSpPr>
      <p:sp>
        <p:nvSpPr>
          <p:cNvPr id="73" name="Google Shape;73;p19"/>
          <p:cNvSpPr/>
          <p:nvPr/>
        </p:nvSpPr>
        <p:spPr>
          <a:xfrm>
            <a:off x="1"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74" name="Google Shape;74;p19"/>
          <p:cNvSpPr txBox="1">
            <a:spLocks noGrp="1"/>
          </p:cNvSpPr>
          <p:nvPr>
            <p:ph type="ctrTitle"/>
          </p:nvPr>
        </p:nvSpPr>
        <p:spPr>
          <a:xfrm>
            <a:off x="1524000" y="2609741"/>
            <a:ext cx="9144000" cy="8268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lt1"/>
              </a:buClr>
              <a:buSzPts val="4500"/>
              <a:buFont typeface="Russo One"/>
              <a:buNone/>
              <a:defRPr sz="6000" b="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5" name="Google Shape;75;p19"/>
          <p:cNvSpPr txBox="1">
            <a:spLocks noGrp="1"/>
          </p:cNvSpPr>
          <p:nvPr>
            <p:ph type="subTitle" idx="1"/>
          </p:nvPr>
        </p:nvSpPr>
        <p:spPr>
          <a:xfrm>
            <a:off x="1524000" y="3429000"/>
            <a:ext cx="9144000" cy="4352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accent3"/>
              </a:buClr>
              <a:buSzPts val="1800"/>
              <a:buNone/>
              <a:defRPr sz="2400">
                <a:solidFill>
                  <a:schemeClr val="accent3"/>
                </a:solidFill>
              </a:defRPr>
            </a:lvl1pPr>
            <a:lvl2pPr lvl="1" algn="ctr" rtl="0">
              <a:lnSpc>
                <a:spcPct val="90000"/>
              </a:lnSpc>
              <a:spcBef>
                <a:spcPts val="500"/>
              </a:spcBef>
              <a:spcAft>
                <a:spcPts val="0"/>
              </a:spcAft>
              <a:buClr>
                <a:schemeClr val="dk1"/>
              </a:buClr>
              <a:buSzPts val="1500"/>
              <a:buNone/>
              <a:defRPr sz="2000"/>
            </a:lvl2pPr>
            <a:lvl3pPr lvl="2" algn="ctr" rtl="0">
              <a:lnSpc>
                <a:spcPct val="90000"/>
              </a:lnSpc>
              <a:spcBef>
                <a:spcPts val="500"/>
              </a:spcBef>
              <a:spcAft>
                <a:spcPts val="0"/>
              </a:spcAft>
              <a:buClr>
                <a:schemeClr val="dk1"/>
              </a:buClr>
              <a:buSzPts val="1350"/>
              <a:buNone/>
              <a:defRPr sz="1800"/>
            </a:lvl3pPr>
            <a:lvl4pPr lvl="3" algn="ctr" rtl="0">
              <a:lnSpc>
                <a:spcPct val="90000"/>
              </a:lnSpc>
              <a:spcBef>
                <a:spcPts val="500"/>
              </a:spcBef>
              <a:spcAft>
                <a:spcPts val="0"/>
              </a:spcAft>
              <a:buClr>
                <a:schemeClr val="dk1"/>
              </a:buClr>
              <a:buSzPts val="1200"/>
              <a:buNone/>
              <a:defRPr sz="1600"/>
            </a:lvl4pPr>
            <a:lvl5pPr lvl="4" algn="ctr" rtl="0">
              <a:lnSpc>
                <a:spcPct val="90000"/>
              </a:lnSpc>
              <a:spcBef>
                <a:spcPts val="500"/>
              </a:spcBef>
              <a:spcAft>
                <a:spcPts val="0"/>
              </a:spcAft>
              <a:buClr>
                <a:schemeClr val="dk1"/>
              </a:buClr>
              <a:buSzPts val="1200"/>
              <a:buNone/>
              <a:defRPr sz="1600"/>
            </a:lvl5pPr>
            <a:lvl6pPr lvl="5" algn="ctr" rtl="0">
              <a:lnSpc>
                <a:spcPct val="90000"/>
              </a:lnSpc>
              <a:spcBef>
                <a:spcPts val="500"/>
              </a:spcBef>
              <a:spcAft>
                <a:spcPts val="0"/>
              </a:spcAft>
              <a:buClr>
                <a:schemeClr val="dk1"/>
              </a:buClr>
              <a:buSzPts val="1200"/>
              <a:buNone/>
              <a:defRPr sz="1600"/>
            </a:lvl6pPr>
            <a:lvl7pPr lvl="6" algn="ctr" rtl="0">
              <a:lnSpc>
                <a:spcPct val="90000"/>
              </a:lnSpc>
              <a:spcBef>
                <a:spcPts val="500"/>
              </a:spcBef>
              <a:spcAft>
                <a:spcPts val="0"/>
              </a:spcAft>
              <a:buClr>
                <a:schemeClr val="dk1"/>
              </a:buClr>
              <a:buSzPts val="1200"/>
              <a:buNone/>
              <a:defRPr sz="1600"/>
            </a:lvl7pPr>
            <a:lvl8pPr lvl="7" algn="ctr" rtl="0">
              <a:lnSpc>
                <a:spcPct val="90000"/>
              </a:lnSpc>
              <a:spcBef>
                <a:spcPts val="500"/>
              </a:spcBef>
              <a:spcAft>
                <a:spcPts val="0"/>
              </a:spcAft>
              <a:buClr>
                <a:schemeClr val="dk1"/>
              </a:buClr>
              <a:buSzPts val="1200"/>
              <a:buNone/>
              <a:defRPr sz="1600"/>
            </a:lvl8pPr>
            <a:lvl9pPr lvl="8" algn="ctr" rtl="0">
              <a:lnSpc>
                <a:spcPct val="90000"/>
              </a:lnSpc>
              <a:spcBef>
                <a:spcPts val="500"/>
              </a:spcBef>
              <a:spcAft>
                <a:spcPts val="0"/>
              </a:spcAft>
              <a:buClr>
                <a:schemeClr val="dk1"/>
              </a:buClr>
              <a:buSzPts val="1200"/>
              <a:buNone/>
              <a:defRPr sz="1600"/>
            </a:lvl9pPr>
          </a:lstStyle>
          <a:p>
            <a:endParaRPr/>
          </a:p>
        </p:txBody>
      </p:sp>
      <p:pic>
        <p:nvPicPr>
          <p:cNvPr id="76" name="Google Shape;76;p19"/>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1503435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White Title Slide">
  <p:cSld name="White Title Slide">
    <p:spTree>
      <p:nvGrpSpPr>
        <p:cNvPr id="1" name="Shape 77"/>
        <p:cNvGrpSpPr/>
        <p:nvPr/>
      </p:nvGrpSpPr>
      <p:grpSpPr>
        <a:xfrm>
          <a:off x="0" y="0"/>
          <a:ext cx="0" cy="0"/>
          <a:chOff x="0" y="0"/>
          <a:chExt cx="0" cy="0"/>
        </a:xfrm>
      </p:grpSpPr>
      <p:sp>
        <p:nvSpPr>
          <p:cNvPr id="78" name="Google Shape;78;p20"/>
          <p:cNvSpPr/>
          <p:nvPr/>
        </p:nvSpPr>
        <p:spPr>
          <a:xfrm>
            <a:off x="99753"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79" name="Google Shape;79;p20"/>
          <p:cNvSpPr/>
          <p:nvPr/>
        </p:nvSpPr>
        <p:spPr>
          <a:xfrm>
            <a:off x="-9832" y="0"/>
            <a:ext cx="108000" cy="68580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80" name="Google Shape;80;p20"/>
          <p:cNvSpPr/>
          <p:nvPr/>
        </p:nvSpPr>
        <p:spPr>
          <a:xfrm>
            <a:off x="-11264" y="6222569"/>
            <a:ext cx="2498800" cy="5208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81" name="Google Shape;81;p20"/>
          <p:cNvSpPr txBox="1">
            <a:spLocks noGrp="1"/>
          </p:cNvSpPr>
          <p:nvPr>
            <p:ph type="ctrTitle"/>
          </p:nvPr>
        </p:nvSpPr>
        <p:spPr>
          <a:xfrm>
            <a:off x="1524000" y="2609741"/>
            <a:ext cx="9144000" cy="8268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2"/>
              </a:buClr>
              <a:buSzPts val="4500"/>
              <a:buFont typeface="Russo One"/>
              <a:buNone/>
              <a:defRPr sz="6000" b="0">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2" name="Google Shape;82;p20"/>
          <p:cNvSpPr txBox="1">
            <a:spLocks noGrp="1"/>
          </p:cNvSpPr>
          <p:nvPr>
            <p:ph type="subTitle" idx="1"/>
          </p:nvPr>
        </p:nvSpPr>
        <p:spPr>
          <a:xfrm>
            <a:off x="1524000" y="3429000"/>
            <a:ext cx="9144000" cy="4352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accent2"/>
              </a:buClr>
              <a:buSzPts val="1800"/>
              <a:buNone/>
              <a:defRPr sz="2400">
                <a:solidFill>
                  <a:schemeClr val="accent2"/>
                </a:solidFill>
              </a:defRPr>
            </a:lvl1pPr>
            <a:lvl2pPr lvl="1" algn="ctr" rtl="0">
              <a:lnSpc>
                <a:spcPct val="90000"/>
              </a:lnSpc>
              <a:spcBef>
                <a:spcPts val="500"/>
              </a:spcBef>
              <a:spcAft>
                <a:spcPts val="0"/>
              </a:spcAft>
              <a:buClr>
                <a:schemeClr val="dk1"/>
              </a:buClr>
              <a:buSzPts val="1500"/>
              <a:buNone/>
              <a:defRPr sz="2000"/>
            </a:lvl2pPr>
            <a:lvl3pPr lvl="2" algn="ctr" rtl="0">
              <a:lnSpc>
                <a:spcPct val="90000"/>
              </a:lnSpc>
              <a:spcBef>
                <a:spcPts val="500"/>
              </a:spcBef>
              <a:spcAft>
                <a:spcPts val="0"/>
              </a:spcAft>
              <a:buClr>
                <a:schemeClr val="dk1"/>
              </a:buClr>
              <a:buSzPts val="1350"/>
              <a:buNone/>
              <a:defRPr sz="1800"/>
            </a:lvl3pPr>
            <a:lvl4pPr lvl="3" algn="ctr" rtl="0">
              <a:lnSpc>
                <a:spcPct val="90000"/>
              </a:lnSpc>
              <a:spcBef>
                <a:spcPts val="500"/>
              </a:spcBef>
              <a:spcAft>
                <a:spcPts val="0"/>
              </a:spcAft>
              <a:buClr>
                <a:schemeClr val="dk1"/>
              </a:buClr>
              <a:buSzPts val="1200"/>
              <a:buNone/>
              <a:defRPr sz="1600"/>
            </a:lvl4pPr>
            <a:lvl5pPr lvl="4" algn="ctr" rtl="0">
              <a:lnSpc>
                <a:spcPct val="90000"/>
              </a:lnSpc>
              <a:spcBef>
                <a:spcPts val="500"/>
              </a:spcBef>
              <a:spcAft>
                <a:spcPts val="0"/>
              </a:spcAft>
              <a:buClr>
                <a:schemeClr val="dk1"/>
              </a:buClr>
              <a:buSzPts val="1200"/>
              <a:buNone/>
              <a:defRPr sz="1600"/>
            </a:lvl5pPr>
            <a:lvl6pPr lvl="5" algn="ctr" rtl="0">
              <a:lnSpc>
                <a:spcPct val="90000"/>
              </a:lnSpc>
              <a:spcBef>
                <a:spcPts val="500"/>
              </a:spcBef>
              <a:spcAft>
                <a:spcPts val="0"/>
              </a:spcAft>
              <a:buClr>
                <a:schemeClr val="dk1"/>
              </a:buClr>
              <a:buSzPts val="1200"/>
              <a:buNone/>
              <a:defRPr sz="1600"/>
            </a:lvl6pPr>
            <a:lvl7pPr lvl="6" algn="ctr" rtl="0">
              <a:lnSpc>
                <a:spcPct val="90000"/>
              </a:lnSpc>
              <a:spcBef>
                <a:spcPts val="500"/>
              </a:spcBef>
              <a:spcAft>
                <a:spcPts val="0"/>
              </a:spcAft>
              <a:buClr>
                <a:schemeClr val="dk1"/>
              </a:buClr>
              <a:buSzPts val="1200"/>
              <a:buNone/>
              <a:defRPr sz="1600"/>
            </a:lvl7pPr>
            <a:lvl8pPr lvl="7" algn="ctr" rtl="0">
              <a:lnSpc>
                <a:spcPct val="90000"/>
              </a:lnSpc>
              <a:spcBef>
                <a:spcPts val="500"/>
              </a:spcBef>
              <a:spcAft>
                <a:spcPts val="0"/>
              </a:spcAft>
              <a:buClr>
                <a:schemeClr val="dk1"/>
              </a:buClr>
              <a:buSzPts val="1200"/>
              <a:buNone/>
              <a:defRPr sz="1600"/>
            </a:lvl8pPr>
            <a:lvl9pPr lvl="8" algn="ctr" rtl="0">
              <a:lnSpc>
                <a:spcPct val="90000"/>
              </a:lnSpc>
              <a:spcBef>
                <a:spcPts val="500"/>
              </a:spcBef>
              <a:spcAft>
                <a:spcPts val="0"/>
              </a:spcAft>
              <a:buClr>
                <a:schemeClr val="dk1"/>
              </a:buClr>
              <a:buSzPts val="1200"/>
              <a:buNone/>
              <a:defRPr sz="1600"/>
            </a:lvl9pPr>
          </a:lstStyle>
          <a:p>
            <a:endParaRPr/>
          </a:p>
        </p:txBody>
      </p:sp>
      <p:pic>
        <p:nvPicPr>
          <p:cNvPr id="83" name="Google Shape;83;p20"/>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3139957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63A98-E514-4923-9374-9DFFA300CA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42450D1-5AE3-4BEA-909E-D8FBE4E4DE9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60D2B6-2B51-49D5-906F-069F7CBAA07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89293C-76F3-4E00-9430-1FCF4557D658}"/>
              </a:ext>
            </a:extLst>
          </p:cNvPr>
          <p:cNvSpPr>
            <a:spLocks noGrp="1"/>
          </p:cNvSpPr>
          <p:nvPr>
            <p:ph type="dt" sz="half" idx="10"/>
          </p:nvPr>
        </p:nvSpPr>
        <p:spPr/>
        <p:txBody>
          <a:bodyPr/>
          <a:lstStyle/>
          <a:p>
            <a:fld id="{10B16AD8-10DC-4248-AA68-BD2A8229FCF2}" type="datetime1">
              <a:rPr lang="en-US" smtClean="0"/>
              <a:t>5/3/21</a:t>
            </a:fld>
            <a:endParaRPr lang="en-US"/>
          </a:p>
        </p:txBody>
      </p:sp>
      <p:sp>
        <p:nvSpPr>
          <p:cNvPr id="6" name="Footer Placeholder 5">
            <a:extLst>
              <a:ext uri="{FF2B5EF4-FFF2-40B4-BE49-F238E27FC236}">
                <a16:creationId xmlns:a16="http://schemas.microsoft.com/office/drawing/2014/main" id="{99D257CA-96A6-4215-A1DB-9F8F524EDC8B}"/>
              </a:ext>
            </a:extLst>
          </p:cNvPr>
          <p:cNvSpPr>
            <a:spLocks noGrp="1"/>
          </p:cNvSpPr>
          <p:nvPr>
            <p:ph type="ftr" sz="quarter" idx="11"/>
          </p:nvPr>
        </p:nvSpPr>
        <p:spPr/>
        <p:txBody>
          <a:bodyPr/>
          <a:lstStyle/>
          <a:p>
            <a:r>
              <a:rPr lang="en-US"/>
              <a:t>Confidential &amp; Private      www.cudes.biz</a:t>
            </a:r>
          </a:p>
        </p:txBody>
      </p:sp>
      <p:sp>
        <p:nvSpPr>
          <p:cNvPr id="7" name="Slide Number Placeholder 6">
            <a:extLst>
              <a:ext uri="{FF2B5EF4-FFF2-40B4-BE49-F238E27FC236}">
                <a16:creationId xmlns:a16="http://schemas.microsoft.com/office/drawing/2014/main" id="{12E5DEE9-1DFD-48E3-9532-E5BEBD401D9E}"/>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301414797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Gradient Title Slide" type="title">
  <p:cSld name="Gradient Title Slide">
    <p:spTree>
      <p:nvGrpSpPr>
        <p:cNvPr id="1" name="Shape 84"/>
        <p:cNvGrpSpPr/>
        <p:nvPr/>
      </p:nvGrpSpPr>
      <p:grpSpPr>
        <a:xfrm>
          <a:off x="0" y="0"/>
          <a:ext cx="0" cy="0"/>
          <a:chOff x="0" y="0"/>
          <a:chExt cx="0" cy="0"/>
        </a:xfrm>
      </p:grpSpPr>
      <p:pic>
        <p:nvPicPr>
          <p:cNvPr id="85" name="Google Shape;85;p21"/>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86" name="Google Shape;86;p21"/>
          <p:cNvSpPr txBox="1">
            <a:spLocks noGrp="1"/>
          </p:cNvSpPr>
          <p:nvPr>
            <p:ph type="ctrTitle"/>
          </p:nvPr>
        </p:nvSpPr>
        <p:spPr>
          <a:xfrm>
            <a:off x="1456841" y="2609741"/>
            <a:ext cx="9330000" cy="8268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lt1"/>
              </a:buClr>
              <a:buSzPts val="4500"/>
              <a:buFont typeface="Russo One"/>
              <a:buNone/>
              <a:defRPr sz="6000" b="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7" name="Google Shape;87;p21"/>
          <p:cNvSpPr txBox="1">
            <a:spLocks noGrp="1"/>
          </p:cNvSpPr>
          <p:nvPr>
            <p:ph type="subTitle" idx="1"/>
          </p:nvPr>
        </p:nvSpPr>
        <p:spPr>
          <a:xfrm>
            <a:off x="1524000" y="3429000"/>
            <a:ext cx="9144000" cy="4352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dk2"/>
              </a:buClr>
              <a:buSzPts val="1800"/>
              <a:buNone/>
              <a:defRPr sz="2400">
                <a:solidFill>
                  <a:schemeClr val="dk2"/>
                </a:solidFill>
              </a:defRPr>
            </a:lvl1pPr>
            <a:lvl2pPr lvl="1" algn="ctr" rtl="0">
              <a:lnSpc>
                <a:spcPct val="90000"/>
              </a:lnSpc>
              <a:spcBef>
                <a:spcPts val="500"/>
              </a:spcBef>
              <a:spcAft>
                <a:spcPts val="0"/>
              </a:spcAft>
              <a:buClr>
                <a:schemeClr val="dk1"/>
              </a:buClr>
              <a:buSzPts val="1500"/>
              <a:buNone/>
              <a:defRPr sz="2000"/>
            </a:lvl2pPr>
            <a:lvl3pPr lvl="2" algn="ctr" rtl="0">
              <a:lnSpc>
                <a:spcPct val="90000"/>
              </a:lnSpc>
              <a:spcBef>
                <a:spcPts val="500"/>
              </a:spcBef>
              <a:spcAft>
                <a:spcPts val="0"/>
              </a:spcAft>
              <a:buClr>
                <a:schemeClr val="dk1"/>
              </a:buClr>
              <a:buSzPts val="1350"/>
              <a:buNone/>
              <a:defRPr sz="1800"/>
            </a:lvl3pPr>
            <a:lvl4pPr lvl="3" algn="ctr" rtl="0">
              <a:lnSpc>
                <a:spcPct val="90000"/>
              </a:lnSpc>
              <a:spcBef>
                <a:spcPts val="500"/>
              </a:spcBef>
              <a:spcAft>
                <a:spcPts val="0"/>
              </a:spcAft>
              <a:buClr>
                <a:schemeClr val="dk1"/>
              </a:buClr>
              <a:buSzPts val="1200"/>
              <a:buNone/>
              <a:defRPr sz="1600"/>
            </a:lvl4pPr>
            <a:lvl5pPr lvl="4" algn="ctr" rtl="0">
              <a:lnSpc>
                <a:spcPct val="90000"/>
              </a:lnSpc>
              <a:spcBef>
                <a:spcPts val="500"/>
              </a:spcBef>
              <a:spcAft>
                <a:spcPts val="0"/>
              </a:spcAft>
              <a:buClr>
                <a:schemeClr val="dk1"/>
              </a:buClr>
              <a:buSzPts val="1200"/>
              <a:buNone/>
              <a:defRPr sz="1600"/>
            </a:lvl5pPr>
            <a:lvl6pPr lvl="5" algn="ctr" rtl="0">
              <a:lnSpc>
                <a:spcPct val="90000"/>
              </a:lnSpc>
              <a:spcBef>
                <a:spcPts val="500"/>
              </a:spcBef>
              <a:spcAft>
                <a:spcPts val="0"/>
              </a:spcAft>
              <a:buClr>
                <a:schemeClr val="dk1"/>
              </a:buClr>
              <a:buSzPts val="1200"/>
              <a:buNone/>
              <a:defRPr sz="1600"/>
            </a:lvl6pPr>
            <a:lvl7pPr lvl="6" algn="ctr" rtl="0">
              <a:lnSpc>
                <a:spcPct val="90000"/>
              </a:lnSpc>
              <a:spcBef>
                <a:spcPts val="500"/>
              </a:spcBef>
              <a:spcAft>
                <a:spcPts val="0"/>
              </a:spcAft>
              <a:buClr>
                <a:schemeClr val="dk1"/>
              </a:buClr>
              <a:buSzPts val="1200"/>
              <a:buNone/>
              <a:defRPr sz="1600"/>
            </a:lvl7pPr>
            <a:lvl8pPr lvl="7" algn="ctr" rtl="0">
              <a:lnSpc>
                <a:spcPct val="90000"/>
              </a:lnSpc>
              <a:spcBef>
                <a:spcPts val="500"/>
              </a:spcBef>
              <a:spcAft>
                <a:spcPts val="0"/>
              </a:spcAft>
              <a:buClr>
                <a:schemeClr val="dk1"/>
              </a:buClr>
              <a:buSzPts val="1200"/>
              <a:buNone/>
              <a:defRPr sz="1600"/>
            </a:lvl8pPr>
            <a:lvl9pPr lvl="8" algn="ctr" rtl="0">
              <a:lnSpc>
                <a:spcPct val="90000"/>
              </a:lnSpc>
              <a:spcBef>
                <a:spcPts val="500"/>
              </a:spcBef>
              <a:spcAft>
                <a:spcPts val="0"/>
              </a:spcAft>
              <a:buClr>
                <a:schemeClr val="dk1"/>
              </a:buClr>
              <a:buSzPts val="1200"/>
              <a:buNone/>
              <a:defRPr sz="1600"/>
            </a:lvl9pPr>
          </a:lstStyle>
          <a:p>
            <a:endParaRPr/>
          </a:p>
        </p:txBody>
      </p:sp>
      <p:pic>
        <p:nvPicPr>
          <p:cNvPr id="88" name="Google Shape;88;p21"/>
          <p:cNvPicPr preferRelativeResize="0"/>
          <p:nvPr/>
        </p:nvPicPr>
        <p:blipFill rotWithShape="1">
          <a:blip r:embed="rId3">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8429143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World Title Slide">
  <p:cSld name="World Title Slide">
    <p:spTree>
      <p:nvGrpSpPr>
        <p:cNvPr id="1" name="Shape 89"/>
        <p:cNvGrpSpPr/>
        <p:nvPr/>
      </p:nvGrpSpPr>
      <p:grpSpPr>
        <a:xfrm>
          <a:off x="0" y="0"/>
          <a:ext cx="0" cy="0"/>
          <a:chOff x="0" y="0"/>
          <a:chExt cx="0" cy="0"/>
        </a:xfrm>
      </p:grpSpPr>
      <p:pic>
        <p:nvPicPr>
          <p:cNvPr id="90" name="Google Shape;90;p22"/>
          <p:cNvPicPr preferRelativeResize="0"/>
          <p:nvPr/>
        </p:nvPicPr>
        <p:blipFill rotWithShape="1">
          <a:blip r:embed="rId2">
            <a:alphaModFix/>
          </a:blip>
          <a:srcRect/>
          <a:stretch/>
        </p:blipFill>
        <p:spPr>
          <a:xfrm>
            <a:off x="0" y="1"/>
            <a:ext cx="12192003" cy="6858001"/>
          </a:xfrm>
          <a:prstGeom prst="rect">
            <a:avLst/>
          </a:prstGeom>
          <a:noFill/>
          <a:ln>
            <a:noFill/>
          </a:ln>
        </p:spPr>
      </p:pic>
      <p:sp>
        <p:nvSpPr>
          <p:cNvPr id="91" name="Google Shape;91;p22"/>
          <p:cNvSpPr txBox="1">
            <a:spLocks noGrp="1"/>
          </p:cNvSpPr>
          <p:nvPr>
            <p:ph type="ctrTitle"/>
          </p:nvPr>
        </p:nvSpPr>
        <p:spPr>
          <a:xfrm>
            <a:off x="1456841" y="1106404"/>
            <a:ext cx="9330000" cy="8268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lt1"/>
              </a:buClr>
              <a:buSzPts val="4500"/>
              <a:buFont typeface="Russo One"/>
              <a:buNone/>
              <a:defRPr sz="6000" b="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2" name="Google Shape;92;p22"/>
          <p:cNvSpPr txBox="1">
            <a:spLocks noGrp="1"/>
          </p:cNvSpPr>
          <p:nvPr>
            <p:ph type="subTitle" idx="1"/>
          </p:nvPr>
        </p:nvSpPr>
        <p:spPr>
          <a:xfrm>
            <a:off x="1524000" y="1925663"/>
            <a:ext cx="9144000" cy="4352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accent2"/>
              </a:buClr>
              <a:buSzPts val="1800"/>
              <a:buNone/>
              <a:defRPr sz="2400">
                <a:solidFill>
                  <a:schemeClr val="accent2"/>
                </a:solidFill>
              </a:defRPr>
            </a:lvl1pPr>
            <a:lvl2pPr lvl="1" algn="ctr" rtl="0">
              <a:lnSpc>
                <a:spcPct val="90000"/>
              </a:lnSpc>
              <a:spcBef>
                <a:spcPts val="500"/>
              </a:spcBef>
              <a:spcAft>
                <a:spcPts val="0"/>
              </a:spcAft>
              <a:buClr>
                <a:schemeClr val="dk1"/>
              </a:buClr>
              <a:buSzPts val="1500"/>
              <a:buNone/>
              <a:defRPr sz="2000"/>
            </a:lvl2pPr>
            <a:lvl3pPr lvl="2" algn="ctr" rtl="0">
              <a:lnSpc>
                <a:spcPct val="90000"/>
              </a:lnSpc>
              <a:spcBef>
                <a:spcPts val="500"/>
              </a:spcBef>
              <a:spcAft>
                <a:spcPts val="0"/>
              </a:spcAft>
              <a:buClr>
                <a:schemeClr val="dk1"/>
              </a:buClr>
              <a:buSzPts val="1350"/>
              <a:buNone/>
              <a:defRPr sz="1800"/>
            </a:lvl3pPr>
            <a:lvl4pPr lvl="3" algn="ctr" rtl="0">
              <a:lnSpc>
                <a:spcPct val="90000"/>
              </a:lnSpc>
              <a:spcBef>
                <a:spcPts val="500"/>
              </a:spcBef>
              <a:spcAft>
                <a:spcPts val="0"/>
              </a:spcAft>
              <a:buClr>
                <a:schemeClr val="dk1"/>
              </a:buClr>
              <a:buSzPts val="1200"/>
              <a:buNone/>
              <a:defRPr sz="1600"/>
            </a:lvl4pPr>
            <a:lvl5pPr lvl="4" algn="ctr" rtl="0">
              <a:lnSpc>
                <a:spcPct val="90000"/>
              </a:lnSpc>
              <a:spcBef>
                <a:spcPts val="500"/>
              </a:spcBef>
              <a:spcAft>
                <a:spcPts val="0"/>
              </a:spcAft>
              <a:buClr>
                <a:schemeClr val="dk1"/>
              </a:buClr>
              <a:buSzPts val="1200"/>
              <a:buNone/>
              <a:defRPr sz="1600"/>
            </a:lvl5pPr>
            <a:lvl6pPr lvl="5" algn="ctr" rtl="0">
              <a:lnSpc>
                <a:spcPct val="90000"/>
              </a:lnSpc>
              <a:spcBef>
                <a:spcPts val="500"/>
              </a:spcBef>
              <a:spcAft>
                <a:spcPts val="0"/>
              </a:spcAft>
              <a:buClr>
                <a:schemeClr val="dk1"/>
              </a:buClr>
              <a:buSzPts val="1200"/>
              <a:buNone/>
              <a:defRPr sz="1600"/>
            </a:lvl6pPr>
            <a:lvl7pPr lvl="6" algn="ctr" rtl="0">
              <a:lnSpc>
                <a:spcPct val="90000"/>
              </a:lnSpc>
              <a:spcBef>
                <a:spcPts val="500"/>
              </a:spcBef>
              <a:spcAft>
                <a:spcPts val="0"/>
              </a:spcAft>
              <a:buClr>
                <a:schemeClr val="dk1"/>
              </a:buClr>
              <a:buSzPts val="1200"/>
              <a:buNone/>
              <a:defRPr sz="1600"/>
            </a:lvl7pPr>
            <a:lvl8pPr lvl="7" algn="ctr" rtl="0">
              <a:lnSpc>
                <a:spcPct val="90000"/>
              </a:lnSpc>
              <a:spcBef>
                <a:spcPts val="500"/>
              </a:spcBef>
              <a:spcAft>
                <a:spcPts val="0"/>
              </a:spcAft>
              <a:buClr>
                <a:schemeClr val="dk1"/>
              </a:buClr>
              <a:buSzPts val="1200"/>
              <a:buNone/>
              <a:defRPr sz="1600"/>
            </a:lvl8pPr>
            <a:lvl9pPr lvl="8" algn="ctr" rtl="0">
              <a:lnSpc>
                <a:spcPct val="90000"/>
              </a:lnSpc>
              <a:spcBef>
                <a:spcPts val="500"/>
              </a:spcBef>
              <a:spcAft>
                <a:spcPts val="0"/>
              </a:spcAft>
              <a:buClr>
                <a:schemeClr val="dk1"/>
              </a:buClr>
              <a:buSzPts val="1200"/>
              <a:buNone/>
              <a:defRPr sz="1600"/>
            </a:lvl9pPr>
          </a:lstStyle>
          <a:p>
            <a:endParaRPr/>
          </a:p>
        </p:txBody>
      </p:sp>
      <p:pic>
        <p:nvPicPr>
          <p:cNvPr id="93" name="Google Shape;93;p22"/>
          <p:cNvPicPr preferRelativeResize="0"/>
          <p:nvPr/>
        </p:nvPicPr>
        <p:blipFill rotWithShape="1">
          <a:blip r:embed="rId3">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40243537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94"/>
        <p:cNvGrpSpPr/>
        <p:nvPr/>
      </p:nvGrpSpPr>
      <p:grpSpPr>
        <a:xfrm>
          <a:off x="0" y="0"/>
          <a:ext cx="0" cy="0"/>
          <a:chOff x="0" y="0"/>
          <a:chExt cx="0" cy="0"/>
        </a:xfrm>
      </p:grpSpPr>
      <p:sp>
        <p:nvSpPr>
          <p:cNvPr id="95" name="Google Shape;95;p23"/>
          <p:cNvSpPr>
            <a:spLocks noGrp="1"/>
          </p:cNvSpPr>
          <p:nvPr>
            <p:ph type="pic" idx="2"/>
          </p:nvPr>
        </p:nvSpPr>
        <p:spPr>
          <a:xfrm>
            <a:off x="0" y="1"/>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400"/>
              <a:buFont typeface="Arial"/>
              <a:buNone/>
              <a:defRPr sz="3200" b="0" i="0" u="none" strike="noStrike" cap="none">
                <a:solidFill>
                  <a:schemeClr val="dk1"/>
                </a:solidFill>
                <a:latin typeface="Open Sans"/>
                <a:ea typeface="Open Sans"/>
                <a:cs typeface="Open Sans"/>
                <a:sym typeface="Open Sans"/>
              </a:defRPr>
            </a:lvl1pPr>
            <a:lvl2pPr marR="0" lvl="1" algn="l" rtl="0">
              <a:lnSpc>
                <a:spcPct val="90000"/>
              </a:lnSpc>
              <a:spcBef>
                <a:spcPts val="500"/>
              </a:spcBef>
              <a:spcAft>
                <a:spcPts val="0"/>
              </a:spcAft>
              <a:buClr>
                <a:schemeClr val="dk1"/>
              </a:buClr>
              <a:buSzPts val="2100"/>
              <a:buFont typeface="Arial"/>
              <a:buNone/>
              <a:defRPr sz="2800" b="0" i="0" u="none" strike="noStrike" cap="none">
                <a:solidFill>
                  <a:schemeClr val="dk1"/>
                </a:solidFill>
                <a:latin typeface="Open Sans"/>
                <a:ea typeface="Open Sans"/>
                <a:cs typeface="Open Sans"/>
                <a:sym typeface="Open Sans"/>
              </a:defRPr>
            </a:lvl2pPr>
            <a:lvl3pPr marR="0" lvl="2" algn="l" rtl="0">
              <a:lnSpc>
                <a:spcPct val="90000"/>
              </a:lnSpc>
              <a:spcBef>
                <a:spcPts val="500"/>
              </a:spcBef>
              <a:spcAft>
                <a:spcPts val="0"/>
              </a:spcAft>
              <a:buClr>
                <a:schemeClr val="dk1"/>
              </a:buClr>
              <a:buSzPts val="1800"/>
              <a:buFont typeface="Arial"/>
              <a:buNone/>
              <a:defRPr sz="2400" b="0" i="0" u="none" strike="noStrike" cap="none">
                <a:solidFill>
                  <a:schemeClr val="dk1"/>
                </a:solidFill>
                <a:latin typeface="Open Sans"/>
                <a:ea typeface="Open Sans"/>
                <a:cs typeface="Open Sans"/>
                <a:sym typeface="Open Sans"/>
              </a:defRPr>
            </a:lvl3pPr>
            <a:lvl4pPr marR="0" lvl="3"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4pPr>
            <a:lvl5pPr marR="0" lvl="4"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5pPr>
            <a:lvl6pPr marR="0" lvl="5"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6pPr>
            <a:lvl7pPr marR="0" lvl="6"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7pPr>
            <a:lvl8pPr marR="0" lvl="7"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8pPr>
            <a:lvl9pPr marR="0" lvl="8"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9pPr>
          </a:lstStyle>
          <a:p>
            <a:endParaRPr dirty="0"/>
          </a:p>
        </p:txBody>
      </p:sp>
      <p:sp>
        <p:nvSpPr>
          <p:cNvPr id="96" name="Google Shape;96;p23"/>
          <p:cNvSpPr txBox="1">
            <a:spLocks noGrp="1"/>
          </p:cNvSpPr>
          <p:nvPr>
            <p:ph type="title"/>
          </p:nvPr>
        </p:nvSpPr>
        <p:spPr>
          <a:xfrm>
            <a:off x="374649" y="5252493"/>
            <a:ext cx="10515600" cy="7240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2"/>
              </a:buClr>
              <a:buSzPts val="3600"/>
              <a:buFont typeface="Russo One"/>
              <a:buNone/>
              <a:defRPr sz="4800">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7" name="Google Shape;97;p23"/>
          <p:cNvSpPr txBox="1">
            <a:spLocks noGrp="1"/>
          </p:cNvSpPr>
          <p:nvPr>
            <p:ph type="body" idx="1"/>
          </p:nvPr>
        </p:nvSpPr>
        <p:spPr>
          <a:xfrm>
            <a:off x="374649" y="5982337"/>
            <a:ext cx="10515600" cy="471600"/>
          </a:xfrm>
          <a:prstGeom prst="rect">
            <a:avLst/>
          </a:prstGeom>
          <a:noFill/>
          <a:ln>
            <a:noFill/>
          </a:ln>
        </p:spPr>
        <p:txBody>
          <a:bodyPr spcFirstLastPara="1" wrap="square" lIns="91425" tIns="45700" rIns="91425" bIns="45700" anchor="t" anchorCtr="0">
            <a:noAutofit/>
          </a:bodyPr>
          <a:lstStyle>
            <a:lvl1pPr marL="609585" lvl="0" indent="-304792" algn="l" rtl="0">
              <a:lnSpc>
                <a:spcPct val="90000"/>
              </a:lnSpc>
              <a:spcBef>
                <a:spcPts val="1000"/>
              </a:spcBef>
              <a:spcAft>
                <a:spcPts val="0"/>
              </a:spcAft>
              <a:buClr>
                <a:schemeClr val="lt1"/>
              </a:buClr>
              <a:buSzPts val="1800"/>
              <a:buNone/>
              <a:defRPr sz="2400">
                <a:solidFill>
                  <a:schemeClr val="lt1"/>
                </a:solidFill>
              </a:defRPr>
            </a:lvl1pPr>
            <a:lvl2pPr marL="1219170" lvl="1" indent="-304792" algn="l" rtl="0">
              <a:lnSpc>
                <a:spcPct val="90000"/>
              </a:lnSpc>
              <a:spcBef>
                <a:spcPts val="500"/>
              </a:spcBef>
              <a:spcAft>
                <a:spcPts val="0"/>
              </a:spcAft>
              <a:buClr>
                <a:srgbClr val="91949A"/>
              </a:buClr>
              <a:buSzPts val="1500"/>
              <a:buNone/>
              <a:defRPr sz="2000">
                <a:solidFill>
                  <a:srgbClr val="91949A"/>
                </a:solidFill>
              </a:defRPr>
            </a:lvl2pPr>
            <a:lvl3pPr marL="1828754" lvl="2" indent="-304792" algn="l" rtl="0">
              <a:lnSpc>
                <a:spcPct val="90000"/>
              </a:lnSpc>
              <a:spcBef>
                <a:spcPts val="500"/>
              </a:spcBef>
              <a:spcAft>
                <a:spcPts val="0"/>
              </a:spcAft>
              <a:buClr>
                <a:srgbClr val="91949A"/>
              </a:buClr>
              <a:buSzPts val="1350"/>
              <a:buNone/>
              <a:defRPr sz="1800">
                <a:solidFill>
                  <a:srgbClr val="91949A"/>
                </a:solidFill>
              </a:defRPr>
            </a:lvl3pPr>
            <a:lvl4pPr marL="2438339" lvl="3" indent="-304792" algn="l" rtl="0">
              <a:lnSpc>
                <a:spcPct val="90000"/>
              </a:lnSpc>
              <a:spcBef>
                <a:spcPts val="500"/>
              </a:spcBef>
              <a:spcAft>
                <a:spcPts val="0"/>
              </a:spcAft>
              <a:buClr>
                <a:srgbClr val="91949A"/>
              </a:buClr>
              <a:buSzPts val="1200"/>
              <a:buNone/>
              <a:defRPr sz="1600">
                <a:solidFill>
                  <a:srgbClr val="91949A"/>
                </a:solidFill>
              </a:defRPr>
            </a:lvl4pPr>
            <a:lvl5pPr marL="3047924" lvl="4" indent="-304792" algn="l" rtl="0">
              <a:lnSpc>
                <a:spcPct val="90000"/>
              </a:lnSpc>
              <a:spcBef>
                <a:spcPts val="500"/>
              </a:spcBef>
              <a:spcAft>
                <a:spcPts val="0"/>
              </a:spcAft>
              <a:buClr>
                <a:srgbClr val="91949A"/>
              </a:buClr>
              <a:buSzPts val="1200"/>
              <a:buNone/>
              <a:defRPr sz="1600">
                <a:solidFill>
                  <a:srgbClr val="91949A"/>
                </a:solidFill>
              </a:defRPr>
            </a:lvl5pPr>
            <a:lvl6pPr marL="3657509" lvl="5" indent="-304792" algn="l" rtl="0">
              <a:lnSpc>
                <a:spcPct val="90000"/>
              </a:lnSpc>
              <a:spcBef>
                <a:spcPts val="500"/>
              </a:spcBef>
              <a:spcAft>
                <a:spcPts val="0"/>
              </a:spcAft>
              <a:buClr>
                <a:srgbClr val="91949A"/>
              </a:buClr>
              <a:buSzPts val="1200"/>
              <a:buNone/>
              <a:defRPr sz="1600">
                <a:solidFill>
                  <a:srgbClr val="91949A"/>
                </a:solidFill>
              </a:defRPr>
            </a:lvl6pPr>
            <a:lvl7pPr marL="4267093" lvl="6" indent="-304792" algn="l" rtl="0">
              <a:lnSpc>
                <a:spcPct val="90000"/>
              </a:lnSpc>
              <a:spcBef>
                <a:spcPts val="500"/>
              </a:spcBef>
              <a:spcAft>
                <a:spcPts val="0"/>
              </a:spcAft>
              <a:buClr>
                <a:srgbClr val="91949A"/>
              </a:buClr>
              <a:buSzPts val="1200"/>
              <a:buNone/>
              <a:defRPr sz="1600">
                <a:solidFill>
                  <a:srgbClr val="91949A"/>
                </a:solidFill>
              </a:defRPr>
            </a:lvl7pPr>
            <a:lvl8pPr marL="4876678" lvl="7" indent="-304792" algn="l" rtl="0">
              <a:lnSpc>
                <a:spcPct val="90000"/>
              </a:lnSpc>
              <a:spcBef>
                <a:spcPts val="500"/>
              </a:spcBef>
              <a:spcAft>
                <a:spcPts val="0"/>
              </a:spcAft>
              <a:buClr>
                <a:srgbClr val="91949A"/>
              </a:buClr>
              <a:buSzPts val="1200"/>
              <a:buNone/>
              <a:defRPr sz="1600">
                <a:solidFill>
                  <a:srgbClr val="91949A"/>
                </a:solidFill>
              </a:defRPr>
            </a:lvl8pPr>
            <a:lvl9pPr marL="5486263" lvl="8" indent="-304792" algn="l" rtl="0">
              <a:lnSpc>
                <a:spcPct val="90000"/>
              </a:lnSpc>
              <a:spcBef>
                <a:spcPts val="500"/>
              </a:spcBef>
              <a:spcAft>
                <a:spcPts val="0"/>
              </a:spcAft>
              <a:buClr>
                <a:srgbClr val="91949A"/>
              </a:buClr>
              <a:buSzPts val="1200"/>
              <a:buNone/>
              <a:defRPr sz="1600">
                <a:solidFill>
                  <a:srgbClr val="91949A"/>
                </a:solidFill>
              </a:defRPr>
            </a:lvl9pPr>
          </a:lstStyle>
          <a:p>
            <a:endParaRPr/>
          </a:p>
        </p:txBody>
      </p:sp>
    </p:spTree>
    <p:extLst>
      <p:ext uri="{BB962C8B-B14F-4D97-AF65-F5344CB8AC3E}">
        <p14:creationId xmlns:p14="http://schemas.microsoft.com/office/powerpoint/2010/main" val="24109310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ue - Title and Content" type="obj">
  <p:cSld name="Blue - Title and Content">
    <p:spTree>
      <p:nvGrpSpPr>
        <p:cNvPr id="1" name="Shape 98"/>
        <p:cNvGrpSpPr/>
        <p:nvPr/>
      </p:nvGrpSpPr>
      <p:grpSpPr>
        <a:xfrm>
          <a:off x="0" y="0"/>
          <a:ext cx="0" cy="0"/>
          <a:chOff x="0" y="0"/>
          <a:chExt cx="0" cy="0"/>
        </a:xfrm>
      </p:grpSpPr>
      <p:sp>
        <p:nvSpPr>
          <p:cNvPr id="99" name="Google Shape;99;p24"/>
          <p:cNvSpPr txBox="1">
            <a:spLocks noGrp="1"/>
          </p:cNvSpPr>
          <p:nvPr>
            <p:ph type="title"/>
          </p:nvPr>
        </p:nvSpPr>
        <p:spPr>
          <a:xfrm>
            <a:off x="838200" y="365125"/>
            <a:ext cx="10515600" cy="13256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accent3"/>
              </a:buClr>
              <a:buSzPts val="3300"/>
              <a:buFont typeface="Russo One"/>
              <a:buNone/>
              <a:defRPr>
                <a:solidFill>
                  <a:schemeClr val="accent3"/>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0" name="Google Shape;100;p2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lt1"/>
              </a:buClr>
              <a:buSzPts val="2100"/>
              <a:buChar char="•"/>
              <a:defRPr>
                <a:solidFill>
                  <a:schemeClr val="lt1"/>
                </a:solidFill>
              </a:defRPr>
            </a:lvl1pPr>
            <a:lvl2pPr marL="1219170" lvl="1" indent="-457189" algn="l" rtl="0">
              <a:lnSpc>
                <a:spcPct val="90000"/>
              </a:lnSpc>
              <a:spcBef>
                <a:spcPts val="500"/>
              </a:spcBef>
              <a:spcAft>
                <a:spcPts val="0"/>
              </a:spcAft>
              <a:buClr>
                <a:schemeClr val="lt1"/>
              </a:buClr>
              <a:buSzPts val="1800"/>
              <a:buChar char="•"/>
              <a:defRPr>
                <a:solidFill>
                  <a:schemeClr val="lt1"/>
                </a:solidFill>
              </a:defRPr>
            </a:lvl2pPr>
            <a:lvl3pPr marL="1828754" lvl="2" indent="-431789" algn="l" rtl="0">
              <a:lnSpc>
                <a:spcPct val="90000"/>
              </a:lnSpc>
              <a:spcBef>
                <a:spcPts val="500"/>
              </a:spcBef>
              <a:spcAft>
                <a:spcPts val="0"/>
              </a:spcAft>
              <a:buClr>
                <a:schemeClr val="lt1"/>
              </a:buClr>
              <a:buSzPts val="1500"/>
              <a:buChar char="•"/>
              <a:defRPr>
                <a:solidFill>
                  <a:schemeClr val="lt1"/>
                </a:solidFill>
              </a:defRPr>
            </a:lvl3pPr>
            <a:lvl4pPr marL="2438339" lvl="3" indent="-419090" algn="l" rtl="0">
              <a:lnSpc>
                <a:spcPct val="90000"/>
              </a:lnSpc>
              <a:spcBef>
                <a:spcPts val="500"/>
              </a:spcBef>
              <a:spcAft>
                <a:spcPts val="0"/>
              </a:spcAft>
              <a:buClr>
                <a:schemeClr val="lt1"/>
              </a:buClr>
              <a:buSzPts val="1350"/>
              <a:buChar char="•"/>
              <a:defRPr>
                <a:solidFill>
                  <a:schemeClr val="lt1"/>
                </a:solidFill>
              </a:defRPr>
            </a:lvl4pPr>
            <a:lvl5pPr marL="3047924" lvl="4" indent="-419090" algn="l" rtl="0">
              <a:lnSpc>
                <a:spcPct val="90000"/>
              </a:lnSpc>
              <a:spcBef>
                <a:spcPts val="500"/>
              </a:spcBef>
              <a:spcAft>
                <a:spcPts val="0"/>
              </a:spcAft>
              <a:buClr>
                <a:schemeClr val="lt1"/>
              </a:buClr>
              <a:buSzPts val="1350"/>
              <a:buChar char="•"/>
              <a:defRPr>
                <a:solidFill>
                  <a:schemeClr val="lt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01" name="Google Shape;101;p24"/>
          <p:cNvSpPr/>
          <p:nvPr/>
        </p:nvSpPr>
        <p:spPr>
          <a:xfrm>
            <a:off x="1"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02" name="Google Shape;102;p24"/>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18303612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White - Title and Content">
  <p:cSld name="White - Title and Content">
    <p:spTree>
      <p:nvGrpSpPr>
        <p:cNvPr id="1" name="Shape 103"/>
        <p:cNvGrpSpPr/>
        <p:nvPr/>
      </p:nvGrpSpPr>
      <p:grpSpPr>
        <a:xfrm>
          <a:off x="0" y="0"/>
          <a:ext cx="0" cy="0"/>
          <a:chOff x="0" y="0"/>
          <a:chExt cx="0" cy="0"/>
        </a:xfrm>
      </p:grpSpPr>
      <p:sp>
        <p:nvSpPr>
          <p:cNvPr id="104" name="Google Shape;104;p25"/>
          <p:cNvSpPr txBox="1">
            <a:spLocks noGrp="1"/>
          </p:cNvSpPr>
          <p:nvPr>
            <p:ph type="title"/>
          </p:nvPr>
        </p:nvSpPr>
        <p:spPr>
          <a:xfrm>
            <a:off x="838200" y="365125"/>
            <a:ext cx="10515600" cy="13256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2"/>
              </a:buClr>
              <a:buSzPts val="3300"/>
              <a:buFont typeface="Russo One"/>
              <a:buNone/>
              <a:defRPr>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5" name="Google Shape;105;p2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609585" lvl="0" indent="-457189" algn="l" rtl="0">
              <a:lnSpc>
                <a:spcPct val="90000"/>
              </a:lnSpc>
              <a:spcBef>
                <a:spcPts val="1000"/>
              </a:spcBef>
              <a:spcAft>
                <a:spcPts val="0"/>
              </a:spcAft>
              <a:buClr>
                <a:schemeClr val="dk1"/>
              </a:buClr>
              <a:buSzPts val="1800"/>
              <a:buChar char="•"/>
              <a:defRPr/>
            </a:lvl1pPr>
            <a:lvl2pPr marL="1219170" lvl="1" indent="-457189" algn="l" rtl="0">
              <a:lnSpc>
                <a:spcPct val="90000"/>
              </a:lnSpc>
              <a:spcBef>
                <a:spcPts val="500"/>
              </a:spcBef>
              <a:spcAft>
                <a:spcPts val="0"/>
              </a:spcAft>
              <a:buClr>
                <a:schemeClr val="dk1"/>
              </a:buClr>
              <a:buSzPts val="1800"/>
              <a:buChar char="•"/>
              <a:defRPr/>
            </a:lvl2pPr>
            <a:lvl3pPr marL="1828754" lvl="2" indent="-457189" algn="l" rtl="0">
              <a:lnSpc>
                <a:spcPct val="90000"/>
              </a:lnSpc>
              <a:spcBef>
                <a:spcPts val="500"/>
              </a:spcBef>
              <a:spcAft>
                <a:spcPts val="0"/>
              </a:spcAft>
              <a:buClr>
                <a:schemeClr val="dk1"/>
              </a:buClr>
              <a:buSzPts val="1800"/>
              <a:buChar char="•"/>
              <a:defRPr/>
            </a:lvl3pPr>
            <a:lvl4pPr marL="2438339" lvl="3" indent="-457189" algn="l" rtl="0">
              <a:lnSpc>
                <a:spcPct val="90000"/>
              </a:lnSpc>
              <a:spcBef>
                <a:spcPts val="500"/>
              </a:spcBef>
              <a:spcAft>
                <a:spcPts val="0"/>
              </a:spcAft>
              <a:buClr>
                <a:schemeClr val="dk1"/>
              </a:buClr>
              <a:buSzPts val="1800"/>
              <a:buChar char="•"/>
              <a:defRPr/>
            </a:lvl4pPr>
            <a:lvl5pPr marL="3047924" lvl="4" indent="-457189" algn="l" rtl="0">
              <a:lnSpc>
                <a:spcPct val="90000"/>
              </a:lnSpc>
              <a:spcBef>
                <a:spcPts val="500"/>
              </a:spcBef>
              <a:spcAft>
                <a:spcPts val="0"/>
              </a:spcAft>
              <a:buClr>
                <a:schemeClr val="dk1"/>
              </a:buClr>
              <a:buSzPts val="1800"/>
              <a:buChar char="•"/>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06" name="Google Shape;106;p25"/>
          <p:cNvSpPr/>
          <p:nvPr/>
        </p:nvSpPr>
        <p:spPr>
          <a:xfrm>
            <a:off x="99753"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07" name="Google Shape;107;p25"/>
          <p:cNvSpPr/>
          <p:nvPr/>
        </p:nvSpPr>
        <p:spPr>
          <a:xfrm>
            <a:off x="-9832" y="0"/>
            <a:ext cx="108000" cy="68580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08" name="Google Shape;108;p25"/>
          <p:cNvSpPr/>
          <p:nvPr/>
        </p:nvSpPr>
        <p:spPr>
          <a:xfrm>
            <a:off x="-11264" y="6222569"/>
            <a:ext cx="2498800" cy="5208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09" name="Google Shape;109;p25"/>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37006812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ue - Centered Title and Content">
  <p:cSld name="Blue - Centered Title and Content">
    <p:spTree>
      <p:nvGrpSpPr>
        <p:cNvPr id="1" name="Shape 110"/>
        <p:cNvGrpSpPr/>
        <p:nvPr/>
      </p:nvGrpSpPr>
      <p:grpSpPr>
        <a:xfrm>
          <a:off x="0" y="0"/>
          <a:ext cx="0" cy="0"/>
          <a:chOff x="0" y="0"/>
          <a:chExt cx="0" cy="0"/>
        </a:xfrm>
      </p:grpSpPr>
      <p:sp>
        <p:nvSpPr>
          <p:cNvPr id="111" name="Google Shape;111;p26"/>
          <p:cNvSpPr txBox="1">
            <a:spLocks noGrp="1"/>
          </p:cNvSpPr>
          <p:nvPr>
            <p:ph type="body" idx="1"/>
          </p:nvPr>
        </p:nvSpPr>
        <p:spPr>
          <a:xfrm>
            <a:off x="838200" y="1538539"/>
            <a:ext cx="10515600" cy="46920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lt1"/>
              </a:buClr>
              <a:buSzPts val="2100"/>
              <a:buChar char="•"/>
              <a:defRPr>
                <a:solidFill>
                  <a:schemeClr val="lt1"/>
                </a:solidFill>
              </a:defRPr>
            </a:lvl1pPr>
            <a:lvl2pPr marL="1219170" lvl="1" indent="-457189" algn="l" rtl="0">
              <a:lnSpc>
                <a:spcPct val="90000"/>
              </a:lnSpc>
              <a:spcBef>
                <a:spcPts val="500"/>
              </a:spcBef>
              <a:spcAft>
                <a:spcPts val="0"/>
              </a:spcAft>
              <a:buClr>
                <a:schemeClr val="lt1"/>
              </a:buClr>
              <a:buSzPts val="1800"/>
              <a:buChar char="•"/>
              <a:defRPr>
                <a:solidFill>
                  <a:schemeClr val="lt1"/>
                </a:solidFill>
              </a:defRPr>
            </a:lvl2pPr>
            <a:lvl3pPr marL="1828754" lvl="2" indent="-431789" algn="l" rtl="0">
              <a:lnSpc>
                <a:spcPct val="90000"/>
              </a:lnSpc>
              <a:spcBef>
                <a:spcPts val="500"/>
              </a:spcBef>
              <a:spcAft>
                <a:spcPts val="0"/>
              </a:spcAft>
              <a:buClr>
                <a:schemeClr val="lt1"/>
              </a:buClr>
              <a:buSzPts val="1500"/>
              <a:buChar char="•"/>
              <a:defRPr>
                <a:solidFill>
                  <a:schemeClr val="lt1"/>
                </a:solidFill>
              </a:defRPr>
            </a:lvl3pPr>
            <a:lvl4pPr marL="2438339" lvl="3" indent="-419090" algn="l" rtl="0">
              <a:lnSpc>
                <a:spcPct val="90000"/>
              </a:lnSpc>
              <a:spcBef>
                <a:spcPts val="500"/>
              </a:spcBef>
              <a:spcAft>
                <a:spcPts val="0"/>
              </a:spcAft>
              <a:buClr>
                <a:schemeClr val="lt1"/>
              </a:buClr>
              <a:buSzPts val="1350"/>
              <a:buChar char="•"/>
              <a:defRPr>
                <a:solidFill>
                  <a:schemeClr val="lt1"/>
                </a:solidFill>
              </a:defRPr>
            </a:lvl4pPr>
            <a:lvl5pPr marL="3047924" lvl="4" indent="-419090" algn="l" rtl="0">
              <a:lnSpc>
                <a:spcPct val="90000"/>
              </a:lnSpc>
              <a:spcBef>
                <a:spcPts val="500"/>
              </a:spcBef>
              <a:spcAft>
                <a:spcPts val="0"/>
              </a:spcAft>
              <a:buClr>
                <a:schemeClr val="lt1"/>
              </a:buClr>
              <a:buSzPts val="1350"/>
              <a:buChar char="•"/>
              <a:defRPr>
                <a:solidFill>
                  <a:schemeClr val="lt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12" name="Google Shape;112;p26"/>
          <p:cNvSpPr/>
          <p:nvPr/>
        </p:nvSpPr>
        <p:spPr>
          <a:xfrm>
            <a:off x="1"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13" name="Google Shape;113;p26"/>
          <p:cNvSpPr txBox="1">
            <a:spLocks noGrp="1"/>
          </p:cNvSpPr>
          <p:nvPr>
            <p:ph type="ctrTitle"/>
          </p:nvPr>
        </p:nvSpPr>
        <p:spPr>
          <a:xfrm>
            <a:off x="1456841" y="287076"/>
            <a:ext cx="9330000" cy="5828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lt1"/>
              </a:buClr>
              <a:buSzPts val="2850"/>
              <a:buFont typeface="Russo One"/>
              <a:buNone/>
              <a:defRPr sz="3800" b="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4" name="Google Shape;114;p26"/>
          <p:cNvSpPr txBox="1">
            <a:spLocks noGrp="1"/>
          </p:cNvSpPr>
          <p:nvPr>
            <p:ph type="subTitle" idx="2"/>
          </p:nvPr>
        </p:nvSpPr>
        <p:spPr>
          <a:xfrm>
            <a:off x="1524000" y="830509"/>
            <a:ext cx="9144000" cy="4352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accent3"/>
              </a:buClr>
              <a:buSzPts val="1500"/>
              <a:buNone/>
              <a:defRPr sz="2000">
                <a:solidFill>
                  <a:schemeClr val="accent3"/>
                </a:solidFill>
              </a:defRPr>
            </a:lvl1pPr>
            <a:lvl2pPr lvl="1" algn="ctr" rtl="0">
              <a:lnSpc>
                <a:spcPct val="90000"/>
              </a:lnSpc>
              <a:spcBef>
                <a:spcPts val="500"/>
              </a:spcBef>
              <a:spcAft>
                <a:spcPts val="0"/>
              </a:spcAft>
              <a:buClr>
                <a:schemeClr val="dk1"/>
              </a:buClr>
              <a:buSzPts val="1500"/>
              <a:buNone/>
              <a:defRPr sz="2000"/>
            </a:lvl2pPr>
            <a:lvl3pPr lvl="2" algn="ctr" rtl="0">
              <a:lnSpc>
                <a:spcPct val="90000"/>
              </a:lnSpc>
              <a:spcBef>
                <a:spcPts val="500"/>
              </a:spcBef>
              <a:spcAft>
                <a:spcPts val="0"/>
              </a:spcAft>
              <a:buClr>
                <a:schemeClr val="dk1"/>
              </a:buClr>
              <a:buSzPts val="1350"/>
              <a:buNone/>
              <a:defRPr sz="1800"/>
            </a:lvl3pPr>
            <a:lvl4pPr lvl="3" algn="ctr" rtl="0">
              <a:lnSpc>
                <a:spcPct val="90000"/>
              </a:lnSpc>
              <a:spcBef>
                <a:spcPts val="500"/>
              </a:spcBef>
              <a:spcAft>
                <a:spcPts val="0"/>
              </a:spcAft>
              <a:buClr>
                <a:schemeClr val="dk1"/>
              </a:buClr>
              <a:buSzPts val="1200"/>
              <a:buNone/>
              <a:defRPr sz="1600"/>
            </a:lvl4pPr>
            <a:lvl5pPr lvl="4" algn="ctr" rtl="0">
              <a:lnSpc>
                <a:spcPct val="90000"/>
              </a:lnSpc>
              <a:spcBef>
                <a:spcPts val="500"/>
              </a:spcBef>
              <a:spcAft>
                <a:spcPts val="0"/>
              </a:spcAft>
              <a:buClr>
                <a:schemeClr val="dk1"/>
              </a:buClr>
              <a:buSzPts val="1200"/>
              <a:buNone/>
              <a:defRPr sz="1600"/>
            </a:lvl5pPr>
            <a:lvl6pPr lvl="5" algn="ctr" rtl="0">
              <a:lnSpc>
                <a:spcPct val="90000"/>
              </a:lnSpc>
              <a:spcBef>
                <a:spcPts val="500"/>
              </a:spcBef>
              <a:spcAft>
                <a:spcPts val="0"/>
              </a:spcAft>
              <a:buClr>
                <a:schemeClr val="dk1"/>
              </a:buClr>
              <a:buSzPts val="1200"/>
              <a:buNone/>
              <a:defRPr sz="1600"/>
            </a:lvl6pPr>
            <a:lvl7pPr lvl="6" algn="ctr" rtl="0">
              <a:lnSpc>
                <a:spcPct val="90000"/>
              </a:lnSpc>
              <a:spcBef>
                <a:spcPts val="500"/>
              </a:spcBef>
              <a:spcAft>
                <a:spcPts val="0"/>
              </a:spcAft>
              <a:buClr>
                <a:schemeClr val="dk1"/>
              </a:buClr>
              <a:buSzPts val="1200"/>
              <a:buNone/>
              <a:defRPr sz="1600"/>
            </a:lvl7pPr>
            <a:lvl8pPr lvl="7" algn="ctr" rtl="0">
              <a:lnSpc>
                <a:spcPct val="90000"/>
              </a:lnSpc>
              <a:spcBef>
                <a:spcPts val="500"/>
              </a:spcBef>
              <a:spcAft>
                <a:spcPts val="0"/>
              </a:spcAft>
              <a:buClr>
                <a:schemeClr val="dk1"/>
              </a:buClr>
              <a:buSzPts val="1200"/>
              <a:buNone/>
              <a:defRPr sz="1600"/>
            </a:lvl8pPr>
            <a:lvl9pPr lvl="8" algn="ctr" rtl="0">
              <a:lnSpc>
                <a:spcPct val="90000"/>
              </a:lnSpc>
              <a:spcBef>
                <a:spcPts val="500"/>
              </a:spcBef>
              <a:spcAft>
                <a:spcPts val="0"/>
              </a:spcAft>
              <a:buClr>
                <a:schemeClr val="dk1"/>
              </a:buClr>
              <a:buSzPts val="1200"/>
              <a:buNone/>
              <a:defRPr sz="1600"/>
            </a:lvl9pPr>
          </a:lstStyle>
          <a:p>
            <a:endParaRPr/>
          </a:p>
        </p:txBody>
      </p:sp>
      <p:pic>
        <p:nvPicPr>
          <p:cNvPr id="115" name="Google Shape;115;p26"/>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26396314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lue Two Content" type="twoObj">
  <p:cSld name="Blue Two Content">
    <p:spTree>
      <p:nvGrpSpPr>
        <p:cNvPr id="1" name="Shape 116"/>
        <p:cNvGrpSpPr/>
        <p:nvPr/>
      </p:nvGrpSpPr>
      <p:grpSpPr>
        <a:xfrm>
          <a:off x="0" y="0"/>
          <a:ext cx="0" cy="0"/>
          <a:chOff x="0" y="0"/>
          <a:chExt cx="0" cy="0"/>
        </a:xfrm>
      </p:grpSpPr>
      <p:sp>
        <p:nvSpPr>
          <p:cNvPr id="117" name="Google Shape;117;p27"/>
          <p:cNvSpPr txBox="1">
            <a:spLocks noGrp="1"/>
          </p:cNvSpPr>
          <p:nvPr>
            <p:ph type="title"/>
          </p:nvPr>
        </p:nvSpPr>
        <p:spPr>
          <a:xfrm>
            <a:off x="838200" y="365125"/>
            <a:ext cx="10515600" cy="8896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accent3"/>
              </a:buClr>
              <a:buSzPts val="3300"/>
              <a:buFont typeface="Russo One"/>
              <a:buNone/>
              <a:defRPr>
                <a:solidFill>
                  <a:schemeClr val="accent3"/>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8" name="Google Shape;118;p27"/>
          <p:cNvSpPr txBox="1">
            <a:spLocks noGrp="1"/>
          </p:cNvSpPr>
          <p:nvPr>
            <p:ph type="body" idx="1"/>
          </p:nvPr>
        </p:nvSpPr>
        <p:spPr>
          <a:xfrm>
            <a:off x="838200" y="1262097"/>
            <a:ext cx="5181600" cy="47560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lt1"/>
              </a:buClr>
              <a:buSzPts val="2100"/>
              <a:buChar char="•"/>
              <a:defRPr>
                <a:solidFill>
                  <a:schemeClr val="lt1"/>
                </a:solidFill>
              </a:defRPr>
            </a:lvl1pPr>
            <a:lvl2pPr marL="1219170" lvl="1" indent="-457189" algn="l" rtl="0">
              <a:lnSpc>
                <a:spcPct val="90000"/>
              </a:lnSpc>
              <a:spcBef>
                <a:spcPts val="500"/>
              </a:spcBef>
              <a:spcAft>
                <a:spcPts val="0"/>
              </a:spcAft>
              <a:buClr>
                <a:schemeClr val="lt1"/>
              </a:buClr>
              <a:buSzPts val="1800"/>
              <a:buChar char="•"/>
              <a:defRPr>
                <a:solidFill>
                  <a:schemeClr val="lt1"/>
                </a:solidFill>
              </a:defRPr>
            </a:lvl2pPr>
            <a:lvl3pPr marL="1828754" lvl="2" indent="-431789" algn="l" rtl="0">
              <a:lnSpc>
                <a:spcPct val="90000"/>
              </a:lnSpc>
              <a:spcBef>
                <a:spcPts val="500"/>
              </a:spcBef>
              <a:spcAft>
                <a:spcPts val="0"/>
              </a:spcAft>
              <a:buClr>
                <a:schemeClr val="lt1"/>
              </a:buClr>
              <a:buSzPts val="1500"/>
              <a:buChar char="•"/>
              <a:defRPr>
                <a:solidFill>
                  <a:schemeClr val="lt1"/>
                </a:solidFill>
              </a:defRPr>
            </a:lvl3pPr>
            <a:lvl4pPr marL="2438339" lvl="3" indent="-419090" algn="l" rtl="0">
              <a:lnSpc>
                <a:spcPct val="90000"/>
              </a:lnSpc>
              <a:spcBef>
                <a:spcPts val="500"/>
              </a:spcBef>
              <a:spcAft>
                <a:spcPts val="0"/>
              </a:spcAft>
              <a:buClr>
                <a:schemeClr val="lt1"/>
              </a:buClr>
              <a:buSzPts val="1350"/>
              <a:buChar char="•"/>
              <a:defRPr>
                <a:solidFill>
                  <a:schemeClr val="lt1"/>
                </a:solidFill>
              </a:defRPr>
            </a:lvl4pPr>
            <a:lvl5pPr marL="3047924" lvl="4" indent="-419090" algn="l" rtl="0">
              <a:lnSpc>
                <a:spcPct val="90000"/>
              </a:lnSpc>
              <a:spcBef>
                <a:spcPts val="500"/>
              </a:spcBef>
              <a:spcAft>
                <a:spcPts val="0"/>
              </a:spcAft>
              <a:buClr>
                <a:schemeClr val="lt1"/>
              </a:buClr>
              <a:buSzPts val="1350"/>
              <a:buChar char="•"/>
              <a:defRPr>
                <a:solidFill>
                  <a:schemeClr val="lt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19" name="Google Shape;119;p27"/>
          <p:cNvSpPr txBox="1">
            <a:spLocks noGrp="1"/>
          </p:cNvSpPr>
          <p:nvPr>
            <p:ph type="body" idx="2"/>
          </p:nvPr>
        </p:nvSpPr>
        <p:spPr>
          <a:xfrm>
            <a:off x="6172200" y="1262097"/>
            <a:ext cx="5181600" cy="47560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lt1"/>
              </a:buClr>
              <a:buSzPts val="2100"/>
              <a:buChar char="•"/>
              <a:defRPr>
                <a:solidFill>
                  <a:schemeClr val="lt1"/>
                </a:solidFill>
              </a:defRPr>
            </a:lvl1pPr>
            <a:lvl2pPr marL="1219170" lvl="1" indent="-457189" algn="l" rtl="0">
              <a:lnSpc>
                <a:spcPct val="90000"/>
              </a:lnSpc>
              <a:spcBef>
                <a:spcPts val="500"/>
              </a:spcBef>
              <a:spcAft>
                <a:spcPts val="0"/>
              </a:spcAft>
              <a:buClr>
                <a:schemeClr val="lt1"/>
              </a:buClr>
              <a:buSzPts val="1800"/>
              <a:buChar char="•"/>
              <a:defRPr>
                <a:solidFill>
                  <a:schemeClr val="lt1"/>
                </a:solidFill>
              </a:defRPr>
            </a:lvl2pPr>
            <a:lvl3pPr marL="1828754" lvl="2" indent="-431789" algn="l" rtl="0">
              <a:lnSpc>
                <a:spcPct val="90000"/>
              </a:lnSpc>
              <a:spcBef>
                <a:spcPts val="500"/>
              </a:spcBef>
              <a:spcAft>
                <a:spcPts val="0"/>
              </a:spcAft>
              <a:buClr>
                <a:schemeClr val="lt1"/>
              </a:buClr>
              <a:buSzPts val="1500"/>
              <a:buChar char="•"/>
              <a:defRPr>
                <a:solidFill>
                  <a:schemeClr val="lt1"/>
                </a:solidFill>
              </a:defRPr>
            </a:lvl3pPr>
            <a:lvl4pPr marL="2438339" lvl="3" indent="-419090" algn="l" rtl="0">
              <a:lnSpc>
                <a:spcPct val="90000"/>
              </a:lnSpc>
              <a:spcBef>
                <a:spcPts val="500"/>
              </a:spcBef>
              <a:spcAft>
                <a:spcPts val="0"/>
              </a:spcAft>
              <a:buClr>
                <a:schemeClr val="lt1"/>
              </a:buClr>
              <a:buSzPts val="1350"/>
              <a:buChar char="•"/>
              <a:defRPr>
                <a:solidFill>
                  <a:schemeClr val="lt1"/>
                </a:solidFill>
              </a:defRPr>
            </a:lvl4pPr>
            <a:lvl5pPr marL="3047924" lvl="4" indent="-419090" algn="l" rtl="0">
              <a:lnSpc>
                <a:spcPct val="90000"/>
              </a:lnSpc>
              <a:spcBef>
                <a:spcPts val="500"/>
              </a:spcBef>
              <a:spcAft>
                <a:spcPts val="0"/>
              </a:spcAft>
              <a:buClr>
                <a:schemeClr val="lt1"/>
              </a:buClr>
              <a:buSzPts val="1350"/>
              <a:buChar char="•"/>
              <a:defRPr>
                <a:solidFill>
                  <a:schemeClr val="lt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20" name="Google Shape;120;p27"/>
          <p:cNvSpPr/>
          <p:nvPr/>
        </p:nvSpPr>
        <p:spPr>
          <a:xfrm>
            <a:off x="1"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21" name="Google Shape;121;p27"/>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39418176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White Two Content">
  <p:cSld name="White Two Content">
    <p:spTree>
      <p:nvGrpSpPr>
        <p:cNvPr id="1" name="Shape 122"/>
        <p:cNvGrpSpPr/>
        <p:nvPr/>
      </p:nvGrpSpPr>
      <p:grpSpPr>
        <a:xfrm>
          <a:off x="0" y="0"/>
          <a:ext cx="0" cy="0"/>
          <a:chOff x="0" y="0"/>
          <a:chExt cx="0" cy="0"/>
        </a:xfrm>
      </p:grpSpPr>
      <p:sp>
        <p:nvSpPr>
          <p:cNvPr id="123" name="Google Shape;123;p28"/>
          <p:cNvSpPr/>
          <p:nvPr/>
        </p:nvSpPr>
        <p:spPr>
          <a:xfrm>
            <a:off x="99753"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24" name="Google Shape;124;p28"/>
          <p:cNvSpPr/>
          <p:nvPr/>
        </p:nvSpPr>
        <p:spPr>
          <a:xfrm>
            <a:off x="-9832" y="0"/>
            <a:ext cx="108000" cy="68580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25" name="Google Shape;125;p28"/>
          <p:cNvSpPr/>
          <p:nvPr/>
        </p:nvSpPr>
        <p:spPr>
          <a:xfrm>
            <a:off x="-11264" y="6222569"/>
            <a:ext cx="2498800" cy="5208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26" name="Google Shape;126;p28"/>
          <p:cNvPicPr preferRelativeResize="0"/>
          <p:nvPr/>
        </p:nvPicPr>
        <p:blipFill rotWithShape="1">
          <a:blip r:embed="rId2">
            <a:alphaModFix/>
          </a:blip>
          <a:srcRect/>
          <a:stretch/>
        </p:blipFill>
        <p:spPr>
          <a:xfrm>
            <a:off x="181358" y="6338810"/>
            <a:ext cx="2180313" cy="298703"/>
          </a:xfrm>
          <a:prstGeom prst="rect">
            <a:avLst/>
          </a:prstGeom>
          <a:noFill/>
          <a:ln>
            <a:noFill/>
          </a:ln>
        </p:spPr>
      </p:pic>
      <p:sp>
        <p:nvSpPr>
          <p:cNvPr id="127" name="Google Shape;127;p28"/>
          <p:cNvSpPr txBox="1">
            <a:spLocks noGrp="1"/>
          </p:cNvSpPr>
          <p:nvPr>
            <p:ph type="title"/>
          </p:nvPr>
        </p:nvSpPr>
        <p:spPr>
          <a:xfrm>
            <a:off x="838200" y="365125"/>
            <a:ext cx="10515600" cy="8896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2"/>
              </a:buClr>
              <a:buSzPts val="3300"/>
              <a:buFont typeface="Russo One"/>
              <a:buNone/>
              <a:defRPr>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8" name="Google Shape;128;p28"/>
          <p:cNvSpPr txBox="1">
            <a:spLocks noGrp="1"/>
          </p:cNvSpPr>
          <p:nvPr>
            <p:ph type="body" idx="1"/>
          </p:nvPr>
        </p:nvSpPr>
        <p:spPr>
          <a:xfrm>
            <a:off x="838200" y="1262097"/>
            <a:ext cx="5181600" cy="47560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dk1"/>
              </a:buClr>
              <a:buSzPts val="2100"/>
              <a:buChar char="•"/>
              <a:defRPr>
                <a:solidFill>
                  <a:schemeClr val="dk1"/>
                </a:solidFill>
              </a:defRPr>
            </a:lvl1pPr>
            <a:lvl2pPr marL="1219170" lvl="1" indent="-457189" algn="l" rtl="0">
              <a:lnSpc>
                <a:spcPct val="90000"/>
              </a:lnSpc>
              <a:spcBef>
                <a:spcPts val="500"/>
              </a:spcBef>
              <a:spcAft>
                <a:spcPts val="0"/>
              </a:spcAft>
              <a:buClr>
                <a:schemeClr val="dk1"/>
              </a:buClr>
              <a:buSzPts val="1800"/>
              <a:buChar char="•"/>
              <a:defRPr>
                <a:solidFill>
                  <a:schemeClr val="dk1"/>
                </a:solidFill>
              </a:defRPr>
            </a:lvl2pPr>
            <a:lvl3pPr marL="1828754" lvl="2" indent="-431789" algn="l" rtl="0">
              <a:lnSpc>
                <a:spcPct val="90000"/>
              </a:lnSpc>
              <a:spcBef>
                <a:spcPts val="500"/>
              </a:spcBef>
              <a:spcAft>
                <a:spcPts val="0"/>
              </a:spcAft>
              <a:buClr>
                <a:schemeClr val="dk1"/>
              </a:buClr>
              <a:buSzPts val="1500"/>
              <a:buChar char="•"/>
              <a:defRPr>
                <a:solidFill>
                  <a:schemeClr val="dk1"/>
                </a:solidFill>
              </a:defRPr>
            </a:lvl3pPr>
            <a:lvl4pPr marL="2438339" lvl="3" indent="-419090" algn="l" rtl="0">
              <a:lnSpc>
                <a:spcPct val="90000"/>
              </a:lnSpc>
              <a:spcBef>
                <a:spcPts val="500"/>
              </a:spcBef>
              <a:spcAft>
                <a:spcPts val="0"/>
              </a:spcAft>
              <a:buClr>
                <a:schemeClr val="dk1"/>
              </a:buClr>
              <a:buSzPts val="1350"/>
              <a:buChar char="•"/>
              <a:defRPr>
                <a:solidFill>
                  <a:schemeClr val="dk1"/>
                </a:solidFill>
              </a:defRPr>
            </a:lvl4pPr>
            <a:lvl5pPr marL="3047924" lvl="4" indent="-419090" algn="l" rtl="0">
              <a:lnSpc>
                <a:spcPct val="90000"/>
              </a:lnSpc>
              <a:spcBef>
                <a:spcPts val="500"/>
              </a:spcBef>
              <a:spcAft>
                <a:spcPts val="0"/>
              </a:spcAft>
              <a:buClr>
                <a:schemeClr val="dk1"/>
              </a:buClr>
              <a:buSzPts val="1350"/>
              <a:buChar char="•"/>
              <a:defRPr>
                <a:solidFill>
                  <a:schemeClr val="dk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29" name="Google Shape;129;p28"/>
          <p:cNvSpPr txBox="1">
            <a:spLocks noGrp="1"/>
          </p:cNvSpPr>
          <p:nvPr>
            <p:ph type="body" idx="2"/>
          </p:nvPr>
        </p:nvSpPr>
        <p:spPr>
          <a:xfrm>
            <a:off x="6172200" y="1262097"/>
            <a:ext cx="5181600" cy="47560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dk1"/>
              </a:buClr>
              <a:buSzPts val="2100"/>
              <a:buChar char="•"/>
              <a:defRPr>
                <a:solidFill>
                  <a:schemeClr val="dk1"/>
                </a:solidFill>
              </a:defRPr>
            </a:lvl1pPr>
            <a:lvl2pPr marL="1219170" lvl="1" indent="-457189" algn="l" rtl="0">
              <a:lnSpc>
                <a:spcPct val="90000"/>
              </a:lnSpc>
              <a:spcBef>
                <a:spcPts val="500"/>
              </a:spcBef>
              <a:spcAft>
                <a:spcPts val="0"/>
              </a:spcAft>
              <a:buClr>
                <a:schemeClr val="dk1"/>
              </a:buClr>
              <a:buSzPts val="1800"/>
              <a:buChar char="•"/>
              <a:defRPr>
                <a:solidFill>
                  <a:schemeClr val="dk1"/>
                </a:solidFill>
              </a:defRPr>
            </a:lvl2pPr>
            <a:lvl3pPr marL="1828754" lvl="2" indent="-431789" algn="l" rtl="0">
              <a:lnSpc>
                <a:spcPct val="90000"/>
              </a:lnSpc>
              <a:spcBef>
                <a:spcPts val="500"/>
              </a:spcBef>
              <a:spcAft>
                <a:spcPts val="0"/>
              </a:spcAft>
              <a:buClr>
                <a:schemeClr val="dk1"/>
              </a:buClr>
              <a:buSzPts val="1500"/>
              <a:buChar char="•"/>
              <a:defRPr>
                <a:solidFill>
                  <a:schemeClr val="dk1"/>
                </a:solidFill>
              </a:defRPr>
            </a:lvl3pPr>
            <a:lvl4pPr marL="2438339" lvl="3" indent="-419090" algn="l" rtl="0">
              <a:lnSpc>
                <a:spcPct val="90000"/>
              </a:lnSpc>
              <a:spcBef>
                <a:spcPts val="500"/>
              </a:spcBef>
              <a:spcAft>
                <a:spcPts val="0"/>
              </a:spcAft>
              <a:buClr>
                <a:schemeClr val="dk1"/>
              </a:buClr>
              <a:buSzPts val="1350"/>
              <a:buChar char="•"/>
              <a:defRPr>
                <a:solidFill>
                  <a:schemeClr val="dk1"/>
                </a:solidFill>
              </a:defRPr>
            </a:lvl4pPr>
            <a:lvl5pPr marL="3047924" lvl="4" indent="-419090" algn="l" rtl="0">
              <a:lnSpc>
                <a:spcPct val="90000"/>
              </a:lnSpc>
              <a:spcBef>
                <a:spcPts val="500"/>
              </a:spcBef>
              <a:spcAft>
                <a:spcPts val="0"/>
              </a:spcAft>
              <a:buClr>
                <a:schemeClr val="dk1"/>
              </a:buClr>
              <a:buSzPts val="1350"/>
              <a:buChar char="•"/>
              <a:defRPr>
                <a:solidFill>
                  <a:schemeClr val="dk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1423019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lue Comparison">
  <p:cSld name="Blue Comparison">
    <p:spTree>
      <p:nvGrpSpPr>
        <p:cNvPr id="1" name="Shape 130"/>
        <p:cNvGrpSpPr/>
        <p:nvPr/>
      </p:nvGrpSpPr>
      <p:grpSpPr>
        <a:xfrm>
          <a:off x="0" y="0"/>
          <a:ext cx="0" cy="0"/>
          <a:chOff x="0" y="0"/>
          <a:chExt cx="0" cy="0"/>
        </a:xfrm>
      </p:grpSpPr>
      <p:sp>
        <p:nvSpPr>
          <p:cNvPr id="131" name="Google Shape;131;p29"/>
          <p:cNvSpPr txBox="1">
            <a:spLocks noGrp="1"/>
          </p:cNvSpPr>
          <p:nvPr>
            <p:ph type="body" idx="1"/>
          </p:nvPr>
        </p:nvSpPr>
        <p:spPr>
          <a:xfrm>
            <a:off x="839789" y="1254641"/>
            <a:ext cx="5157600" cy="568800"/>
          </a:xfrm>
          <a:prstGeom prst="rect">
            <a:avLst/>
          </a:prstGeom>
          <a:noFill/>
          <a:ln>
            <a:noFill/>
          </a:ln>
        </p:spPr>
        <p:txBody>
          <a:bodyPr spcFirstLastPara="1" wrap="square" lIns="91425" tIns="45700" rIns="91425" bIns="45700" anchor="b" anchorCtr="0">
            <a:noAutofit/>
          </a:bodyPr>
          <a:lstStyle>
            <a:lvl1pPr marL="609585" lvl="0" indent="-304792" algn="l" rtl="0">
              <a:lnSpc>
                <a:spcPct val="90000"/>
              </a:lnSpc>
              <a:spcBef>
                <a:spcPts val="1000"/>
              </a:spcBef>
              <a:spcAft>
                <a:spcPts val="0"/>
              </a:spcAft>
              <a:buClr>
                <a:schemeClr val="accent1"/>
              </a:buClr>
              <a:buSzPts val="1800"/>
              <a:buNone/>
              <a:defRPr sz="2400" b="1">
                <a:solidFill>
                  <a:schemeClr val="accent1"/>
                </a:solidFill>
              </a:defRPr>
            </a:lvl1pPr>
            <a:lvl2pPr marL="1219170" lvl="1" indent="-304792" algn="l" rtl="0">
              <a:lnSpc>
                <a:spcPct val="90000"/>
              </a:lnSpc>
              <a:spcBef>
                <a:spcPts val="500"/>
              </a:spcBef>
              <a:spcAft>
                <a:spcPts val="0"/>
              </a:spcAft>
              <a:buClr>
                <a:schemeClr val="dk1"/>
              </a:buClr>
              <a:buSzPts val="1500"/>
              <a:buNone/>
              <a:defRPr sz="2000" b="1"/>
            </a:lvl2pPr>
            <a:lvl3pPr marL="1828754" lvl="2" indent="-304792" algn="l" rtl="0">
              <a:lnSpc>
                <a:spcPct val="90000"/>
              </a:lnSpc>
              <a:spcBef>
                <a:spcPts val="500"/>
              </a:spcBef>
              <a:spcAft>
                <a:spcPts val="0"/>
              </a:spcAft>
              <a:buClr>
                <a:schemeClr val="dk1"/>
              </a:buClr>
              <a:buSzPts val="1350"/>
              <a:buNone/>
              <a:defRPr sz="1800" b="1"/>
            </a:lvl3pPr>
            <a:lvl4pPr marL="2438339" lvl="3" indent="-304792" algn="l" rtl="0">
              <a:lnSpc>
                <a:spcPct val="90000"/>
              </a:lnSpc>
              <a:spcBef>
                <a:spcPts val="500"/>
              </a:spcBef>
              <a:spcAft>
                <a:spcPts val="0"/>
              </a:spcAft>
              <a:buClr>
                <a:schemeClr val="dk1"/>
              </a:buClr>
              <a:buSzPts val="1200"/>
              <a:buNone/>
              <a:defRPr sz="1600" b="1"/>
            </a:lvl4pPr>
            <a:lvl5pPr marL="3047924" lvl="4" indent="-304792" algn="l" rtl="0">
              <a:lnSpc>
                <a:spcPct val="90000"/>
              </a:lnSpc>
              <a:spcBef>
                <a:spcPts val="500"/>
              </a:spcBef>
              <a:spcAft>
                <a:spcPts val="0"/>
              </a:spcAft>
              <a:buClr>
                <a:schemeClr val="dk1"/>
              </a:buClr>
              <a:buSzPts val="1200"/>
              <a:buNone/>
              <a:defRPr sz="1600" b="1"/>
            </a:lvl5pPr>
            <a:lvl6pPr marL="3657509" lvl="5" indent="-304792" algn="l" rtl="0">
              <a:lnSpc>
                <a:spcPct val="90000"/>
              </a:lnSpc>
              <a:spcBef>
                <a:spcPts val="500"/>
              </a:spcBef>
              <a:spcAft>
                <a:spcPts val="0"/>
              </a:spcAft>
              <a:buClr>
                <a:schemeClr val="dk1"/>
              </a:buClr>
              <a:buSzPts val="1200"/>
              <a:buNone/>
              <a:defRPr sz="1600" b="1"/>
            </a:lvl6pPr>
            <a:lvl7pPr marL="4267093" lvl="6" indent="-304792" algn="l" rtl="0">
              <a:lnSpc>
                <a:spcPct val="90000"/>
              </a:lnSpc>
              <a:spcBef>
                <a:spcPts val="500"/>
              </a:spcBef>
              <a:spcAft>
                <a:spcPts val="0"/>
              </a:spcAft>
              <a:buClr>
                <a:schemeClr val="dk1"/>
              </a:buClr>
              <a:buSzPts val="1200"/>
              <a:buNone/>
              <a:defRPr sz="1600" b="1"/>
            </a:lvl7pPr>
            <a:lvl8pPr marL="4876678" lvl="7" indent="-304792" algn="l" rtl="0">
              <a:lnSpc>
                <a:spcPct val="90000"/>
              </a:lnSpc>
              <a:spcBef>
                <a:spcPts val="500"/>
              </a:spcBef>
              <a:spcAft>
                <a:spcPts val="0"/>
              </a:spcAft>
              <a:buClr>
                <a:schemeClr val="dk1"/>
              </a:buClr>
              <a:buSzPts val="1200"/>
              <a:buNone/>
              <a:defRPr sz="1600" b="1"/>
            </a:lvl8pPr>
            <a:lvl9pPr marL="5486263" lvl="8" indent="-304792" algn="l" rtl="0">
              <a:lnSpc>
                <a:spcPct val="90000"/>
              </a:lnSpc>
              <a:spcBef>
                <a:spcPts val="500"/>
              </a:spcBef>
              <a:spcAft>
                <a:spcPts val="0"/>
              </a:spcAft>
              <a:buClr>
                <a:schemeClr val="dk1"/>
              </a:buClr>
              <a:buSzPts val="1200"/>
              <a:buNone/>
              <a:defRPr sz="1600" b="1"/>
            </a:lvl9pPr>
          </a:lstStyle>
          <a:p>
            <a:endParaRPr/>
          </a:p>
        </p:txBody>
      </p:sp>
      <p:sp>
        <p:nvSpPr>
          <p:cNvPr id="132" name="Google Shape;132;p29"/>
          <p:cNvSpPr txBox="1">
            <a:spLocks noGrp="1"/>
          </p:cNvSpPr>
          <p:nvPr>
            <p:ph type="body" idx="2"/>
          </p:nvPr>
        </p:nvSpPr>
        <p:spPr>
          <a:xfrm>
            <a:off x="839789" y="1813959"/>
            <a:ext cx="5157600" cy="41936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lt1"/>
              </a:buClr>
              <a:buSzPts val="2100"/>
              <a:buChar char="•"/>
              <a:defRPr>
                <a:solidFill>
                  <a:schemeClr val="lt1"/>
                </a:solidFill>
              </a:defRPr>
            </a:lvl1pPr>
            <a:lvl2pPr marL="1219170" lvl="1" indent="-457189" algn="l" rtl="0">
              <a:lnSpc>
                <a:spcPct val="90000"/>
              </a:lnSpc>
              <a:spcBef>
                <a:spcPts val="500"/>
              </a:spcBef>
              <a:spcAft>
                <a:spcPts val="0"/>
              </a:spcAft>
              <a:buClr>
                <a:schemeClr val="lt1"/>
              </a:buClr>
              <a:buSzPts val="1800"/>
              <a:buChar char="•"/>
              <a:defRPr>
                <a:solidFill>
                  <a:schemeClr val="lt1"/>
                </a:solidFill>
              </a:defRPr>
            </a:lvl2pPr>
            <a:lvl3pPr marL="1828754" lvl="2" indent="-431789" algn="l" rtl="0">
              <a:lnSpc>
                <a:spcPct val="90000"/>
              </a:lnSpc>
              <a:spcBef>
                <a:spcPts val="500"/>
              </a:spcBef>
              <a:spcAft>
                <a:spcPts val="0"/>
              </a:spcAft>
              <a:buClr>
                <a:schemeClr val="lt1"/>
              </a:buClr>
              <a:buSzPts val="1500"/>
              <a:buChar char="•"/>
              <a:defRPr>
                <a:solidFill>
                  <a:schemeClr val="lt1"/>
                </a:solidFill>
              </a:defRPr>
            </a:lvl3pPr>
            <a:lvl4pPr marL="2438339" lvl="3" indent="-419090" algn="l" rtl="0">
              <a:lnSpc>
                <a:spcPct val="90000"/>
              </a:lnSpc>
              <a:spcBef>
                <a:spcPts val="500"/>
              </a:spcBef>
              <a:spcAft>
                <a:spcPts val="0"/>
              </a:spcAft>
              <a:buClr>
                <a:schemeClr val="lt1"/>
              </a:buClr>
              <a:buSzPts val="1350"/>
              <a:buChar char="•"/>
              <a:defRPr>
                <a:solidFill>
                  <a:schemeClr val="lt1"/>
                </a:solidFill>
              </a:defRPr>
            </a:lvl4pPr>
            <a:lvl5pPr marL="3047924" lvl="4" indent="-419090" algn="l" rtl="0">
              <a:lnSpc>
                <a:spcPct val="90000"/>
              </a:lnSpc>
              <a:spcBef>
                <a:spcPts val="500"/>
              </a:spcBef>
              <a:spcAft>
                <a:spcPts val="0"/>
              </a:spcAft>
              <a:buClr>
                <a:schemeClr val="lt1"/>
              </a:buClr>
              <a:buSzPts val="1350"/>
              <a:buChar char="•"/>
              <a:defRPr>
                <a:solidFill>
                  <a:schemeClr val="lt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33" name="Google Shape;133;p29"/>
          <p:cNvSpPr txBox="1">
            <a:spLocks noGrp="1"/>
          </p:cNvSpPr>
          <p:nvPr>
            <p:ph type="body" idx="3"/>
          </p:nvPr>
        </p:nvSpPr>
        <p:spPr>
          <a:xfrm>
            <a:off x="6172200" y="1254641"/>
            <a:ext cx="5183200" cy="559200"/>
          </a:xfrm>
          <a:prstGeom prst="rect">
            <a:avLst/>
          </a:prstGeom>
          <a:noFill/>
          <a:ln>
            <a:noFill/>
          </a:ln>
        </p:spPr>
        <p:txBody>
          <a:bodyPr spcFirstLastPara="1" wrap="square" lIns="91425" tIns="45700" rIns="91425" bIns="45700" anchor="b" anchorCtr="0">
            <a:noAutofit/>
          </a:bodyPr>
          <a:lstStyle>
            <a:lvl1pPr marL="609585" lvl="0" indent="-304792" algn="l" rtl="0">
              <a:lnSpc>
                <a:spcPct val="90000"/>
              </a:lnSpc>
              <a:spcBef>
                <a:spcPts val="1000"/>
              </a:spcBef>
              <a:spcAft>
                <a:spcPts val="0"/>
              </a:spcAft>
              <a:buClr>
                <a:schemeClr val="accent1"/>
              </a:buClr>
              <a:buSzPts val="1800"/>
              <a:buNone/>
              <a:defRPr sz="2400" b="1">
                <a:solidFill>
                  <a:schemeClr val="accent1"/>
                </a:solidFill>
              </a:defRPr>
            </a:lvl1pPr>
            <a:lvl2pPr marL="1219170" lvl="1" indent="-304792" algn="l" rtl="0">
              <a:lnSpc>
                <a:spcPct val="90000"/>
              </a:lnSpc>
              <a:spcBef>
                <a:spcPts val="500"/>
              </a:spcBef>
              <a:spcAft>
                <a:spcPts val="0"/>
              </a:spcAft>
              <a:buClr>
                <a:schemeClr val="dk1"/>
              </a:buClr>
              <a:buSzPts val="1500"/>
              <a:buNone/>
              <a:defRPr sz="2000" b="1"/>
            </a:lvl2pPr>
            <a:lvl3pPr marL="1828754" lvl="2" indent="-304792" algn="l" rtl="0">
              <a:lnSpc>
                <a:spcPct val="90000"/>
              </a:lnSpc>
              <a:spcBef>
                <a:spcPts val="500"/>
              </a:spcBef>
              <a:spcAft>
                <a:spcPts val="0"/>
              </a:spcAft>
              <a:buClr>
                <a:schemeClr val="dk1"/>
              </a:buClr>
              <a:buSzPts val="1350"/>
              <a:buNone/>
              <a:defRPr sz="1800" b="1"/>
            </a:lvl3pPr>
            <a:lvl4pPr marL="2438339" lvl="3" indent="-304792" algn="l" rtl="0">
              <a:lnSpc>
                <a:spcPct val="90000"/>
              </a:lnSpc>
              <a:spcBef>
                <a:spcPts val="500"/>
              </a:spcBef>
              <a:spcAft>
                <a:spcPts val="0"/>
              </a:spcAft>
              <a:buClr>
                <a:schemeClr val="dk1"/>
              </a:buClr>
              <a:buSzPts val="1200"/>
              <a:buNone/>
              <a:defRPr sz="1600" b="1"/>
            </a:lvl4pPr>
            <a:lvl5pPr marL="3047924" lvl="4" indent="-304792" algn="l" rtl="0">
              <a:lnSpc>
                <a:spcPct val="90000"/>
              </a:lnSpc>
              <a:spcBef>
                <a:spcPts val="500"/>
              </a:spcBef>
              <a:spcAft>
                <a:spcPts val="0"/>
              </a:spcAft>
              <a:buClr>
                <a:schemeClr val="dk1"/>
              </a:buClr>
              <a:buSzPts val="1200"/>
              <a:buNone/>
              <a:defRPr sz="1600" b="1"/>
            </a:lvl5pPr>
            <a:lvl6pPr marL="3657509" lvl="5" indent="-304792" algn="l" rtl="0">
              <a:lnSpc>
                <a:spcPct val="90000"/>
              </a:lnSpc>
              <a:spcBef>
                <a:spcPts val="500"/>
              </a:spcBef>
              <a:spcAft>
                <a:spcPts val="0"/>
              </a:spcAft>
              <a:buClr>
                <a:schemeClr val="dk1"/>
              </a:buClr>
              <a:buSzPts val="1200"/>
              <a:buNone/>
              <a:defRPr sz="1600" b="1"/>
            </a:lvl6pPr>
            <a:lvl7pPr marL="4267093" lvl="6" indent="-304792" algn="l" rtl="0">
              <a:lnSpc>
                <a:spcPct val="90000"/>
              </a:lnSpc>
              <a:spcBef>
                <a:spcPts val="500"/>
              </a:spcBef>
              <a:spcAft>
                <a:spcPts val="0"/>
              </a:spcAft>
              <a:buClr>
                <a:schemeClr val="dk1"/>
              </a:buClr>
              <a:buSzPts val="1200"/>
              <a:buNone/>
              <a:defRPr sz="1600" b="1"/>
            </a:lvl7pPr>
            <a:lvl8pPr marL="4876678" lvl="7" indent="-304792" algn="l" rtl="0">
              <a:lnSpc>
                <a:spcPct val="90000"/>
              </a:lnSpc>
              <a:spcBef>
                <a:spcPts val="500"/>
              </a:spcBef>
              <a:spcAft>
                <a:spcPts val="0"/>
              </a:spcAft>
              <a:buClr>
                <a:schemeClr val="dk1"/>
              </a:buClr>
              <a:buSzPts val="1200"/>
              <a:buNone/>
              <a:defRPr sz="1600" b="1"/>
            </a:lvl8pPr>
            <a:lvl9pPr marL="5486263" lvl="8" indent="-304792" algn="l" rtl="0">
              <a:lnSpc>
                <a:spcPct val="90000"/>
              </a:lnSpc>
              <a:spcBef>
                <a:spcPts val="500"/>
              </a:spcBef>
              <a:spcAft>
                <a:spcPts val="0"/>
              </a:spcAft>
              <a:buClr>
                <a:schemeClr val="dk1"/>
              </a:buClr>
              <a:buSzPts val="1200"/>
              <a:buNone/>
              <a:defRPr sz="1600" b="1"/>
            </a:lvl9pPr>
          </a:lstStyle>
          <a:p>
            <a:endParaRPr/>
          </a:p>
        </p:txBody>
      </p:sp>
      <p:sp>
        <p:nvSpPr>
          <p:cNvPr id="134" name="Google Shape;134;p29"/>
          <p:cNvSpPr txBox="1">
            <a:spLocks noGrp="1"/>
          </p:cNvSpPr>
          <p:nvPr>
            <p:ph type="body" idx="4"/>
          </p:nvPr>
        </p:nvSpPr>
        <p:spPr>
          <a:xfrm>
            <a:off x="6172200" y="1813959"/>
            <a:ext cx="5183200" cy="41936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lt1"/>
              </a:buClr>
              <a:buSzPts val="2100"/>
              <a:buChar char="•"/>
              <a:defRPr>
                <a:solidFill>
                  <a:schemeClr val="lt1"/>
                </a:solidFill>
              </a:defRPr>
            </a:lvl1pPr>
            <a:lvl2pPr marL="1219170" lvl="1" indent="-457189" algn="l" rtl="0">
              <a:lnSpc>
                <a:spcPct val="90000"/>
              </a:lnSpc>
              <a:spcBef>
                <a:spcPts val="500"/>
              </a:spcBef>
              <a:spcAft>
                <a:spcPts val="0"/>
              </a:spcAft>
              <a:buClr>
                <a:schemeClr val="lt1"/>
              </a:buClr>
              <a:buSzPts val="1800"/>
              <a:buChar char="•"/>
              <a:defRPr>
                <a:solidFill>
                  <a:schemeClr val="lt1"/>
                </a:solidFill>
              </a:defRPr>
            </a:lvl2pPr>
            <a:lvl3pPr marL="1828754" lvl="2" indent="-431789" algn="l" rtl="0">
              <a:lnSpc>
                <a:spcPct val="90000"/>
              </a:lnSpc>
              <a:spcBef>
                <a:spcPts val="500"/>
              </a:spcBef>
              <a:spcAft>
                <a:spcPts val="0"/>
              </a:spcAft>
              <a:buClr>
                <a:schemeClr val="lt1"/>
              </a:buClr>
              <a:buSzPts val="1500"/>
              <a:buChar char="•"/>
              <a:defRPr>
                <a:solidFill>
                  <a:schemeClr val="lt1"/>
                </a:solidFill>
              </a:defRPr>
            </a:lvl3pPr>
            <a:lvl4pPr marL="2438339" lvl="3" indent="-419090" algn="l" rtl="0">
              <a:lnSpc>
                <a:spcPct val="90000"/>
              </a:lnSpc>
              <a:spcBef>
                <a:spcPts val="500"/>
              </a:spcBef>
              <a:spcAft>
                <a:spcPts val="0"/>
              </a:spcAft>
              <a:buClr>
                <a:schemeClr val="lt1"/>
              </a:buClr>
              <a:buSzPts val="1350"/>
              <a:buChar char="•"/>
              <a:defRPr>
                <a:solidFill>
                  <a:schemeClr val="lt1"/>
                </a:solidFill>
              </a:defRPr>
            </a:lvl4pPr>
            <a:lvl5pPr marL="3047924" lvl="4" indent="-419090" algn="l" rtl="0">
              <a:lnSpc>
                <a:spcPct val="90000"/>
              </a:lnSpc>
              <a:spcBef>
                <a:spcPts val="500"/>
              </a:spcBef>
              <a:spcAft>
                <a:spcPts val="0"/>
              </a:spcAft>
              <a:buClr>
                <a:schemeClr val="lt1"/>
              </a:buClr>
              <a:buSzPts val="1350"/>
              <a:buChar char="•"/>
              <a:defRPr>
                <a:solidFill>
                  <a:schemeClr val="lt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35" name="Google Shape;135;p29"/>
          <p:cNvSpPr/>
          <p:nvPr/>
        </p:nvSpPr>
        <p:spPr>
          <a:xfrm>
            <a:off x="1"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36" name="Google Shape;136;p29"/>
          <p:cNvPicPr preferRelativeResize="0"/>
          <p:nvPr/>
        </p:nvPicPr>
        <p:blipFill rotWithShape="1">
          <a:blip r:embed="rId2">
            <a:alphaModFix/>
          </a:blip>
          <a:srcRect/>
          <a:stretch/>
        </p:blipFill>
        <p:spPr>
          <a:xfrm>
            <a:off x="181358" y="6338810"/>
            <a:ext cx="2180313" cy="298703"/>
          </a:xfrm>
          <a:prstGeom prst="rect">
            <a:avLst/>
          </a:prstGeom>
          <a:noFill/>
          <a:ln>
            <a:noFill/>
          </a:ln>
        </p:spPr>
      </p:pic>
      <p:sp>
        <p:nvSpPr>
          <p:cNvPr id="137" name="Google Shape;137;p29"/>
          <p:cNvSpPr txBox="1">
            <a:spLocks noGrp="1"/>
          </p:cNvSpPr>
          <p:nvPr>
            <p:ph type="title"/>
          </p:nvPr>
        </p:nvSpPr>
        <p:spPr>
          <a:xfrm>
            <a:off x="838200" y="365125"/>
            <a:ext cx="10515600" cy="8896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accent3"/>
              </a:buClr>
              <a:buSzPts val="3300"/>
              <a:buFont typeface="Russo One"/>
              <a:buNone/>
              <a:defRPr>
                <a:solidFill>
                  <a:schemeClr val="accent3"/>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extLst>
      <p:ext uri="{BB962C8B-B14F-4D97-AF65-F5344CB8AC3E}">
        <p14:creationId xmlns:p14="http://schemas.microsoft.com/office/powerpoint/2010/main" val="10596594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White Comparison">
  <p:cSld name="White Comparison">
    <p:spTree>
      <p:nvGrpSpPr>
        <p:cNvPr id="1" name="Shape 138"/>
        <p:cNvGrpSpPr/>
        <p:nvPr/>
      </p:nvGrpSpPr>
      <p:grpSpPr>
        <a:xfrm>
          <a:off x="0" y="0"/>
          <a:ext cx="0" cy="0"/>
          <a:chOff x="0" y="0"/>
          <a:chExt cx="0" cy="0"/>
        </a:xfrm>
      </p:grpSpPr>
      <p:sp>
        <p:nvSpPr>
          <p:cNvPr id="139" name="Google Shape;139;p30"/>
          <p:cNvSpPr/>
          <p:nvPr/>
        </p:nvSpPr>
        <p:spPr>
          <a:xfrm>
            <a:off x="99753"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40" name="Google Shape;140;p30"/>
          <p:cNvSpPr/>
          <p:nvPr/>
        </p:nvSpPr>
        <p:spPr>
          <a:xfrm>
            <a:off x="-9832" y="0"/>
            <a:ext cx="108000" cy="68580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41" name="Google Shape;141;p30"/>
          <p:cNvSpPr/>
          <p:nvPr/>
        </p:nvSpPr>
        <p:spPr>
          <a:xfrm>
            <a:off x="-11264" y="6222569"/>
            <a:ext cx="2498800" cy="5208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42" name="Google Shape;142;p30"/>
          <p:cNvPicPr preferRelativeResize="0"/>
          <p:nvPr/>
        </p:nvPicPr>
        <p:blipFill rotWithShape="1">
          <a:blip r:embed="rId2">
            <a:alphaModFix/>
          </a:blip>
          <a:srcRect/>
          <a:stretch/>
        </p:blipFill>
        <p:spPr>
          <a:xfrm>
            <a:off x="181358" y="6338810"/>
            <a:ext cx="2180313" cy="298703"/>
          </a:xfrm>
          <a:prstGeom prst="rect">
            <a:avLst/>
          </a:prstGeom>
          <a:noFill/>
          <a:ln>
            <a:noFill/>
          </a:ln>
        </p:spPr>
      </p:pic>
      <p:sp>
        <p:nvSpPr>
          <p:cNvPr id="143" name="Google Shape;143;p30"/>
          <p:cNvSpPr txBox="1">
            <a:spLocks noGrp="1"/>
          </p:cNvSpPr>
          <p:nvPr>
            <p:ph type="body" idx="1"/>
          </p:nvPr>
        </p:nvSpPr>
        <p:spPr>
          <a:xfrm>
            <a:off x="839789" y="1254641"/>
            <a:ext cx="5157600" cy="568800"/>
          </a:xfrm>
          <a:prstGeom prst="rect">
            <a:avLst/>
          </a:prstGeom>
          <a:noFill/>
          <a:ln>
            <a:noFill/>
          </a:ln>
        </p:spPr>
        <p:txBody>
          <a:bodyPr spcFirstLastPara="1" wrap="square" lIns="91425" tIns="45700" rIns="91425" bIns="45700" anchor="b" anchorCtr="0">
            <a:noAutofit/>
          </a:bodyPr>
          <a:lstStyle>
            <a:lvl1pPr marL="609585" lvl="0" indent="-304792" algn="l" rtl="0">
              <a:lnSpc>
                <a:spcPct val="90000"/>
              </a:lnSpc>
              <a:spcBef>
                <a:spcPts val="1000"/>
              </a:spcBef>
              <a:spcAft>
                <a:spcPts val="0"/>
              </a:spcAft>
              <a:buClr>
                <a:schemeClr val="accent3"/>
              </a:buClr>
              <a:buSzPts val="1800"/>
              <a:buNone/>
              <a:defRPr sz="2400" b="1">
                <a:solidFill>
                  <a:schemeClr val="accent3"/>
                </a:solidFill>
              </a:defRPr>
            </a:lvl1pPr>
            <a:lvl2pPr marL="1219170" lvl="1" indent="-304792" algn="l" rtl="0">
              <a:lnSpc>
                <a:spcPct val="90000"/>
              </a:lnSpc>
              <a:spcBef>
                <a:spcPts val="500"/>
              </a:spcBef>
              <a:spcAft>
                <a:spcPts val="0"/>
              </a:spcAft>
              <a:buClr>
                <a:schemeClr val="dk1"/>
              </a:buClr>
              <a:buSzPts val="1500"/>
              <a:buNone/>
              <a:defRPr sz="2000" b="1"/>
            </a:lvl2pPr>
            <a:lvl3pPr marL="1828754" lvl="2" indent="-304792" algn="l" rtl="0">
              <a:lnSpc>
                <a:spcPct val="90000"/>
              </a:lnSpc>
              <a:spcBef>
                <a:spcPts val="500"/>
              </a:spcBef>
              <a:spcAft>
                <a:spcPts val="0"/>
              </a:spcAft>
              <a:buClr>
                <a:schemeClr val="dk1"/>
              </a:buClr>
              <a:buSzPts val="1350"/>
              <a:buNone/>
              <a:defRPr sz="1800" b="1"/>
            </a:lvl3pPr>
            <a:lvl4pPr marL="2438339" lvl="3" indent="-304792" algn="l" rtl="0">
              <a:lnSpc>
                <a:spcPct val="90000"/>
              </a:lnSpc>
              <a:spcBef>
                <a:spcPts val="500"/>
              </a:spcBef>
              <a:spcAft>
                <a:spcPts val="0"/>
              </a:spcAft>
              <a:buClr>
                <a:schemeClr val="dk1"/>
              </a:buClr>
              <a:buSzPts val="1200"/>
              <a:buNone/>
              <a:defRPr sz="1600" b="1"/>
            </a:lvl4pPr>
            <a:lvl5pPr marL="3047924" lvl="4" indent="-304792" algn="l" rtl="0">
              <a:lnSpc>
                <a:spcPct val="90000"/>
              </a:lnSpc>
              <a:spcBef>
                <a:spcPts val="500"/>
              </a:spcBef>
              <a:spcAft>
                <a:spcPts val="0"/>
              </a:spcAft>
              <a:buClr>
                <a:schemeClr val="dk1"/>
              </a:buClr>
              <a:buSzPts val="1200"/>
              <a:buNone/>
              <a:defRPr sz="1600" b="1"/>
            </a:lvl5pPr>
            <a:lvl6pPr marL="3657509" lvl="5" indent="-304792" algn="l" rtl="0">
              <a:lnSpc>
                <a:spcPct val="90000"/>
              </a:lnSpc>
              <a:spcBef>
                <a:spcPts val="500"/>
              </a:spcBef>
              <a:spcAft>
                <a:spcPts val="0"/>
              </a:spcAft>
              <a:buClr>
                <a:schemeClr val="dk1"/>
              </a:buClr>
              <a:buSzPts val="1200"/>
              <a:buNone/>
              <a:defRPr sz="1600" b="1"/>
            </a:lvl6pPr>
            <a:lvl7pPr marL="4267093" lvl="6" indent="-304792" algn="l" rtl="0">
              <a:lnSpc>
                <a:spcPct val="90000"/>
              </a:lnSpc>
              <a:spcBef>
                <a:spcPts val="500"/>
              </a:spcBef>
              <a:spcAft>
                <a:spcPts val="0"/>
              </a:spcAft>
              <a:buClr>
                <a:schemeClr val="dk1"/>
              </a:buClr>
              <a:buSzPts val="1200"/>
              <a:buNone/>
              <a:defRPr sz="1600" b="1"/>
            </a:lvl7pPr>
            <a:lvl8pPr marL="4876678" lvl="7" indent="-304792" algn="l" rtl="0">
              <a:lnSpc>
                <a:spcPct val="90000"/>
              </a:lnSpc>
              <a:spcBef>
                <a:spcPts val="500"/>
              </a:spcBef>
              <a:spcAft>
                <a:spcPts val="0"/>
              </a:spcAft>
              <a:buClr>
                <a:schemeClr val="dk1"/>
              </a:buClr>
              <a:buSzPts val="1200"/>
              <a:buNone/>
              <a:defRPr sz="1600" b="1"/>
            </a:lvl8pPr>
            <a:lvl9pPr marL="5486263" lvl="8" indent="-304792" algn="l" rtl="0">
              <a:lnSpc>
                <a:spcPct val="90000"/>
              </a:lnSpc>
              <a:spcBef>
                <a:spcPts val="500"/>
              </a:spcBef>
              <a:spcAft>
                <a:spcPts val="0"/>
              </a:spcAft>
              <a:buClr>
                <a:schemeClr val="dk1"/>
              </a:buClr>
              <a:buSzPts val="1200"/>
              <a:buNone/>
              <a:defRPr sz="1600" b="1"/>
            </a:lvl9pPr>
          </a:lstStyle>
          <a:p>
            <a:endParaRPr/>
          </a:p>
        </p:txBody>
      </p:sp>
      <p:sp>
        <p:nvSpPr>
          <p:cNvPr id="144" name="Google Shape;144;p30"/>
          <p:cNvSpPr txBox="1">
            <a:spLocks noGrp="1"/>
          </p:cNvSpPr>
          <p:nvPr>
            <p:ph type="body" idx="2"/>
          </p:nvPr>
        </p:nvSpPr>
        <p:spPr>
          <a:xfrm>
            <a:off x="839789" y="1813959"/>
            <a:ext cx="5157600" cy="41936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dk1"/>
              </a:buClr>
              <a:buSzPts val="2100"/>
              <a:buChar char="•"/>
              <a:defRPr>
                <a:solidFill>
                  <a:schemeClr val="dk1"/>
                </a:solidFill>
              </a:defRPr>
            </a:lvl1pPr>
            <a:lvl2pPr marL="1219170" lvl="1" indent="-457189" algn="l" rtl="0">
              <a:lnSpc>
                <a:spcPct val="90000"/>
              </a:lnSpc>
              <a:spcBef>
                <a:spcPts val="500"/>
              </a:spcBef>
              <a:spcAft>
                <a:spcPts val="0"/>
              </a:spcAft>
              <a:buClr>
                <a:schemeClr val="dk1"/>
              </a:buClr>
              <a:buSzPts val="1800"/>
              <a:buChar char="•"/>
              <a:defRPr>
                <a:solidFill>
                  <a:schemeClr val="dk1"/>
                </a:solidFill>
              </a:defRPr>
            </a:lvl2pPr>
            <a:lvl3pPr marL="1828754" lvl="2" indent="-431789" algn="l" rtl="0">
              <a:lnSpc>
                <a:spcPct val="90000"/>
              </a:lnSpc>
              <a:spcBef>
                <a:spcPts val="500"/>
              </a:spcBef>
              <a:spcAft>
                <a:spcPts val="0"/>
              </a:spcAft>
              <a:buClr>
                <a:schemeClr val="dk1"/>
              </a:buClr>
              <a:buSzPts val="1500"/>
              <a:buChar char="•"/>
              <a:defRPr>
                <a:solidFill>
                  <a:schemeClr val="dk1"/>
                </a:solidFill>
              </a:defRPr>
            </a:lvl3pPr>
            <a:lvl4pPr marL="2438339" lvl="3" indent="-419090" algn="l" rtl="0">
              <a:lnSpc>
                <a:spcPct val="90000"/>
              </a:lnSpc>
              <a:spcBef>
                <a:spcPts val="500"/>
              </a:spcBef>
              <a:spcAft>
                <a:spcPts val="0"/>
              </a:spcAft>
              <a:buClr>
                <a:schemeClr val="dk1"/>
              </a:buClr>
              <a:buSzPts val="1350"/>
              <a:buChar char="•"/>
              <a:defRPr>
                <a:solidFill>
                  <a:schemeClr val="dk1"/>
                </a:solidFill>
              </a:defRPr>
            </a:lvl4pPr>
            <a:lvl5pPr marL="3047924" lvl="4" indent="-419090" algn="l" rtl="0">
              <a:lnSpc>
                <a:spcPct val="90000"/>
              </a:lnSpc>
              <a:spcBef>
                <a:spcPts val="500"/>
              </a:spcBef>
              <a:spcAft>
                <a:spcPts val="0"/>
              </a:spcAft>
              <a:buClr>
                <a:schemeClr val="dk1"/>
              </a:buClr>
              <a:buSzPts val="1350"/>
              <a:buChar char="•"/>
              <a:defRPr>
                <a:solidFill>
                  <a:schemeClr val="dk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45" name="Google Shape;145;p30"/>
          <p:cNvSpPr txBox="1">
            <a:spLocks noGrp="1"/>
          </p:cNvSpPr>
          <p:nvPr>
            <p:ph type="body" idx="3"/>
          </p:nvPr>
        </p:nvSpPr>
        <p:spPr>
          <a:xfrm>
            <a:off x="6172200" y="1254641"/>
            <a:ext cx="5183200" cy="559200"/>
          </a:xfrm>
          <a:prstGeom prst="rect">
            <a:avLst/>
          </a:prstGeom>
          <a:noFill/>
          <a:ln>
            <a:noFill/>
          </a:ln>
        </p:spPr>
        <p:txBody>
          <a:bodyPr spcFirstLastPara="1" wrap="square" lIns="91425" tIns="45700" rIns="91425" bIns="45700" anchor="b" anchorCtr="0">
            <a:noAutofit/>
          </a:bodyPr>
          <a:lstStyle>
            <a:lvl1pPr marL="609585" lvl="0" indent="-304792" algn="l" rtl="0">
              <a:lnSpc>
                <a:spcPct val="90000"/>
              </a:lnSpc>
              <a:spcBef>
                <a:spcPts val="1000"/>
              </a:spcBef>
              <a:spcAft>
                <a:spcPts val="0"/>
              </a:spcAft>
              <a:buClr>
                <a:schemeClr val="accent3"/>
              </a:buClr>
              <a:buSzPts val="1800"/>
              <a:buNone/>
              <a:defRPr sz="2400" b="1">
                <a:solidFill>
                  <a:schemeClr val="accent3"/>
                </a:solidFill>
              </a:defRPr>
            </a:lvl1pPr>
            <a:lvl2pPr marL="1219170" lvl="1" indent="-304792" algn="l" rtl="0">
              <a:lnSpc>
                <a:spcPct val="90000"/>
              </a:lnSpc>
              <a:spcBef>
                <a:spcPts val="500"/>
              </a:spcBef>
              <a:spcAft>
                <a:spcPts val="0"/>
              </a:spcAft>
              <a:buClr>
                <a:schemeClr val="dk1"/>
              </a:buClr>
              <a:buSzPts val="1500"/>
              <a:buNone/>
              <a:defRPr sz="2000" b="1"/>
            </a:lvl2pPr>
            <a:lvl3pPr marL="1828754" lvl="2" indent="-304792" algn="l" rtl="0">
              <a:lnSpc>
                <a:spcPct val="90000"/>
              </a:lnSpc>
              <a:spcBef>
                <a:spcPts val="500"/>
              </a:spcBef>
              <a:spcAft>
                <a:spcPts val="0"/>
              </a:spcAft>
              <a:buClr>
                <a:schemeClr val="dk1"/>
              </a:buClr>
              <a:buSzPts val="1350"/>
              <a:buNone/>
              <a:defRPr sz="1800" b="1"/>
            </a:lvl3pPr>
            <a:lvl4pPr marL="2438339" lvl="3" indent="-304792" algn="l" rtl="0">
              <a:lnSpc>
                <a:spcPct val="90000"/>
              </a:lnSpc>
              <a:spcBef>
                <a:spcPts val="500"/>
              </a:spcBef>
              <a:spcAft>
                <a:spcPts val="0"/>
              </a:spcAft>
              <a:buClr>
                <a:schemeClr val="dk1"/>
              </a:buClr>
              <a:buSzPts val="1200"/>
              <a:buNone/>
              <a:defRPr sz="1600" b="1"/>
            </a:lvl4pPr>
            <a:lvl5pPr marL="3047924" lvl="4" indent="-304792" algn="l" rtl="0">
              <a:lnSpc>
                <a:spcPct val="90000"/>
              </a:lnSpc>
              <a:spcBef>
                <a:spcPts val="500"/>
              </a:spcBef>
              <a:spcAft>
                <a:spcPts val="0"/>
              </a:spcAft>
              <a:buClr>
                <a:schemeClr val="dk1"/>
              </a:buClr>
              <a:buSzPts val="1200"/>
              <a:buNone/>
              <a:defRPr sz="1600" b="1"/>
            </a:lvl5pPr>
            <a:lvl6pPr marL="3657509" lvl="5" indent="-304792" algn="l" rtl="0">
              <a:lnSpc>
                <a:spcPct val="90000"/>
              </a:lnSpc>
              <a:spcBef>
                <a:spcPts val="500"/>
              </a:spcBef>
              <a:spcAft>
                <a:spcPts val="0"/>
              </a:spcAft>
              <a:buClr>
                <a:schemeClr val="dk1"/>
              </a:buClr>
              <a:buSzPts val="1200"/>
              <a:buNone/>
              <a:defRPr sz="1600" b="1"/>
            </a:lvl6pPr>
            <a:lvl7pPr marL="4267093" lvl="6" indent="-304792" algn="l" rtl="0">
              <a:lnSpc>
                <a:spcPct val="90000"/>
              </a:lnSpc>
              <a:spcBef>
                <a:spcPts val="500"/>
              </a:spcBef>
              <a:spcAft>
                <a:spcPts val="0"/>
              </a:spcAft>
              <a:buClr>
                <a:schemeClr val="dk1"/>
              </a:buClr>
              <a:buSzPts val="1200"/>
              <a:buNone/>
              <a:defRPr sz="1600" b="1"/>
            </a:lvl7pPr>
            <a:lvl8pPr marL="4876678" lvl="7" indent="-304792" algn="l" rtl="0">
              <a:lnSpc>
                <a:spcPct val="90000"/>
              </a:lnSpc>
              <a:spcBef>
                <a:spcPts val="500"/>
              </a:spcBef>
              <a:spcAft>
                <a:spcPts val="0"/>
              </a:spcAft>
              <a:buClr>
                <a:schemeClr val="dk1"/>
              </a:buClr>
              <a:buSzPts val="1200"/>
              <a:buNone/>
              <a:defRPr sz="1600" b="1"/>
            </a:lvl8pPr>
            <a:lvl9pPr marL="5486263" lvl="8" indent="-304792" algn="l" rtl="0">
              <a:lnSpc>
                <a:spcPct val="90000"/>
              </a:lnSpc>
              <a:spcBef>
                <a:spcPts val="500"/>
              </a:spcBef>
              <a:spcAft>
                <a:spcPts val="0"/>
              </a:spcAft>
              <a:buClr>
                <a:schemeClr val="dk1"/>
              </a:buClr>
              <a:buSzPts val="1200"/>
              <a:buNone/>
              <a:defRPr sz="1600" b="1"/>
            </a:lvl9pPr>
          </a:lstStyle>
          <a:p>
            <a:endParaRPr/>
          </a:p>
        </p:txBody>
      </p:sp>
      <p:sp>
        <p:nvSpPr>
          <p:cNvPr id="146" name="Google Shape;146;p30"/>
          <p:cNvSpPr txBox="1">
            <a:spLocks noGrp="1"/>
          </p:cNvSpPr>
          <p:nvPr>
            <p:ph type="body" idx="4"/>
          </p:nvPr>
        </p:nvSpPr>
        <p:spPr>
          <a:xfrm>
            <a:off x="6172200" y="1813959"/>
            <a:ext cx="5183200" cy="4193600"/>
          </a:xfrm>
          <a:prstGeom prst="rect">
            <a:avLst/>
          </a:prstGeom>
          <a:noFill/>
          <a:ln>
            <a:noFill/>
          </a:ln>
        </p:spPr>
        <p:txBody>
          <a:bodyPr spcFirstLastPara="1" wrap="square" lIns="91425" tIns="45700" rIns="91425" bIns="45700" anchor="t" anchorCtr="0">
            <a:noAutofit/>
          </a:bodyPr>
          <a:lstStyle>
            <a:lvl1pPr marL="609585" lvl="0" indent="-482588" algn="l" rtl="0">
              <a:lnSpc>
                <a:spcPct val="90000"/>
              </a:lnSpc>
              <a:spcBef>
                <a:spcPts val="1000"/>
              </a:spcBef>
              <a:spcAft>
                <a:spcPts val="0"/>
              </a:spcAft>
              <a:buClr>
                <a:schemeClr val="dk1"/>
              </a:buClr>
              <a:buSzPts val="2100"/>
              <a:buChar char="•"/>
              <a:defRPr>
                <a:solidFill>
                  <a:schemeClr val="dk1"/>
                </a:solidFill>
              </a:defRPr>
            </a:lvl1pPr>
            <a:lvl2pPr marL="1219170" lvl="1" indent="-457189" algn="l" rtl="0">
              <a:lnSpc>
                <a:spcPct val="90000"/>
              </a:lnSpc>
              <a:spcBef>
                <a:spcPts val="500"/>
              </a:spcBef>
              <a:spcAft>
                <a:spcPts val="0"/>
              </a:spcAft>
              <a:buClr>
                <a:schemeClr val="dk1"/>
              </a:buClr>
              <a:buSzPts val="1800"/>
              <a:buChar char="•"/>
              <a:defRPr>
                <a:solidFill>
                  <a:schemeClr val="dk1"/>
                </a:solidFill>
              </a:defRPr>
            </a:lvl2pPr>
            <a:lvl3pPr marL="1828754" lvl="2" indent="-431789" algn="l" rtl="0">
              <a:lnSpc>
                <a:spcPct val="90000"/>
              </a:lnSpc>
              <a:spcBef>
                <a:spcPts val="500"/>
              </a:spcBef>
              <a:spcAft>
                <a:spcPts val="0"/>
              </a:spcAft>
              <a:buClr>
                <a:schemeClr val="dk1"/>
              </a:buClr>
              <a:buSzPts val="1500"/>
              <a:buChar char="•"/>
              <a:defRPr>
                <a:solidFill>
                  <a:schemeClr val="dk1"/>
                </a:solidFill>
              </a:defRPr>
            </a:lvl3pPr>
            <a:lvl4pPr marL="2438339" lvl="3" indent="-419090" algn="l" rtl="0">
              <a:lnSpc>
                <a:spcPct val="90000"/>
              </a:lnSpc>
              <a:spcBef>
                <a:spcPts val="500"/>
              </a:spcBef>
              <a:spcAft>
                <a:spcPts val="0"/>
              </a:spcAft>
              <a:buClr>
                <a:schemeClr val="dk1"/>
              </a:buClr>
              <a:buSzPts val="1350"/>
              <a:buChar char="•"/>
              <a:defRPr>
                <a:solidFill>
                  <a:schemeClr val="dk1"/>
                </a:solidFill>
              </a:defRPr>
            </a:lvl4pPr>
            <a:lvl5pPr marL="3047924" lvl="4" indent="-419090" algn="l" rtl="0">
              <a:lnSpc>
                <a:spcPct val="90000"/>
              </a:lnSpc>
              <a:spcBef>
                <a:spcPts val="500"/>
              </a:spcBef>
              <a:spcAft>
                <a:spcPts val="0"/>
              </a:spcAft>
              <a:buClr>
                <a:schemeClr val="dk1"/>
              </a:buClr>
              <a:buSzPts val="1350"/>
              <a:buChar char="•"/>
              <a:defRPr>
                <a:solidFill>
                  <a:schemeClr val="dk1"/>
                </a:solidFill>
              </a:defRPr>
            </a:lvl5pPr>
            <a:lvl6pPr marL="3657509" lvl="5" indent="-457189" algn="l" rtl="0">
              <a:lnSpc>
                <a:spcPct val="90000"/>
              </a:lnSpc>
              <a:spcBef>
                <a:spcPts val="500"/>
              </a:spcBef>
              <a:spcAft>
                <a:spcPts val="0"/>
              </a:spcAft>
              <a:buClr>
                <a:schemeClr val="dk1"/>
              </a:buClr>
              <a:buSzPts val="1800"/>
              <a:buChar char="•"/>
              <a:defRPr/>
            </a:lvl6pPr>
            <a:lvl7pPr marL="4267093" lvl="6" indent="-457189" algn="l" rtl="0">
              <a:lnSpc>
                <a:spcPct val="90000"/>
              </a:lnSpc>
              <a:spcBef>
                <a:spcPts val="500"/>
              </a:spcBef>
              <a:spcAft>
                <a:spcPts val="0"/>
              </a:spcAft>
              <a:buClr>
                <a:schemeClr val="dk1"/>
              </a:buClr>
              <a:buSzPts val="1800"/>
              <a:buChar char="•"/>
              <a:defRPr/>
            </a:lvl7pPr>
            <a:lvl8pPr marL="4876678" lvl="7" indent="-457189" algn="l" rtl="0">
              <a:lnSpc>
                <a:spcPct val="90000"/>
              </a:lnSpc>
              <a:spcBef>
                <a:spcPts val="500"/>
              </a:spcBef>
              <a:spcAft>
                <a:spcPts val="0"/>
              </a:spcAft>
              <a:buClr>
                <a:schemeClr val="dk1"/>
              </a:buClr>
              <a:buSzPts val="1800"/>
              <a:buChar char="•"/>
              <a:defRPr/>
            </a:lvl8pPr>
            <a:lvl9pPr marL="5486263" lvl="8" indent="-457189" algn="l" rtl="0">
              <a:lnSpc>
                <a:spcPct val="90000"/>
              </a:lnSpc>
              <a:spcBef>
                <a:spcPts val="500"/>
              </a:spcBef>
              <a:spcAft>
                <a:spcPts val="0"/>
              </a:spcAft>
              <a:buClr>
                <a:schemeClr val="dk1"/>
              </a:buClr>
              <a:buSzPts val="1800"/>
              <a:buChar char="•"/>
              <a:defRPr/>
            </a:lvl9pPr>
          </a:lstStyle>
          <a:p>
            <a:endParaRPr/>
          </a:p>
        </p:txBody>
      </p:sp>
      <p:sp>
        <p:nvSpPr>
          <p:cNvPr id="147" name="Google Shape;147;p30"/>
          <p:cNvSpPr txBox="1">
            <a:spLocks noGrp="1"/>
          </p:cNvSpPr>
          <p:nvPr>
            <p:ph type="title"/>
          </p:nvPr>
        </p:nvSpPr>
        <p:spPr>
          <a:xfrm>
            <a:off x="838200" y="365125"/>
            <a:ext cx="10515600" cy="8896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2"/>
              </a:buClr>
              <a:buSzPts val="3300"/>
              <a:buFont typeface="Russo One"/>
              <a:buNone/>
              <a:defRPr>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extLst>
      <p:ext uri="{BB962C8B-B14F-4D97-AF65-F5344CB8AC3E}">
        <p14:creationId xmlns:p14="http://schemas.microsoft.com/office/powerpoint/2010/main" val="1628121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FA4B8-0047-4217-946B-8775CE1605D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71AC45-BB75-4945-AA41-564D0C9F59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2CBD38-CBAB-4FE7-8B0C-43BC07B0141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BA1D8D-EF36-47B8-8696-0D7A6C63DB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C9C94A-DDF3-4669-A99D-71C835B5F6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7E1C8A7-3EA8-49D9-A9FF-91ADAA0E00D3}"/>
              </a:ext>
            </a:extLst>
          </p:cNvPr>
          <p:cNvSpPr>
            <a:spLocks noGrp="1"/>
          </p:cNvSpPr>
          <p:nvPr>
            <p:ph type="dt" sz="half" idx="10"/>
          </p:nvPr>
        </p:nvSpPr>
        <p:spPr/>
        <p:txBody>
          <a:bodyPr/>
          <a:lstStyle/>
          <a:p>
            <a:fld id="{237F419C-C27A-4FA4-9C00-8342E716E770}" type="datetime1">
              <a:rPr lang="en-US" smtClean="0"/>
              <a:t>5/3/21</a:t>
            </a:fld>
            <a:endParaRPr lang="en-US"/>
          </a:p>
        </p:txBody>
      </p:sp>
      <p:sp>
        <p:nvSpPr>
          <p:cNvPr id="8" name="Footer Placeholder 7">
            <a:extLst>
              <a:ext uri="{FF2B5EF4-FFF2-40B4-BE49-F238E27FC236}">
                <a16:creationId xmlns:a16="http://schemas.microsoft.com/office/drawing/2014/main" id="{9AD182CE-E359-47C9-A23E-0F273DF151E9}"/>
              </a:ext>
            </a:extLst>
          </p:cNvPr>
          <p:cNvSpPr>
            <a:spLocks noGrp="1"/>
          </p:cNvSpPr>
          <p:nvPr>
            <p:ph type="ftr" sz="quarter" idx="11"/>
          </p:nvPr>
        </p:nvSpPr>
        <p:spPr/>
        <p:txBody>
          <a:bodyPr/>
          <a:lstStyle/>
          <a:p>
            <a:r>
              <a:rPr lang="en-US"/>
              <a:t>Confidential &amp; Private      www.cudes.biz</a:t>
            </a:r>
          </a:p>
        </p:txBody>
      </p:sp>
      <p:sp>
        <p:nvSpPr>
          <p:cNvPr id="9" name="Slide Number Placeholder 8">
            <a:extLst>
              <a:ext uri="{FF2B5EF4-FFF2-40B4-BE49-F238E27FC236}">
                <a16:creationId xmlns:a16="http://schemas.microsoft.com/office/drawing/2014/main" id="{BA33B0A4-5D43-4661-93EC-3031DFFC860F}"/>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259783039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ue Content with Caption" type="objTx">
  <p:cSld name="Blue Content with Caption">
    <p:spTree>
      <p:nvGrpSpPr>
        <p:cNvPr id="1" name="Shape 148"/>
        <p:cNvGrpSpPr/>
        <p:nvPr/>
      </p:nvGrpSpPr>
      <p:grpSpPr>
        <a:xfrm>
          <a:off x="0" y="0"/>
          <a:ext cx="0" cy="0"/>
          <a:chOff x="0" y="0"/>
          <a:chExt cx="0" cy="0"/>
        </a:xfrm>
      </p:grpSpPr>
      <p:sp>
        <p:nvSpPr>
          <p:cNvPr id="149" name="Google Shape;149;p31"/>
          <p:cNvSpPr txBox="1">
            <a:spLocks noGrp="1"/>
          </p:cNvSpPr>
          <p:nvPr>
            <p:ph type="title"/>
          </p:nvPr>
        </p:nvSpPr>
        <p:spPr>
          <a:xfrm>
            <a:off x="839788" y="457200"/>
            <a:ext cx="3932400" cy="9996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accent3"/>
              </a:buClr>
              <a:buSzPts val="2400"/>
              <a:buFont typeface="Russo One"/>
              <a:buNone/>
              <a:defRPr sz="3200">
                <a:solidFill>
                  <a:schemeClr val="accent3"/>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0" name="Google Shape;150;p31"/>
          <p:cNvSpPr txBox="1">
            <a:spLocks noGrp="1"/>
          </p:cNvSpPr>
          <p:nvPr>
            <p:ph type="body" idx="1"/>
          </p:nvPr>
        </p:nvSpPr>
        <p:spPr>
          <a:xfrm>
            <a:off x="5183188" y="457201"/>
            <a:ext cx="6172400" cy="5404000"/>
          </a:xfrm>
          <a:prstGeom prst="rect">
            <a:avLst/>
          </a:prstGeom>
          <a:noFill/>
          <a:ln>
            <a:noFill/>
          </a:ln>
        </p:spPr>
        <p:txBody>
          <a:bodyPr spcFirstLastPara="1" wrap="square" lIns="91425" tIns="45700" rIns="91425" bIns="45700" anchor="t" anchorCtr="0">
            <a:noAutofit/>
          </a:bodyPr>
          <a:lstStyle>
            <a:lvl1pPr marL="609585" lvl="0" indent="-507987" algn="l" rtl="0">
              <a:lnSpc>
                <a:spcPct val="90000"/>
              </a:lnSpc>
              <a:spcBef>
                <a:spcPts val="1000"/>
              </a:spcBef>
              <a:spcAft>
                <a:spcPts val="0"/>
              </a:spcAft>
              <a:buClr>
                <a:schemeClr val="lt1"/>
              </a:buClr>
              <a:buSzPts val="2400"/>
              <a:buChar char="•"/>
              <a:defRPr sz="3200">
                <a:solidFill>
                  <a:schemeClr val="lt1"/>
                </a:solidFill>
              </a:defRPr>
            </a:lvl1pPr>
            <a:lvl2pPr marL="1219170" lvl="1" indent="-482588" algn="l" rtl="0">
              <a:lnSpc>
                <a:spcPct val="90000"/>
              </a:lnSpc>
              <a:spcBef>
                <a:spcPts val="500"/>
              </a:spcBef>
              <a:spcAft>
                <a:spcPts val="0"/>
              </a:spcAft>
              <a:buClr>
                <a:schemeClr val="lt1"/>
              </a:buClr>
              <a:buSzPts val="2100"/>
              <a:buChar char="•"/>
              <a:defRPr sz="2800">
                <a:solidFill>
                  <a:schemeClr val="lt1"/>
                </a:solidFill>
              </a:defRPr>
            </a:lvl2pPr>
            <a:lvl3pPr marL="1828754" lvl="2" indent="-457189" algn="l" rtl="0">
              <a:lnSpc>
                <a:spcPct val="90000"/>
              </a:lnSpc>
              <a:spcBef>
                <a:spcPts val="500"/>
              </a:spcBef>
              <a:spcAft>
                <a:spcPts val="0"/>
              </a:spcAft>
              <a:buClr>
                <a:schemeClr val="lt1"/>
              </a:buClr>
              <a:buSzPts val="1800"/>
              <a:buChar char="•"/>
              <a:defRPr sz="2400">
                <a:solidFill>
                  <a:schemeClr val="lt1"/>
                </a:solidFill>
              </a:defRPr>
            </a:lvl3pPr>
            <a:lvl4pPr marL="2438339" lvl="3" indent="-431789" algn="l" rtl="0">
              <a:lnSpc>
                <a:spcPct val="90000"/>
              </a:lnSpc>
              <a:spcBef>
                <a:spcPts val="500"/>
              </a:spcBef>
              <a:spcAft>
                <a:spcPts val="0"/>
              </a:spcAft>
              <a:buClr>
                <a:schemeClr val="lt1"/>
              </a:buClr>
              <a:buSzPts val="1500"/>
              <a:buChar char="•"/>
              <a:defRPr sz="2000">
                <a:solidFill>
                  <a:schemeClr val="lt1"/>
                </a:solidFill>
              </a:defRPr>
            </a:lvl4pPr>
            <a:lvl5pPr marL="3047924" lvl="4" indent="-431789" algn="l" rtl="0">
              <a:lnSpc>
                <a:spcPct val="90000"/>
              </a:lnSpc>
              <a:spcBef>
                <a:spcPts val="500"/>
              </a:spcBef>
              <a:spcAft>
                <a:spcPts val="0"/>
              </a:spcAft>
              <a:buClr>
                <a:schemeClr val="lt1"/>
              </a:buClr>
              <a:buSzPts val="1500"/>
              <a:buChar char="•"/>
              <a:defRPr sz="2000">
                <a:solidFill>
                  <a:schemeClr val="lt1"/>
                </a:solidFill>
              </a:defRPr>
            </a:lvl5pPr>
            <a:lvl6pPr marL="3657509" lvl="5" indent="-431789" algn="l" rtl="0">
              <a:lnSpc>
                <a:spcPct val="90000"/>
              </a:lnSpc>
              <a:spcBef>
                <a:spcPts val="500"/>
              </a:spcBef>
              <a:spcAft>
                <a:spcPts val="0"/>
              </a:spcAft>
              <a:buClr>
                <a:schemeClr val="dk1"/>
              </a:buClr>
              <a:buSzPts val="1500"/>
              <a:buChar char="•"/>
              <a:defRPr sz="2000"/>
            </a:lvl6pPr>
            <a:lvl7pPr marL="4267093" lvl="6" indent="-431789" algn="l" rtl="0">
              <a:lnSpc>
                <a:spcPct val="90000"/>
              </a:lnSpc>
              <a:spcBef>
                <a:spcPts val="500"/>
              </a:spcBef>
              <a:spcAft>
                <a:spcPts val="0"/>
              </a:spcAft>
              <a:buClr>
                <a:schemeClr val="dk1"/>
              </a:buClr>
              <a:buSzPts val="1500"/>
              <a:buChar char="•"/>
              <a:defRPr sz="2000"/>
            </a:lvl7pPr>
            <a:lvl8pPr marL="4876678" lvl="7" indent="-431789" algn="l" rtl="0">
              <a:lnSpc>
                <a:spcPct val="90000"/>
              </a:lnSpc>
              <a:spcBef>
                <a:spcPts val="500"/>
              </a:spcBef>
              <a:spcAft>
                <a:spcPts val="0"/>
              </a:spcAft>
              <a:buClr>
                <a:schemeClr val="dk1"/>
              </a:buClr>
              <a:buSzPts val="1500"/>
              <a:buChar char="•"/>
              <a:defRPr sz="2000"/>
            </a:lvl8pPr>
            <a:lvl9pPr marL="5486263" lvl="8" indent="-431789" algn="l" rtl="0">
              <a:lnSpc>
                <a:spcPct val="90000"/>
              </a:lnSpc>
              <a:spcBef>
                <a:spcPts val="500"/>
              </a:spcBef>
              <a:spcAft>
                <a:spcPts val="0"/>
              </a:spcAft>
              <a:buClr>
                <a:schemeClr val="dk1"/>
              </a:buClr>
              <a:buSzPts val="1500"/>
              <a:buChar char="•"/>
              <a:defRPr sz="2000"/>
            </a:lvl9pPr>
          </a:lstStyle>
          <a:p>
            <a:endParaRPr/>
          </a:p>
        </p:txBody>
      </p:sp>
      <p:sp>
        <p:nvSpPr>
          <p:cNvPr id="151" name="Google Shape;151;p31"/>
          <p:cNvSpPr txBox="1">
            <a:spLocks noGrp="1"/>
          </p:cNvSpPr>
          <p:nvPr>
            <p:ph type="body" idx="2"/>
          </p:nvPr>
        </p:nvSpPr>
        <p:spPr>
          <a:xfrm>
            <a:off x="839788" y="1456841"/>
            <a:ext cx="3932400" cy="4412000"/>
          </a:xfrm>
          <a:prstGeom prst="rect">
            <a:avLst/>
          </a:prstGeom>
          <a:noFill/>
          <a:ln>
            <a:noFill/>
          </a:ln>
        </p:spPr>
        <p:txBody>
          <a:bodyPr spcFirstLastPara="1" wrap="square" lIns="91425" tIns="45700" rIns="91425" bIns="45700" anchor="t" anchorCtr="0">
            <a:noAutofit/>
          </a:bodyPr>
          <a:lstStyle>
            <a:lvl1pPr marL="609585" lvl="0" indent="-304792" algn="l" rtl="0">
              <a:lnSpc>
                <a:spcPct val="90000"/>
              </a:lnSpc>
              <a:spcBef>
                <a:spcPts val="1000"/>
              </a:spcBef>
              <a:spcAft>
                <a:spcPts val="0"/>
              </a:spcAft>
              <a:buClr>
                <a:schemeClr val="lt1"/>
              </a:buClr>
              <a:buSzPts val="1200"/>
              <a:buNone/>
              <a:defRPr sz="1600">
                <a:solidFill>
                  <a:schemeClr val="lt1"/>
                </a:solidFill>
              </a:defRPr>
            </a:lvl1pPr>
            <a:lvl2pPr marL="1219170" lvl="1" indent="-304792" algn="l" rtl="0">
              <a:lnSpc>
                <a:spcPct val="90000"/>
              </a:lnSpc>
              <a:spcBef>
                <a:spcPts val="500"/>
              </a:spcBef>
              <a:spcAft>
                <a:spcPts val="0"/>
              </a:spcAft>
              <a:buClr>
                <a:schemeClr val="dk1"/>
              </a:buClr>
              <a:buSzPts val="1050"/>
              <a:buNone/>
              <a:defRPr sz="1400"/>
            </a:lvl2pPr>
            <a:lvl3pPr marL="1828754" lvl="2" indent="-304792" algn="l" rtl="0">
              <a:lnSpc>
                <a:spcPct val="90000"/>
              </a:lnSpc>
              <a:spcBef>
                <a:spcPts val="500"/>
              </a:spcBef>
              <a:spcAft>
                <a:spcPts val="0"/>
              </a:spcAft>
              <a:buClr>
                <a:schemeClr val="dk1"/>
              </a:buClr>
              <a:buSzPts val="900"/>
              <a:buNone/>
              <a:defRPr sz="1200"/>
            </a:lvl3pPr>
            <a:lvl4pPr marL="2438339" lvl="3" indent="-304792" algn="l" rtl="0">
              <a:lnSpc>
                <a:spcPct val="90000"/>
              </a:lnSpc>
              <a:spcBef>
                <a:spcPts val="500"/>
              </a:spcBef>
              <a:spcAft>
                <a:spcPts val="0"/>
              </a:spcAft>
              <a:buClr>
                <a:schemeClr val="dk1"/>
              </a:buClr>
              <a:buSzPts val="750"/>
              <a:buNone/>
              <a:defRPr sz="1000"/>
            </a:lvl4pPr>
            <a:lvl5pPr marL="3047924" lvl="4" indent="-304792" algn="l" rtl="0">
              <a:lnSpc>
                <a:spcPct val="90000"/>
              </a:lnSpc>
              <a:spcBef>
                <a:spcPts val="500"/>
              </a:spcBef>
              <a:spcAft>
                <a:spcPts val="0"/>
              </a:spcAft>
              <a:buClr>
                <a:schemeClr val="dk1"/>
              </a:buClr>
              <a:buSzPts val="750"/>
              <a:buNone/>
              <a:defRPr sz="1000"/>
            </a:lvl5pPr>
            <a:lvl6pPr marL="3657509" lvl="5" indent="-304792" algn="l" rtl="0">
              <a:lnSpc>
                <a:spcPct val="90000"/>
              </a:lnSpc>
              <a:spcBef>
                <a:spcPts val="500"/>
              </a:spcBef>
              <a:spcAft>
                <a:spcPts val="0"/>
              </a:spcAft>
              <a:buClr>
                <a:schemeClr val="dk1"/>
              </a:buClr>
              <a:buSzPts val="750"/>
              <a:buNone/>
              <a:defRPr sz="1000"/>
            </a:lvl6pPr>
            <a:lvl7pPr marL="4267093" lvl="6" indent="-304792" algn="l" rtl="0">
              <a:lnSpc>
                <a:spcPct val="90000"/>
              </a:lnSpc>
              <a:spcBef>
                <a:spcPts val="500"/>
              </a:spcBef>
              <a:spcAft>
                <a:spcPts val="0"/>
              </a:spcAft>
              <a:buClr>
                <a:schemeClr val="dk1"/>
              </a:buClr>
              <a:buSzPts val="750"/>
              <a:buNone/>
              <a:defRPr sz="1000"/>
            </a:lvl7pPr>
            <a:lvl8pPr marL="4876678" lvl="7" indent="-304792" algn="l" rtl="0">
              <a:lnSpc>
                <a:spcPct val="90000"/>
              </a:lnSpc>
              <a:spcBef>
                <a:spcPts val="500"/>
              </a:spcBef>
              <a:spcAft>
                <a:spcPts val="0"/>
              </a:spcAft>
              <a:buClr>
                <a:schemeClr val="dk1"/>
              </a:buClr>
              <a:buSzPts val="750"/>
              <a:buNone/>
              <a:defRPr sz="1000"/>
            </a:lvl8pPr>
            <a:lvl9pPr marL="5486263" lvl="8" indent="-304792" algn="l" rtl="0">
              <a:lnSpc>
                <a:spcPct val="90000"/>
              </a:lnSpc>
              <a:spcBef>
                <a:spcPts val="500"/>
              </a:spcBef>
              <a:spcAft>
                <a:spcPts val="0"/>
              </a:spcAft>
              <a:buClr>
                <a:schemeClr val="dk1"/>
              </a:buClr>
              <a:buSzPts val="750"/>
              <a:buNone/>
              <a:defRPr sz="1000"/>
            </a:lvl9pPr>
          </a:lstStyle>
          <a:p>
            <a:endParaRPr/>
          </a:p>
        </p:txBody>
      </p:sp>
      <p:sp>
        <p:nvSpPr>
          <p:cNvPr id="152" name="Google Shape;152;p31"/>
          <p:cNvSpPr/>
          <p:nvPr/>
        </p:nvSpPr>
        <p:spPr>
          <a:xfrm>
            <a:off x="1"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53" name="Google Shape;153;p31"/>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2438054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White with Caption">
  <p:cSld name="White with Caption">
    <p:spTree>
      <p:nvGrpSpPr>
        <p:cNvPr id="1" name="Shape 154"/>
        <p:cNvGrpSpPr/>
        <p:nvPr/>
      </p:nvGrpSpPr>
      <p:grpSpPr>
        <a:xfrm>
          <a:off x="0" y="0"/>
          <a:ext cx="0" cy="0"/>
          <a:chOff x="0" y="0"/>
          <a:chExt cx="0" cy="0"/>
        </a:xfrm>
      </p:grpSpPr>
      <p:sp>
        <p:nvSpPr>
          <p:cNvPr id="155" name="Google Shape;155;p32"/>
          <p:cNvSpPr txBox="1">
            <a:spLocks noGrp="1"/>
          </p:cNvSpPr>
          <p:nvPr>
            <p:ph type="title"/>
          </p:nvPr>
        </p:nvSpPr>
        <p:spPr>
          <a:xfrm>
            <a:off x="839788" y="457200"/>
            <a:ext cx="3932400" cy="9996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2"/>
              </a:buClr>
              <a:buSzPts val="2400"/>
              <a:buFont typeface="Russo One"/>
              <a:buNone/>
              <a:defRPr sz="3200">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6" name="Google Shape;156;p32"/>
          <p:cNvSpPr txBox="1">
            <a:spLocks noGrp="1"/>
          </p:cNvSpPr>
          <p:nvPr>
            <p:ph type="body" idx="1"/>
          </p:nvPr>
        </p:nvSpPr>
        <p:spPr>
          <a:xfrm>
            <a:off x="5183188" y="457201"/>
            <a:ext cx="6172400" cy="5404000"/>
          </a:xfrm>
          <a:prstGeom prst="rect">
            <a:avLst/>
          </a:prstGeom>
          <a:noFill/>
          <a:ln>
            <a:noFill/>
          </a:ln>
        </p:spPr>
        <p:txBody>
          <a:bodyPr spcFirstLastPara="1" wrap="square" lIns="91425" tIns="45700" rIns="91425" bIns="45700" anchor="t" anchorCtr="0">
            <a:noAutofit/>
          </a:bodyPr>
          <a:lstStyle>
            <a:lvl1pPr marL="609585" lvl="0" indent="-507987" algn="l" rtl="0">
              <a:lnSpc>
                <a:spcPct val="90000"/>
              </a:lnSpc>
              <a:spcBef>
                <a:spcPts val="1000"/>
              </a:spcBef>
              <a:spcAft>
                <a:spcPts val="0"/>
              </a:spcAft>
              <a:buClr>
                <a:schemeClr val="dk1"/>
              </a:buClr>
              <a:buSzPts val="2400"/>
              <a:buChar char="•"/>
              <a:defRPr sz="3200"/>
            </a:lvl1pPr>
            <a:lvl2pPr marL="1219170" lvl="1" indent="-482588" algn="l" rtl="0">
              <a:lnSpc>
                <a:spcPct val="90000"/>
              </a:lnSpc>
              <a:spcBef>
                <a:spcPts val="500"/>
              </a:spcBef>
              <a:spcAft>
                <a:spcPts val="0"/>
              </a:spcAft>
              <a:buClr>
                <a:schemeClr val="dk1"/>
              </a:buClr>
              <a:buSzPts val="2100"/>
              <a:buChar char="•"/>
              <a:defRPr sz="2800"/>
            </a:lvl2pPr>
            <a:lvl3pPr marL="1828754" lvl="2" indent="-457189" algn="l" rtl="0">
              <a:lnSpc>
                <a:spcPct val="90000"/>
              </a:lnSpc>
              <a:spcBef>
                <a:spcPts val="500"/>
              </a:spcBef>
              <a:spcAft>
                <a:spcPts val="0"/>
              </a:spcAft>
              <a:buClr>
                <a:schemeClr val="dk1"/>
              </a:buClr>
              <a:buSzPts val="1800"/>
              <a:buChar char="•"/>
              <a:defRPr sz="2400"/>
            </a:lvl3pPr>
            <a:lvl4pPr marL="2438339" lvl="3" indent="-431789" algn="l" rtl="0">
              <a:lnSpc>
                <a:spcPct val="90000"/>
              </a:lnSpc>
              <a:spcBef>
                <a:spcPts val="500"/>
              </a:spcBef>
              <a:spcAft>
                <a:spcPts val="0"/>
              </a:spcAft>
              <a:buClr>
                <a:schemeClr val="dk1"/>
              </a:buClr>
              <a:buSzPts val="1500"/>
              <a:buChar char="•"/>
              <a:defRPr sz="2000"/>
            </a:lvl4pPr>
            <a:lvl5pPr marL="3047924" lvl="4" indent="-431789" algn="l" rtl="0">
              <a:lnSpc>
                <a:spcPct val="90000"/>
              </a:lnSpc>
              <a:spcBef>
                <a:spcPts val="500"/>
              </a:spcBef>
              <a:spcAft>
                <a:spcPts val="0"/>
              </a:spcAft>
              <a:buClr>
                <a:schemeClr val="dk1"/>
              </a:buClr>
              <a:buSzPts val="1500"/>
              <a:buChar char="•"/>
              <a:defRPr sz="2000"/>
            </a:lvl5pPr>
            <a:lvl6pPr marL="3657509" lvl="5" indent="-431789" algn="l" rtl="0">
              <a:lnSpc>
                <a:spcPct val="90000"/>
              </a:lnSpc>
              <a:spcBef>
                <a:spcPts val="500"/>
              </a:spcBef>
              <a:spcAft>
                <a:spcPts val="0"/>
              </a:spcAft>
              <a:buClr>
                <a:schemeClr val="dk1"/>
              </a:buClr>
              <a:buSzPts val="1500"/>
              <a:buChar char="•"/>
              <a:defRPr sz="2000"/>
            </a:lvl6pPr>
            <a:lvl7pPr marL="4267093" lvl="6" indent="-431789" algn="l" rtl="0">
              <a:lnSpc>
                <a:spcPct val="90000"/>
              </a:lnSpc>
              <a:spcBef>
                <a:spcPts val="500"/>
              </a:spcBef>
              <a:spcAft>
                <a:spcPts val="0"/>
              </a:spcAft>
              <a:buClr>
                <a:schemeClr val="dk1"/>
              </a:buClr>
              <a:buSzPts val="1500"/>
              <a:buChar char="•"/>
              <a:defRPr sz="2000"/>
            </a:lvl7pPr>
            <a:lvl8pPr marL="4876678" lvl="7" indent="-431789" algn="l" rtl="0">
              <a:lnSpc>
                <a:spcPct val="90000"/>
              </a:lnSpc>
              <a:spcBef>
                <a:spcPts val="500"/>
              </a:spcBef>
              <a:spcAft>
                <a:spcPts val="0"/>
              </a:spcAft>
              <a:buClr>
                <a:schemeClr val="dk1"/>
              </a:buClr>
              <a:buSzPts val="1500"/>
              <a:buChar char="•"/>
              <a:defRPr sz="2000"/>
            </a:lvl8pPr>
            <a:lvl9pPr marL="5486263" lvl="8" indent="-431789" algn="l" rtl="0">
              <a:lnSpc>
                <a:spcPct val="90000"/>
              </a:lnSpc>
              <a:spcBef>
                <a:spcPts val="500"/>
              </a:spcBef>
              <a:spcAft>
                <a:spcPts val="0"/>
              </a:spcAft>
              <a:buClr>
                <a:schemeClr val="dk1"/>
              </a:buClr>
              <a:buSzPts val="1500"/>
              <a:buChar char="•"/>
              <a:defRPr sz="2000"/>
            </a:lvl9pPr>
          </a:lstStyle>
          <a:p>
            <a:endParaRPr/>
          </a:p>
        </p:txBody>
      </p:sp>
      <p:sp>
        <p:nvSpPr>
          <p:cNvPr id="157" name="Google Shape;157;p32"/>
          <p:cNvSpPr txBox="1">
            <a:spLocks noGrp="1"/>
          </p:cNvSpPr>
          <p:nvPr>
            <p:ph type="body" idx="2"/>
          </p:nvPr>
        </p:nvSpPr>
        <p:spPr>
          <a:xfrm>
            <a:off x="839788" y="1456841"/>
            <a:ext cx="3932400" cy="4412000"/>
          </a:xfrm>
          <a:prstGeom prst="rect">
            <a:avLst/>
          </a:prstGeom>
          <a:noFill/>
          <a:ln>
            <a:noFill/>
          </a:ln>
        </p:spPr>
        <p:txBody>
          <a:bodyPr spcFirstLastPara="1" wrap="square" lIns="91425" tIns="45700" rIns="91425" bIns="45700" anchor="t" anchorCtr="0">
            <a:noAutofit/>
          </a:bodyPr>
          <a:lstStyle>
            <a:lvl1pPr marL="609585" lvl="0" indent="-304792" algn="l" rtl="0">
              <a:lnSpc>
                <a:spcPct val="90000"/>
              </a:lnSpc>
              <a:spcBef>
                <a:spcPts val="1000"/>
              </a:spcBef>
              <a:spcAft>
                <a:spcPts val="0"/>
              </a:spcAft>
              <a:buClr>
                <a:schemeClr val="dk1"/>
              </a:buClr>
              <a:buSzPts val="1200"/>
              <a:buNone/>
              <a:defRPr sz="1600"/>
            </a:lvl1pPr>
            <a:lvl2pPr marL="1219170" lvl="1" indent="-304792" algn="l" rtl="0">
              <a:lnSpc>
                <a:spcPct val="90000"/>
              </a:lnSpc>
              <a:spcBef>
                <a:spcPts val="500"/>
              </a:spcBef>
              <a:spcAft>
                <a:spcPts val="0"/>
              </a:spcAft>
              <a:buClr>
                <a:schemeClr val="dk1"/>
              </a:buClr>
              <a:buSzPts val="1050"/>
              <a:buNone/>
              <a:defRPr sz="1400"/>
            </a:lvl2pPr>
            <a:lvl3pPr marL="1828754" lvl="2" indent="-304792" algn="l" rtl="0">
              <a:lnSpc>
                <a:spcPct val="90000"/>
              </a:lnSpc>
              <a:spcBef>
                <a:spcPts val="500"/>
              </a:spcBef>
              <a:spcAft>
                <a:spcPts val="0"/>
              </a:spcAft>
              <a:buClr>
                <a:schemeClr val="dk1"/>
              </a:buClr>
              <a:buSzPts val="900"/>
              <a:buNone/>
              <a:defRPr sz="1200"/>
            </a:lvl3pPr>
            <a:lvl4pPr marL="2438339" lvl="3" indent="-304792" algn="l" rtl="0">
              <a:lnSpc>
                <a:spcPct val="90000"/>
              </a:lnSpc>
              <a:spcBef>
                <a:spcPts val="500"/>
              </a:spcBef>
              <a:spcAft>
                <a:spcPts val="0"/>
              </a:spcAft>
              <a:buClr>
                <a:schemeClr val="dk1"/>
              </a:buClr>
              <a:buSzPts val="750"/>
              <a:buNone/>
              <a:defRPr sz="1000"/>
            </a:lvl4pPr>
            <a:lvl5pPr marL="3047924" lvl="4" indent="-304792" algn="l" rtl="0">
              <a:lnSpc>
                <a:spcPct val="90000"/>
              </a:lnSpc>
              <a:spcBef>
                <a:spcPts val="500"/>
              </a:spcBef>
              <a:spcAft>
                <a:spcPts val="0"/>
              </a:spcAft>
              <a:buClr>
                <a:schemeClr val="dk1"/>
              </a:buClr>
              <a:buSzPts val="750"/>
              <a:buNone/>
              <a:defRPr sz="1000"/>
            </a:lvl5pPr>
            <a:lvl6pPr marL="3657509" lvl="5" indent="-304792" algn="l" rtl="0">
              <a:lnSpc>
                <a:spcPct val="90000"/>
              </a:lnSpc>
              <a:spcBef>
                <a:spcPts val="500"/>
              </a:spcBef>
              <a:spcAft>
                <a:spcPts val="0"/>
              </a:spcAft>
              <a:buClr>
                <a:schemeClr val="dk1"/>
              </a:buClr>
              <a:buSzPts val="750"/>
              <a:buNone/>
              <a:defRPr sz="1000"/>
            </a:lvl6pPr>
            <a:lvl7pPr marL="4267093" lvl="6" indent="-304792" algn="l" rtl="0">
              <a:lnSpc>
                <a:spcPct val="90000"/>
              </a:lnSpc>
              <a:spcBef>
                <a:spcPts val="500"/>
              </a:spcBef>
              <a:spcAft>
                <a:spcPts val="0"/>
              </a:spcAft>
              <a:buClr>
                <a:schemeClr val="dk1"/>
              </a:buClr>
              <a:buSzPts val="750"/>
              <a:buNone/>
              <a:defRPr sz="1000"/>
            </a:lvl7pPr>
            <a:lvl8pPr marL="4876678" lvl="7" indent="-304792" algn="l" rtl="0">
              <a:lnSpc>
                <a:spcPct val="90000"/>
              </a:lnSpc>
              <a:spcBef>
                <a:spcPts val="500"/>
              </a:spcBef>
              <a:spcAft>
                <a:spcPts val="0"/>
              </a:spcAft>
              <a:buClr>
                <a:schemeClr val="dk1"/>
              </a:buClr>
              <a:buSzPts val="750"/>
              <a:buNone/>
              <a:defRPr sz="1000"/>
            </a:lvl8pPr>
            <a:lvl9pPr marL="5486263" lvl="8" indent="-304792" algn="l" rtl="0">
              <a:lnSpc>
                <a:spcPct val="90000"/>
              </a:lnSpc>
              <a:spcBef>
                <a:spcPts val="500"/>
              </a:spcBef>
              <a:spcAft>
                <a:spcPts val="0"/>
              </a:spcAft>
              <a:buClr>
                <a:schemeClr val="dk1"/>
              </a:buClr>
              <a:buSzPts val="750"/>
              <a:buNone/>
              <a:defRPr sz="1000"/>
            </a:lvl9pPr>
          </a:lstStyle>
          <a:p>
            <a:endParaRPr/>
          </a:p>
        </p:txBody>
      </p:sp>
      <p:sp>
        <p:nvSpPr>
          <p:cNvPr id="158" name="Google Shape;158;p32"/>
          <p:cNvSpPr/>
          <p:nvPr/>
        </p:nvSpPr>
        <p:spPr>
          <a:xfrm>
            <a:off x="99753"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59" name="Google Shape;159;p32"/>
          <p:cNvSpPr/>
          <p:nvPr/>
        </p:nvSpPr>
        <p:spPr>
          <a:xfrm>
            <a:off x="-9832" y="0"/>
            <a:ext cx="108000" cy="68580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60" name="Google Shape;160;p32"/>
          <p:cNvSpPr/>
          <p:nvPr/>
        </p:nvSpPr>
        <p:spPr>
          <a:xfrm>
            <a:off x="-11264" y="6222569"/>
            <a:ext cx="2498800" cy="5208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61" name="Google Shape;161;p32"/>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3379005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Blue Picture with Caption">
  <p:cSld name="Blue Picture with Caption">
    <p:spTree>
      <p:nvGrpSpPr>
        <p:cNvPr id="1" name="Shape 162"/>
        <p:cNvGrpSpPr/>
        <p:nvPr/>
      </p:nvGrpSpPr>
      <p:grpSpPr>
        <a:xfrm>
          <a:off x="0" y="0"/>
          <a:ext cx="0" cy="0"/>
          <a:chOff x="0" y="0"/>
          <a:chExt cx="0" cy="0"/>
        </a:xfrm>
      </p:grpSpPr>
      <p:sp>
        <p:nvSpPr>
          <p:cNvPr id="163" name="Google Shape;163;p33"/>
          <p:cNvSpPr>
            <a:spLocks noGrp="1"/>
          </p:cNvSpPr>
          <p:nvPr>
            <p:ph type="pic" idx="2"/>
          </p:nvPr>
        </p:nvSpPr>
        <p:spPr>
          <a:xfrm>
            <a:off x="5501897" y="1"/>
            <a:ext cx="6690000" cy="68580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lt1"/>
              </a:buClr>
              <a:buSzPts val="2400"/>
              <a:buFont typeface="Arial"/>
              <a:buNone/>
              <a:defRPr sz="3200" b="0" i="0" u="none" strike="noStrike" cap="none">
                <a:solidFill>
                  <a:schemeClr val="lt1"/>
                </a:solidFill>
                <a:latin typeface="Open Sans"/>
                <a:ea typeface="Open Sans"/>
                <a:cs typeface="Open Sans"/>
                <a:sym typeface="Open Sans"/>
              </a:defRPr>
            </a:lvl1pPr>
            <a:lvl2pPr marR="0" lvl="1" algn="l" rtl="0">
              <a:lnSpc>
                <a:spcPct val="90000"/>
              </a:lnSpc>
              <a:spcBef>
                <a:spcPts val="500"/>
              </a:spcBef>
              <a:spcAft>
                <a:spcPts val="0"/>
              </a:spcAft>
              <a:buClr>
                <a:schemeClr val="dk1"/>
              </a:buClr>
              <a:buSzPts val="2100"/>
              <a:buFont typeface="Arial"/>
              <a:buNone/>
              <a:defRPr sz="2800" b="0" i="0" u="none" strike="noStrike" cap="none">
                <a:solidFill>
                  <a:schemeClr val="dk1"/>
                </a:solidFill>
                <a:latin typeface="Open Sans"/>
                <a:ea typeface="Open Sans"/>
                <a:cs typeface="Open Sans"/>
                <a:sym typeface="Open Sans"/>
              </a:defRPr>
            </a:lvl2pPr>
            <a:lvl3pPr marR="0" lvl="2" algn="l" rtl="0">
              <a:lnSpc>
                <a:spcPct val="90000"/>
              </a:lnSpc>
              <a:spcBef>
                <a:spcPts val="500"/>
              </a:spcBef>
              <a:spcAft>
                <a:spcPts val="0"/>
              </a:spcAft>
              <a:buClr>
                <a:schemeClr val="dk1"/>
              </a:buClr>
              <a:buSzPts val="1800"/>
              <a:buFont typeface="Arial"/>
              <a:buNone/>
              <a:defRPr sz="2400" b="0" i="0" u="none" strike="noStrike" cap="none">
                <a:solidFill>
                  <a:schemeClr val="dk1"/>
                </a:solidFill>
                <a:latin typeface="Open Sans"/>
                <a:ea typeface="Open Sans"/>
                <a:cs typeface="Open Sans"/>
                <a:sym typeface="Open Sans"/>
              </a:defRPr>
            </a:lvl3pPr>
            <a:lvl4pPr marR="0" lvl="3"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4pPr>
            <a:lvl5pPr marR="0" lvl="4"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5pPr>
            <a:lvl6pPr marR="0" lvl="5"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6pPr>
            <a:lvl7pPr marR="0" lvl="6"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7pPr>
            <a:lvl8pPr marR="0" lvl="7"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8pPr>
            <a:lvl9pPr marR="0" lvl="8"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9pPr>
          </a:lstStyle>
          <a:p>
            <a:endParaRPr dirty="0"/>
          </a:p>
        </p:txBody>
      </p:sp>
      <p:sp>
        <p:nvSpPr>
          <p:cNvPr id="164" name="Google Shape;164;p33"/>
          <p:cNvSpPr txBox="1">
            <a:spLocks noGrp="1"/>
          </p:cNvSpPr>
          <p:nvPr>
            <p:ph type="title"/>
          </p:nvPr>
        </p:nvSpPr>
        <p:spPr>
          <a:xfrm>
            <a:off x="839788" y="457200"/>
            <a:ext cx="3932400" cy="9996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accent3"/>
              </a:buClr>
              <a:buSzPts val="2400"/>
              <a:buFont typeface="Russo One"/>
              <a:buNone/>
              <a:defRPr sz="3200">
                <a:solidFill>
                  <a:schemeClr val="accent3"/>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5" name="Google Shape;165;p33"/>
          <p:cNvSpPr txBox="1">
            <a:spLocks noGrp="1"/>
          </p:cNvSpPr>
          <p:nvPr>
            <p:ph type="body" idx="1"/>
          </p:nvPr>
        </p:nvSpPr>
        <p:spPr>
          <a:xfrm>
            <a:off x="839788" y="1456841"/>
            <a:ext cx="3932400" cy="4412000"/>
          </a:xfrm>
          <a:prstGeom prst="rect">
            <a:avLst/>
          </a:prstGeom>
          <a:noFill/>
          <a:ln>
            <a:noFill/>
          </a:ln>
        </p:spPr>
        <p:txBody>
          <a:bodyPr spcFirstLastPara="1" wrap="square" lIns="91425" tIns="45700" rIns="91425" bIns="45700" anchor="t" anchorCtr="0">
            <a:noAutofit/>
          </a:bodyPr>
          <a:lstStyle>
            <a:lvl1pPr marL="609585" lvl="0" indent="-304792" algn="l" rtl="0">
              <a:lnSpc>
                <a:spcPct val="90000"/>
              </a:lnSpc>
              <a:spcBef>
                <a:spcPts val="1000"/>
              </a:spcBef>
              <a:spcAft>
                <a:spcPts val="0"/>
              </a:spcAft>
              <a:buClr>
                <a:schemeClr val="lt1"/>
              </a:buClr>
              <a:buSzPts val="1200"/>
              <a:buNone/>
              <a:defRPr sz="1600">
                <a:solidFill>
                  <a:schemeClr val="lt1"/>
                </a:solidFill>
              </a:defRPr>
            </a:lvl1pPr>
            <a:lvl2pPr marL="1219170" lvl="1" indent="-304792" algn="l" rtl="0">
              <a:lnSpc>
                <a:spcPct val="90000"/>
              </a:lnSpc>
              <a:spcBef>
                <a:spcPts val="500"/>
              </a:spcBef>
              <a:spcAft>
                <a:spcPts val="0"/>
              </a:spcAft>
              <a:buClr>
                <a:schemeClr val="dk1"/>
              </a:buClr>
              <a:buSzPts val="1050"/>
              <a:buNone/>
              <a:defRPr sz="1400"/>
            </a:lvl2pPr>
            <a:lvl3pPr marL="1828754" lvl="2" indent="-304792" algn="l" rtl="0">
              <a:lnSpc>
                <a:spcPct val="90000"/>
              </a:lnSpc>
              <a:spcBef>
                <a:spcPts val="500"/>
              </a:spcBef>
              <a:spcAft>
                <a:spcPts val="0"/>
              </a:spcAft>
              <a:buClr>
                <a:schemeClr val="dk1"/>
              </a:buClr>
              <a:buSzPts val="900"/>
              <a:buNone/>
              <a:defRPr sz="1200"/>
            </a:lvl3pPr>
            <a:lvl4pPr marL="2438339" lvl="3" indent="-304792" algn="l" rtl="0">
              <a:lnSpc>
                <a:spcPct val="90000"/>
              </a:lnSpc>
              <a:spcBef>
                <a:spcPts val="500"/>
              </a:spcBef>
              <a:spcAft>
                <a:spcPts val="0"/>
              </a:spcAft>
              <a:buClr>
                <a:schemeClr val="dk1"/>
              </a:buClr>
              <a:buSzPts val="750"/>
              <a:buNone/>
              <a:defRPr sz="1000"/>
            </a:lvl4pPr>
            <a:lvl5pPr marL="3047924" lvl="4" indent="-304792" algn="l" rtl="0">
              <a:lnSpc>
                <a:spcPct val="90000"/>
              </a:lnSpc>
              <a:spcBef>
                <a:spcPts val="500"/>
              </a:spcBef>
              <a:spcAft>
                <a:spcPts val="0"/>
              </a:spcAft>
              <a:buClr>
                <a:schemeClr val="dk1"/>
              </a:buClr>
              <a:buSzPts val="750"/>
              <a:buNone/>
              <a:defRPr sz="1000"/>
            </a:lvl5pPr>
            <a:lvl6pPr marL="3657509" lvl="5" indent="-304792" algn="l" rtl="0">
              <a:lnSpc>
                <a:spcPct val="90000"/>
              </a:lnSpc>
              <a:spcBef>
                <a:spcPts val="500"/>
              </a:spcBef>
              <a:spcAft>
                <a:spcPts val="0"/>
              </a:spcAft>
              <a:buClr>
                <a:schemeClr val="dk1"/>
              </a:buClr>
              <a:buSzPts val="750"/>
              <a:buNone/>
              <a:defRPr sz="1000"/>
            </a:lvl6pPr>
            <a:lvl7pPr marL="4267093" lvl="6" indent="-304792" algn="l" rtl="0">
              <a:lnSpc>
                <a:spcPct val="90000"/>
              </a:lnSpc>
              <a:spcBef>
                <a:spcPts val="500"/>
              </a:spcBef>
              <a:spcAft>
                <a:spcPts val="0"/>
              </a:spcAft>
              <a:buClr>
                <a:schemeClr val="dk1"/>
              </a:buClr>
              <a:buSzPts val="750"/>
              <a:buNone/>
              <a:defRPr sz="1000"/>
            </a:lvl7pPr>
            <a:lvl8pPr marL="4876678" lvl="7" indent="-304792" algn="l" rtl="0">
              <a:lnSpc>
                <a:spcPct val="90000"/>
              </a:lnSpc>
              <a:spcBef>
                <a:spcPts val="500"/>
              </a:spcBef>
              <a:spcAft>
                <a:spcPts val="0"/>
              </a:spcAft>
              <a:buClr>
                <a:schemeClr val="dk1"/>
              </a:buClr>
              <a:buSzPts val="750"/>
              <a:buNone/>
              <a:defRPr sz="1000"/>
            </a:lvl8pPr>
            <a:lvl9pPr marL="5486263" lvl="8" indent="-304792" algn="l" rtl="0">
              <a:lnSpc>
                <a:spcPct val="90000"/>
              </a:lnSpc>
              <a:spcBef>
                <a:spcPts val="500"/>
              </a:spcBef>
              <a:spcAft>
                <a:spcPts val="0"/>
              </a:spcAft>
              <a:buClr>
                <a:schemeClr val="dk1"/>
              </a:buClr>
              <a:buSzPts val="750"/>
              <a:buNone/>
              <a:defRPr sz="1000"/>
            </a:lvl9pPr>
          </a:lstStyle>
          <a:p>
            <a:endParaRPr/>
          </a:p>
        </p:txBody>
      </p:sp>
      <p:sp>
        <p:nvSpPr>
          <p:cNvPr id="166" name="Google Shape;166;p33"/>
          <p:cNvSpPr/>
          <p:nvPr/>
        </p:nvSpPr>
        <p:spPr>
          <a:xfrm>
            <a:off x="1"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67" name="Google Shape;167;p33"/>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381181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White Picture with Caption">
  <p:cSld name="White Picture with Caption">
    <p:spTree>
      <p:nvGrpSpPr>
        <p:cNvPr id="1" name="Shape 168"/>
        <p:cNvGrpSpPr/>
        <p:nvPr/>
      </p:nvGrpSpPr>
      <p:grpSpPr>
        <a:xfrm>
          <a:off x="0" y="0"/>
          <a:ext cx="0" cy="0"/>
          <a:chOff x="0" y="0"/>
          <a:chExt cx="0" cy="0"/>
        </a:xfrm>
      </p:grpSpPr>
      <p:sp>
        <p:nvSpPr>
          <p:cNvPr id="169" name="Google Shape;169;p34"/>
          <p:cNvSpPr>
            <a:spLocks noGrp="1"/>
          </p:cNvSpPr>
          <p:nvPr>
            <p:ph type="pic" idx="2"/>
          </p:nvPr>
        </p:nvSpPr>
        <p:spPr>
          <a:xfrm>
            <a:off x="5501897" y="1"/>
            <a:ext cx="6690000" cy="68580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400"/>
              <a:buFont typeface="Arial"/>
              <a:buNone/>
              <a:defRPr sz="3200" b="0" i="0" u="none" strike="noStrike" cap="none">
                <a:solidFill>
                  <a:schemeClr val="dk1"/>
                </a:solidFill>
                <a:latin typeface="Open Sans"/>
                <a:ea typeface="Open Sans"/>
                <a:cs typeface="Open Sans"/>
                <a:sym typeface="Open Sans"/>
              </a:defRPr>
            </a:lvl1pPr>
            <a:lvl2pPr marR="0" lvl="1" algn="l" rtl="0">
              <a:lnSpc>
                <a:spcPct val="90000"/>
              </a:lnSpc>
              <a:spcBef>
                <a:spcPts val="500"/>
              </a:spcBef>
              <a:spcAft>
                <a:spcPts val="0"/>
              </a:spcAft>
              <a:buClr>
                <a:schemeClr val="dk1"/>
              </a:buClr>
              <a:buSzPts val="2100"/>
              <a:buFont typeface="Arial"/>
              <a:buNone/>
              <a:defRPr sz="2800" b="0" i="0" u="none" strike="noStrike" cap="none">
                <a:solidFill>
                  <a:schemeClr val="dk1"/>
                </a:solidFill>
                <a:latin typeface="Open Sans"/>
                <a:ea typeface="Open Sans"/>
                <a:cs typeface="Open Sans"/>
                <a:sym typeface="Open Sans"/>
              </a:defRPr>
            </a:lvl2pPr>
            <a:lvl3pPr marR="0" lvl="2" algn="l" rtl="0">
              <a:lnSpc>
                <a:spcPct val="90000"/>
              </a:lnSpc>
              <a:spcBef>
                <a:spcPts val="500"/>
              </a:spcBef>
              <a:spcAft>
                <a:spcPts val="0"/>
              </a:spcAft>
              <a:buClr>
                <a:schemeClr val="dk1"/>
              </a:buClr>
              <a:buSzPts val="1800"/>
              <a:buFont typeface="Arial"/>
              <a:buNone/>
              <a:defRPr sz="2400" b="0" i="0" u="none" strike="noStrike" cap="none">
                <a:solidFill>
                  <a:schemeClr val="dk1"/>
                </a:solidFill>
                <a:latin typeface="Open Sans"/>
                <a:ea typeface="Open Sans"/>
                <a:cs typeface="Open Sans"/>
                <a:sym typeface="Open Sans"/>
              </a:defRPr>
            </a:lvl3pPr>
            <a:lvl4pPr marR="0" lvl="3"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4pPr>
            <a:lvl5pPr marR="0" lvl="4"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5pPr>
            <a:lvl6pPr marR="0" lvl="5"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6pPr>
            <a:lvl7pPr marR="0" lvl="6"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7pPr>
            <a:lvl8pPr marR="0" lvl="7"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8pPr>
            <a:lvl9pPr marR="0" lvl="8"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Open Sans"/>
                <a:ea typeface="Open Sans"/>
                <a:cs typeface="Open Sans"/>
                <a:sym typeface="Open Sans"/>
              </a:defRPr>
            </a:lvl9pPr>
          </a:lstStyle>
          <a:p>
            <a:endParaRPr dirty="0"/>
          </a:p>
        </p:txBody>
      </p:sp>
      <p:sp>
        <p:nvSpPr>
          <p:cNvPr id="170" name="Google Shape;170;p34"/>
          <p:cNvSpPr/>
          <p:nvPr/>
        </p:nvSpPr>
        <p:spPr>
          <a:xfrm>
            <a:off x="99753"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71" name="Google Shape;171;p34"/>
          <p:cNvSpPr/>
          <p:nvPr/>
        </p:nvSpPr>
        <p:spPr>
          <a:xfrm>
            <a:off x="-9832" y="0"/>
            <a:ext cx="108000" cy="68580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72" name="Google Shape;172;p34"/>
          <p:cNvSpPr txBox="1">
            <a:spLocks noGrp="1"/>
          </p:cNvSpPr>
          <p:nvPr>
            <p:ph type="title"/>
          </p:nvPr>
        </p:nvSpPr>
        <p:spPr>
          <a:xfrm>
            <a:off x="839788" y="457200"/>
            <a:ext cx="3932400" cy="9996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2"/>
              </a:buClr>
              <a:buSzPts val="2400"/>
              <a:buFont typeface="Russo One"/>
              <a:buNone/>
              <a:defRPr sz="3200">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3" name="Google Shape;173;p34"/>
          <p:cNvSpPr txBox="1">
            <a:spLocks noGrp="1"/>
          </p:cNvSpPr>
          <p:nvPr>
            <p:ph type="body" idx="1"/>
          </p:nvPr>
        </p:nvSpPr>
        <p:spPr>
          <a:xfrm>
            <a:off x="839788" y="1456841"/>
            <a:ext cx="3932400" cy="4412000"/>
          </a:xfrm>
          <a:prstGeom prst="rect">
            <a:avLst/>
          </a:prstGeom>
          <a:noFill/>
          <a:ln>
            <a:noFill/>
          </a:ln>
        </p:spPr>
        <p:txBody>
          <a:bodyPr spcFirstLastPara="1" wrap="square" lIns="91425" tIns="45700" rIns="91425" bIns="45700" anchor="t" anchorCtr="0">
            <a:noAutofit/>
          </a:bodyPr>
          <a:lstStyle>
            <a:lvl1pPr marL="609585" lvl="0" indent="-304792" algn="l" rtl="0">
              <a:lnSpc>
                <a:spcPct val="90000"/>
              </a:lnSpc>
              <a:spcBef>
                <a:spcPts val="1000"/>
              </a:spcBef>
              <a:spcAft>
                <a:spcPts val="0"/>
              </a:spcAft>
              <a:buClr>
                <a:schemeClr val="dk1"/>
              </a:buClr>
              <a:buSzPts val="1200"/>
              <a:buNone/>
              <a:defRPr sz="1600"/>
            </a:lvl1pPr>
            <a:lvl2pPr marL="1219170" lvl="1" indent="-304792" algn="l" rtl="0">
              <a:lnSpc>
                <a:spcPct val="90000"/>
              </a:lnSpc>
              <a:spcBef>
                <a:spcPts val="500"/>
              </a:spcBef>
              <a:spcAft>
                <a:spcPts val="0"/>
              </a:spcAft>
              <a:buClr>
                <a:schemeClr val="dk1"/>
              </a:buClr>
              <a:buSzPts val="1050"/>
              <a:buNone/>
              <a:defRPr sz="1400"/>
            </a:lvl2pPr>
            <a:lvl3pPr marL="1828754" lvl="2" indent="-304792" algn="l" rtl="0">
              <a:lnSpc>
                <a:spcPct val="90000"/>
              </a:lnSpc>
              <a:spcBef>
                <a:spcPts val="500"/>
              </a:spcBef>
              <a:spcAft>
                <a:spcPts val="0"/>
              </a:spcAft>
              <a:buClr>
                <a:schemeClr val="dk1"/>
              </a:buClr>
              <a:buSzPts val="900"/>
              <a:buNone/>
              <a:defRPr sz="1200"/>
            </a:lvl3pPr>
            <a:lvl4pPr marL="2438339" lvl="3" indent="-304792" algn="l" rtl="0">
              <a:lnSpc>
                <a:spcPct val="90000"/>
              </a:lnSpc>
              <a:spcBef>
                <a:spcPts val="500"/>
              </a:spcBef>
              <a:spcAft>
                <a:spcPts val="0"/>
              </a:spcAft>
              <a:buClr>
                <a:schemeClr val="dk1"/>
              </a:buClr>
              <a:buSzPts val="750"/>
              <a:buNone/>
              <a:defRPr sz="1000"/>
            </a:lvl4pPr>
            <a:lvl5pPr marL="3047924" lvl="4" indent="-304792" algn="l" rtl="0">
              <a:lnSpc>
                <a:spcPct val="90000"/>
              </a:lnSpc>
              <a:spcBef>
                <a:spcPts val="500"/>
              </a:spcBef>
              <a:spcAft>
                <a:spcPts val="0"/>
              </a:spcAft>
              <a:buClr>
                <a:schemeClr val="dk1"/>
              </a:buClr>
              <a:buSzPts val="750"/>
              <a:buNone/>
              <a:defRPr sz="1000"/>
            </a:lvl5pPr>
            <a:lvl6pPr marL="3657509" lvl="5" indent="-304792" algn="l" rtl="0">
              <a:lnSpc>
                <a:spcPct val="90000"/>
              </a:lnSpc>
              <a:spcBef>
                <a:spcPts val="500"/>
              </a:spcBef>
              <a:spcAft>
                <a:spcPts val="0"/>
              </a:spcAft>
              <a:buClr>
                <a:schemeClr val="dk1"/>
              </a:buClr>
              <a:buSzPts val="750"/>
              <a:buNone/>
              <a:defRPr sz="1000"/>
            </a:lvl6pPr>
            <a:lvl7pPr marL="4267093" lvl="6" indent="-304792" algn="l" rtl="0">
              <a:lnSpc>
                <a:spcPct val="90000"/>
              </a:lnSpc>
              <a:spcBef>
                <a:spcPts val="500"/>
              </a:spcBef>
              <a:spcAft>
                <a:spcPts val="0"/>
              </a:spcAft>
              <a:buClr>
                <a:schemeClr val="dk1"/>
              </a:buClr>
              <a:buSzPts val="750"/>
              <a:buNone/>
              <a:defRPr sz="1000"/>
            </a:lvl7pPr>
            <a:lvl8pPr marL="4876678" lvl="7" indent="-304792" algn="l" rtl="0">
              <a:lnSpc>
                <a:spcPct val="90000"/>
              </a:lnSpc>
              <a:spcBef>
                <a:spcPts val="500"/>
              </a:spcBef>
              <a:spcAft>
                <a:spcPts val="0"/>
              </a:spcAft>
              <a:buClr>
                <a:schemeClr val="dk1"/>
              </a:buClr>
              <a:buSzPts val="750"/>
              <a:buNone/>
              <a:defRPr sz="1000"/>
            </a:lvl8pPr>
            <a:lvl9pPr marL="5486263" lvl="8" indent="-304792" algn="l" rtl="0">
              <a:lnSpc>
                <a:spcPct val="90000"/>
              </a:lnSpc>
              <a:spcBef>
                <a:spcPts val="500"/>
              </a:spcBef>
              <a:spcAft>
                <a:spcPts val="0"/>
              </a:spcAft>
              <a:buClr>
                <a:schemeClr val="dk1"/>
              </a:buClr>
              <a:buSzPts val="750"/>
              <a:buNone/>
              <a:defRPr sz="1000"/>
            </a:lvl9pPr>
          </a:lstStyle>
          <a:p>
            <a:endParaRPr/>
          </a:p>
        </p:txBody>
      </p:sp>
      <p:sp>
        <p:nvSpPr>
          <p:cNvPr id="174" name="Google Shape;174;p34"/>
          <p:cNvSpPr/>
          <p:nvPr/>
        </p:nvSpPr>
        <p:spPr>
          <a:xfrm>
            <a:off x="-11264" y="6222569"/>
            <a:ext cx="2498800" cy="5208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75" name="Google Shape;175;p34"/>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24582414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Blue Title Only" type="titleOnly">
  <p:cSld name="Blue Title Only">
    <p:spTree>
      <p:nvGrpSpPr>
        <p:cNvPr id="1" name="Shape 176"/>
        <p:cNvGrpSpPr/>
        <p:nvPr/>
      </p:nvGrpSpPr>
      <p:grpSpPr>
        <a:xfrm>
          <a:off x="0" y="0"/>
          <a:ext cx="0" cy="0"/>
          <a:chOff x="0" y="0"/>
          <a:chExt cx="0" cy="0"/>
        </a:xfrm>
      </p:grpSpPr>
      <p:sp>
        <p:nvSpPr>
          <p:cNvPr id="177" name="Google Shape;177;p35"/>
          <p:cNvSpPr txBox="1">
            <a:spLocks noGrp="1"/>
          </p:cNvSpPr>
          <p:nvPr>
            <p:ph type="title"/>
          </p:nvPr>
        </p:nvSpPr>
        <p:spPr>
          <a:xfrm>
            <a:off x="912631" y="365127"/>
            <a:ext cx="10515600" cy="5600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chemeClr val="accent3"/>
              </a:buClr>
              <a:buSzPts val="3000"/>
              <a:buFont typeface="Russo One"/>
              <a:buNone/>
              <a:defRPr sz="4000">
                <a:solidFill>
                  <a:schemeClr val="accent3"/>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178" name="Google Shape;178;p35"/>
          <p:cNvPicPr preferRelativeResize="0"/>
          <p:nvPr/>
        </p:nvPicPr>
        <p:blipFill rotWithShape="1">
          <a:blip r:embed="rId2">
            <a:alphaModFix/>
          </a:blip>
          <a:srcRect/>
          <a:stretch/>
        </p:blipFill>
        <p:spPr>
          <a:xfrm>
            <a:off x="181358" y="6400802"/>
            <a:ext cx="2180313" cy="298703"/>
          </a:xfrm>
          <a:prstGeom prst="rect">
            <a:avLst/>
          </a:prstGeom>
          <a:noFill/>
          <a:ln>
            <a:noFill/>
          </a:ln>
        </p:spPr>
      </p:pic>
      <p:sp>
        <p:nvSpPr>
          <p:cNvPr id="179" name="Google Shape;179;p35"/>
          <p:cNvSpPr/>
          <p:nvPr/>
        </p:nvSpPr>
        <p:spPr>
          <a:xfrm>
            <a:off x="1"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9512394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NF Blank" type="blank">
  <p:cSld name="NF Blank">
    <p:spTree>
      <p:nvGrpSpPr>
        <p:cNvPr id="1" name="Shape 186"/>
        <p:cNvGrpSpPr/>
        <p:nvPr/>
      </p:nvGrpSpPr>
      <p:grpSpPr>
        <a:xfrm>
          <a:off x="0" y="0"/>
          <a:ext cx="0" cy="0"/>
          <a:chOff x="0" y="0"/>
          <a:chExt cx="0" cy="0"/>
        </a:xfrm>
      </p:grpSpPr>
      <p:sp>
        <p:nvSpPr>
          <p:cNvPr id="187" name="Google Shape;187;p37"/>
          <p:cNvSpPr/>
          <p:nvPr/>
        </p:nvSpPr>
        <p:spPr>
          <a:xfrm>
            <a:off x="99753" y="0"/>
            <a:ext cx="78800" cy="6858000"/>
          </a:xfrm>
          <a:prstGeom prst="rect">
            <a:avLst/>
          </a:prstGeom>
          <a:solidFill>
            <a:schemeClr val="accent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88" name="Google Shape;188;p37"/>
          <p:cNvSpPr/>
          <p:nvPr/>
        </p:nvSpPr>
        <p:spPr>
          <a:xfrm>
            <a:off x="-9832" y="0"/>
            <a:ext cx="108000" cy="68580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89" name="Google Shape;189;p37"/>
          <p:cNvSpPr/>
          <p:nvPr/>
        </p:nvSpPr>
        <p:spPr>
          <a:xfrm>
            <a:off x="-11264" y="6222569"/>
            <a:ext cx="2498800" cy="520800"/>
          </a:xfrm>
          <a:prstGeom prst="rect">
            <a:avLst/>
          </a:prstGeom>
          <a:solidFill>
            <a:schemeClr val="dk2"/>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90" name="Google Shape;190;p37"/>
          <p:cNvPicPr preferRelativeResize="0"/>
          <p:nvPr/>
        </p:nvPicPr>
        <p:blipFill rotWithShape="1">
          <a:blip r:embed="rId2">
            <a:alphaModFix/>
          </a:blip>
          <a:srcRect/>
          <a:stretch/>
        </p:blipFill>
        <p:spPr>
          <a:xfrm>
            <a:off x="181358" y="6338810"/>
            <a:ext cx="2180313" cy="298703"/>
          </a:xfrm>
          <a:prstGeom prst="rect">
            <a:avLst/>
          </a:prstGeom>
          <a:noFill/>
          <a:ln>
            <a:noFill/>
          </a:ln>
        </p:spPr>
      </p:pic>
    </p:spTree>
    <p:extLst>
      <p:ext uri="{BB962C8B-B14F-4D97-AF65-F5344CB8AC3E}">
        <p14:creationId xmlns:p14="http://schemas.microsoft.com/office/powerpoint/2010/main" val="4012327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Actually Blank">
  <p:cSld name="Actually Blank">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389836495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192"/>
        <p:cNvGrpSpPr/>
        <p:nvPr/>
      </p:nvGrpSpPr>
      <p:grpSpPr>
        <a:xfrm>
          <a:off x="0" y="0"/>
          <a:ext cx="0" cy="0"/>
          <a:chOff x="0" y="0"/>
          <a:chExt cx="0" cy="0"/>
        </a:xfrm>
      </p:grpSpPr>
      <p:sp>
        <p:nvSpPr>
          <p:cNvPr id="193" name="Google Shape;193;p39"/>
          <p:cNvSpPr txBox="1"/>
          <p:nvPr/>
        </p:nvSpPr>
        <p:spPr>
          <a:xfrm>
            <a:off x="1456841" y="287076"/>
            <a:ext cx="9330000" cy="582800"/>
          </a:xfrm>
          <a:prstGeom prst="rect">
            <a:avLst/>
          </a:prstGeom>
          <a:noFill/>
          <a:ln>
            <a:noFill/>
          </a:ln>
        </p:spPr>
        <p:txBody>
          <a:bodyPr spcFirstLastPara="1" wrap="square" lIns="121900" tIns="60933" rIns="121900" bIns="60933" anchor="t" anchorCtr="0">
            <a:noAutofit/>
          </a:bodyPr>
          <a:lstStyle/>
          <a:p>
            <a:pPr marL="0" marR="0" lvl="0" indent="0" algn="ctr" rtl="0">
              <a:lnSpc>
                <a:spcPct val="90000"/>
              </a:lnSpc>
              <a:spcBef>
                <a:spcPts val="0"/>
              </a:spcBef>
              <a:spcAft>
                <a:spcPts val="0"/>
              </a:spcAft>
              <a:buClr>
                <a:srgbClr val="000000"/>
              </a:buClr>
              <a:buSzPts val="2340"/>
              <a:buFont typeface="Arial"/>
              <a:buNone/>
            </a:pPr>
            <a:r>
              <a:rPr lang="en" sz="3120" b="0" i="0" u="none" strike="noStrike" cap="none" dirty="0">
                <a:solidFill>
                  <a:schemeClr val="dk2"/>
                </a:solidFill>
                <a:latin typeface="Russo One"/>
                <a:ea typeface="Russo One"/>
                <a:cs typeface="Russo One"/>
                <a:sym typeface="Russo One"/>
              </a:rPr>
              <a:t>TEMPLATE RESOURCES</a:t>
            </a:r>
            <a:endParaRPr sz="2400" dirty="0"/>
          </a:p>
        </p:txBody>
      </p:sp>
      <p:sp>
        <p:nvSpPr>
          <p:cNvPr id="194" name="Google Shape;194;p39"/>
          <p:cNvSpPr txBox="1"/>
          <p:nvPr/>
        </p:nvSpPr>
        <p:spPr>
          <a:xfrm>
            <a:off x="1478843" y="769549"/>
            <a:ext cx="9308000" cy="435200"/>
          </a:xfrm>
          <a:prstGeom prst="rect">
            <a:avLst/>
          </a:prstGeom>
          <a:noFill/>
          <a:ln>
            <a:noFill/>
          </a:ln>
        </p:spPr>
        <p:txBody>
          <a:bodyPr spcFirstLastPara="1" wrap="square" lIns="121900" tIns="60933" rIns="121900" bIns="60933" anchor="t" anchorCtr="0">
            <a:noAutofit/>
          </a:bodyPr>
          <a:lstStyle/>
          <a:p>
            <a:pPr marL="0" marR="0" lvl="0" indent="0" algn="ctr" rtl="0">
              <a:lnSpc>
                <a:spcPct val="90000"/>
              </a:lnSpc>
              <a:spcBef>
                <a:spcPts val="0"/>
              </a:spcBef>
              <a:spcAft>
                <a:spcPts val="0"/>
              </a:spcAft>
              <a:buClr>
                <a:srgbClr val="000000"/>
              </a:buClr>
              <a:buSzPts val="1200"/>
              <a:buFont typeface="Arial"/>
              <a:buNone/>
            </a:pPr>
            <a:r>
              <a:rPr lang="en" sz="1600" b="0" i="0" u="none" strike="noStrike" cap="none" dirty="0">
                <a:solidFill>
                  <a:schemeClr val="dk1"/>
                </a:solidFill>
                <a:latin typeface="Open Sans"/>
                <a:ea typeface="Open Sans"/>
                <a:cs typeface="Open Sans"/>
                <a:sym typeface="Open Sans"/>
              </a:rPr>
              <a:t>Fonts, Logos, Icons, and Stock Photography</a:t>
            </a:r>
            <a:endParaRPr sz="2400" dirty="0"/>
          </a:p>
        </p:txBody>
      </p:sp>
      <p:sp>
        <p:nvSpPr>
          <p:cNvPr id="195" name="Google Shape;195;p39"/>
          <p:cNvSpPr txBox="1"/>
          <p:nvPr/>
        </p:nvSpPr>
        <p:spPr>
          <a:xfrm>
            <a:off x="838600" y="4968240"/>
            <a:ext cx="1473200" cy="314800"/>
          </a:xfrm>
          <a:prstGeom prst="rect">
            <a:avLst/>
          </a:prstGeom>
          <a:noFill/>
          <a:ln>
            <a:noFill/>
          </a:ln>
        </p:spPr>
        <p:txBody>
          <a:bodyPr spcFirstLastPara="1" wrap="square" lIns="91433" tIns="45700" rIns="91433" bIns="45700" anchor="b" anchorCtr="0">
            <a:noAutofit/>
          </a:bodyPr>
          <a:lstStyle/>
          <a:p>
            <a:pPr marL="0" marR="0" lvl="0" indent="0" algn="ctr" rtl="0">
              <a:lnSpc>
                <a:spcPct val="100000"/>
              </a:lnSpc>
              <a:spcBef>
                <a:spcPts val="0"/>
              </a:spcBef>
              <a:spcAft>
                <a:spcPts val="0"/>
              </a:spcAft>
              <a:buNone/>
            </a:pPr>
            <a:r>
              <a:rPr lang="en" sz="1200" b="0" i="0" u="sng" strike="noStrike" cap="none" dirty="0">
                <a:solidFill>
                  <a:schemeClr val="hlink"/>
                </a:solidFill>
                <a:latin typeface="Open Sans"/>
                <a:ea typeface="Open Sans"/>
                <a:cs typeface="Open Sans"/>
                <a:sym typeface="Open Sans"/>
                <a:hlinkClick r:id="rId2"/>
              </a:rPr>
              <a:t>Download Fonts</a:t>
            </a:r>
            <a:endParaRPr sz="1200" b="0" i="0" u="none" strike="noStrike" cap="none" dirty="0">
              <a:solidFill>
                <a:schemeClr val="lt1"/>
              </a:solidFill>
              <a:latin typeface="Open Sans"/>
              <a:ea typeface="Open Sans"/>
              <a:cs typeface="Open Sans"/>
              <a:sym typeface="Open Sans"/>
            </a:endParaRPr>
          </a:p>
        </p:txBody>
      </p:sp>
      <p:sp>
        <p:nvSpPr>
          <p:cNvPr id="196" name="Google Shape;196;p39"/>
          <p:cNvSpPr txBox="1"/>
          <p:nvPr/>
        </p:nvSpPr>
        <p:spPr>
          <a:xfrm>
            <a:off x="610000" y="3690620"/>
            <a:ext cx="2052400" cy="264000"/>
          </a:xfrm>
          <a:prstGeom prst="rect">
            <a:avLst/>
          </a:prstGeom>
          <a:noFill/>
          <a:ln>
            <a:noFill/>
          </a:ln>
        </p:spPr>
        <p:txBody>
          <a:bodyPr spcFirstLastPara="1" wrap="square" lIns="91433" tIns="45700" rIns="91433" bIns="45700" anchor="b" anchorCtr="0">
            <a:noAutofit/>
          </a:bodyPr>
          <a:lstStyle/>
          <a:p>
            <a:pPr marL="0" marR="0" lvl="0" indent="0" algn="l" rtl="0">
              <a:lnSpc>
                <a:spcPct val="100000"/>
              </a:lnSpc>
              <a:spcBef>
                <a:spcPts val="0"/>
              </a:spcBef>
              <a:spcAft>
                <a:spcPts val="0"/>
              </a:spcAft>
              <a:buNone/>
            </a:pPr>
            <a:r>
              <a:rPr lang="en" sz="1400" b="0" i="0" u="none" strike="noStrike" cap="none" dirty="0">
                <a:solidFill>
                  <a:srgbClr val="000000"/>
                </a:solidFill>
                <a:latin typeface="Open Sans"/>
                <a:ea typeface="Open Sans"/>
                <a:cs typeface="Open Sans"/>
                <a:sym typeface="Open Sans"/>
              </a:rPr>
              <a:t>NETFOUNDRY FONTS</a:t>
            </a:r>
            <a:endParaRPr sz="2400" dirty="0"/>
          </a:p>
        </p:txBody>
      </p:sp>
      <p:sp>
        <p:nvSpPr>
          <p:cNvPr id="197" name="Google Shape;197;p39"/>
          <p:cNvSpPr txBox="1"/>
          <p:nvPr/>
        </p:nvSpPr>
        <p:spPr>
          <a:xfrm>
            <a:off x="368700" y="4272280"/>
            <a:ext cx="2413200" cy="264000"/>
          </a:xfrm>
          <a:prstGeom prst="rect">
            <a:avLst/>
          </a:prstGeom>
          <a:noFill/>
          <a:ln>
            <a:noFill/>
          </a:ln>
        </p:spPr>
        <p:txBody>
          <a:bodyPr spcFirstLastPara="1" wrap="square" lIns="91433" tIns="45700" rIns="91433" bIns="45700" anchor="b" anchorCtr="0">
            <a:noAutofit/>
          </a:bodyPr>
          <a:lstStyle/>
          <a:p>
            <a:pPr marL="0" marR="0" lvl="0" indent="0" algn="ctr" rtl="0">
              <a:lnSpc>
                <a:spcPct val="100000"/>
              </a:lnSpc>
              <a:spcBef>
                <a:spcPts val="0"/>
              </a:spcBef>
              <a:spcAft>
                <a:spcPts val="0"/>
              </a:spcAft>
              <a:buNone/>
            </a:pPr>
            <a:r>
              <a:rPr lang="en" sz="1051" b="0" i="0" u="none" strike="noStrike" cap="none" dirty="0">
                <a:solidFill>
                  <a:schemeClr val="accent6"/>
                </a:solidFill>
                <a:latin typeface="Open Sans"/>
                <a:ea typeface="Open Sans"/>
                <a:cs typeface="Open Sans"/>
                <a:sym typeface="Open Sans"/>
              </a:rPr>
              <a:t>Easily install our Google Fonts. Install is required to make this template work correctly.</a:t>
            </a:r>
            <a:endParaRPr sz="2400" dirty="0"/>
          </a:p>
        </p:txBody>
      </p:sp>
      <p:sp>
        <p:nvSpPr>
          <p:cNvPr id="198" name="Google Shape;198;p39"/>
          <p:cNvSpPr txBox="1"/>
          <p:nvPr/>
        </p:nvSpPr>
        <p:spPr>
          <a:xfrm>
            <a:off x="3825373" y="4958080"/>
            <a:ext cx="1473200" cy="314800"/>
          </a:xfrm>
          <a:prstGeom prst="rect">
            <a:avLst/>
          </a:prstGeom>
          <a:noFill/>
          <a:ln>
            <a:noFill/>
          </a:ln>
        </p:spPr>
        <p:txBody>
          <a:bodyPr spcFirstLastPara="1" wrap="square" lIns="91433" tIns="45700" rIns="91433" bIns="45700" anchor="b" anchorCtr="0">
            <a:noAutofit/>
          </a:bodyPr>
          <a:lstStyle/>
          <a:p>
            <a:pPr marL="0" marR="0" lvl="0" indent="0" algn="ctr" rtl="0">
              <a:lnSpc>
                <a:spcPct val="100000"/>
              </a:lnSpc>
              <a:spcBef>
                <a:spcPts val="0"/>
              </a:spcBef>
              <a:spcAft>
                <a:spcPts val="0"/>
              </a:spcAft>
              <a:buNone/>
            </a:pPr>
            <a:r>
              <a:rPr lang="en" sz="1200" b="0" i="0" u="sng" strike="noStrike" cap="none" dirty="0">
                <a:solidFill>
                  <a:schemeClr val="hlink"/>
                </a:solidFill>
                <a:latin typeface="Open Sans"/>
                <a:ea typeface="Open Sans"/>
                <a:cs typeface="Open Sans"/>
                <a:sym typeface="Open Sans"/>
                <a:hlinkClick r:id="rId3"/>
              </a:rPr>
              <a:t>Download Logos</a:t>
            </a:r>
            <a:endParaRPr sz="1200" b="0" i="0" u="none" strike="noStrike" cap="none" dirty="0">
              <a:solidFill>
                <a:schemeClr val="lt1"/>
              </a:solidFill>
              <a:latin typeface="Open Sans"/>
              <a:ea typeface="Open Sans"/>
              <a:cs typeface="Open Sans"/>
              <a:sym typeface="Open Sans"/>
            </a:endParaRPr>
          </a:p>
        </p:txBody>
      </p:sp>
      <p:sp>
        <p:nvSpPr>
          <p:cNvPr id="199" name="Google Shape;199;p39"/>
          <p:cNvSpPr txBox="1"/>
          <p:nvPr/>
        </p:nvSpPr>
        <p:spPr>
          <a:xfrm>
            <a:off x="3606933" y="3680460"/>
            <a:ext cx="2052400" cy="264000"/>
          </a:xfrm>
          <a:prstGeom prst="rect">
            <a:avLst/>
          </a:prstGeom>
          <a:noFill/>
          <a:ln>
            <a:noFill/>
          </a:ln>
        </p:spPr>
        <p:txBody>
          <a:bodyPr spcFirstLastPara="1" wrap="square" lIns="91433" tIns="45700" rIns="91433" bIns="45700" anchor="b" anchorCtr="0">
            <a:noAutofit/>
          </a:bodyPr>
          <a:lstStyle/>
          <a:p>
            <a:pPr marL="0" marR="0" lvl="0" indent="0" algn="l" rtl="0">
              <a:lnSpc>
                <a:spcPct val="100000"/>
              </a:lnSpc>
              <a:spcBef>
                <a:spcPts val="0"/>
              </a:spcBef>
              <a:spcAft>
                <a:spcPts val="0"/>
              </a:spcAft>
              <a:buNone/>
            </a:pPr>
            <a:r>
              <a:rPr lang="en" sz="1400" b="0" i="0" u="none" strike="noStrike" cap="none" dirty="0">
                <a:solidFill>
                  <a:srgbClr val="000000"/>
                </a:solidFill>
                <a:latin typeface="Open Sans"/>
                <a:ea typeface="Open Sans"/>
                <a:cs typeface="Open Sans"/>
                <a:sym typeface="Open Sans"/>
              </a:rPr>
              <a:t>NETFOUNDRY LOGOS</a:t>
            </a:r>
            <a:endParaRPr sz="2400" dirty="0"/>
          </a:p>
        </p:txBody>
      </p:sp>
      <p:sp>
        <p:nvSpPr>
          <p:cNvPr id="200" name="Google Shape;200;p39"/>
          <p:cNvSpPr txBox="1"/>
          <p:nvPr/>
        </p:nvSpPr>
        <p:spPr>
          <a:xfrm>
            <a:off x="3388493" y="4235691"/>
            <a:ext cx="2413200" cy="264000"/>
          </a:xfrm>
          <a:prstGeom prst="rect">
            <a:avLst/>
          </a:prstGeom>
          <a:noFill/>
          <a:ln>
            <a:noFill/>
          </a:ln>
        </p:spPr>
        <p:txBody>
          <a:bodyPr spcFirstLastPara="1" wrap="square" lIns="91433" tIns="45700" rIns="91433" bIns="45700" anchor="b" anchorCtr="0">
            <a:noAutofit/>
          </a:bodyPr>
          <a:lstStyle/>
          <a:p>
            <a:pPr marL="0" marR="0" lvl="0" indent="0" algn="ctr" rtl="0">
              <a:lnSpc>
                <a:spcPct val="100000"/>
              </a:lnSpc>
              <a:spcBef>
                <a:spcPts val="0"/>
              </a:spcBef>
              <a:spcAft>
                <a:spcPts val="0"/>
              </a:spcAft>
              <a:buNone/>
            </a:pPr>
            <a:r>
              <a:rPr lang="en" sz="1051" b="0" i="0" u="none" strike="noStrike" cap="none" dirty="0">
                <a:solidFill>
                  <a:schemeClr val="accent6"/>
                </a:solidFill>
                <a:latin typeface="Open Sans"/>
                <a:ea typeface="Open Sans"/>
                <a:cs typeface="Open Sans"/>
                <a:sym typeface="Open Sans"/>
              </a:rPr>
              <a:t>A direct link to our various approved Logo’s in specific formats, sizes, and colors.</a:t>
            </a:r>
            <a:endParaRPr sz="2400" dirty="0"/>
          </a:p>
        </p:txBody>
      </p:sp>
      <p:sp>
        <p:nvSpPr>
          <p:cNvPr id="201" name="Google Shape;201;p39"/>
          <p:cNvSpPr txBox="1"/>
          <p:nvPr/>
        </p:nvSpPr>
        <p:spPr>
          <a:xfrm>
            <a:off x="6799855" y="4958080"/>
            <a:ext cx="1473200" cy="314800"/>
          </a:xfrm>
          <a:prstGeom prst="rect">
            <a:avLst/>
          </a:prstGeom>
          <a:noFill/>
          <a:ln>
            <a:noFill/>
          </a:ln>
        </p:spPr>
        <p:txBody>
          <a:bodyPr spcFirstLastPara="1" wrap="square" lIns="91433" tIns="45700" rIns="91433" bIns="45700" anchor="b" anchorCtr="0">
            <a:noAutofit/>
          </a:bodyPr>
          <a:lstStyle/>
          <a:p>
            <a:pPr marL="0" marR="0" lvl="0" indent="0" algn="ctr" rtl="0">
              <a:lnSpc>
                <a:spcPct val="100000"/>
              </a:lnSpc>
              <a:spcBef>
                <a:spcPts val="0"/>
              </a:spcBef>
              <a:spcAft>
                <a:spcPts val="0"/>
              </a:spcAft>
              <a:buNone/>
            </a:pPr>
            <a:r>
              <a:rPr lang="en" sz="1200" b="0" i="0" u="sng" strike="noStrike" cap="none" dirty="0">
                <a:solidFill>
                  <a:schemeClr val="hlink"/>
                </a:solidFill>
                <a:latin typeface="Open Sans"/>
                <a:ea typeface="Open Sans"/>
                <a:cs typeface="Open Sans"/>
                <a:sym typeface="Open Sans"/>
                <a:hlinkClick r:id="rId4"/>
              </a:rPr>
              <a:t>Download Icons</a:t>
            </a:r>
            <a:endParaRPr sz="1200" b="0" i="0" u="none" strike="noStrike" cap="none" dirty="0">
              <a:solidFill>
                <a:schemeClr val="lt1"/>
              </a:solidFill>
              <a:latin typeface="Open Sans"/>
              <a:ea typeface="Open Sans"/>
              <a:cs typeface="Open Sans"/>
              <a:sym typeface="Open Sans"/>
            </a:endParaRPr>
          </a:p>
        </p:txBody>
      </p:sp>
      <p:sp>
        <p:nvSpPr>
          <p:cNvPr id="202" name="Google Shape;202;p39"/>
          <p:cNvSpPr txBox="1"/>
          <p:nvPr/>
        </p:nvSpPr>
        <p:spPr>
          <a:xfrm>
            <a:off x="6571255" y="3680460"/>
            <a:ext cx="2052400" cy="264000"/>
          </a:xfrm>
          <a:prstGeom prst="rect">
            <a:avLst/>
          </a:prstGeom>
          <a:noFill/>
          <a:ln>
            <a:noFill/>
          </a:ln>
        </p:spPr>
        <p:txBody>
          <a:bodyPr spcFirstLastPara="1" wrap="square" lIns="91433" tIns="45700" rIns="91433" bIns="45700" anchor="b" anchorCtr="0">
            <a:noAutofit/>
          </a:bodyPr>
          <a:lstStyle/>
          <a:p>
            <a:pPr marL="0" marR="0" lvl="0" indent="0" algn="l" rtl="0">
              <a:lnSpc>
                <a:spcPct val="100000"/>
              </a:lnSpc>
              <a:spcBef>
                <a:spcPts val="0"/>
              </a:spcBef>
              <a:spcAft>
                <a:spcPts val="0"/>
              </a:spcAft>
              <a:buNone/>
            </a:pPr>
            <a:r>
              <a:rPr lang="en" sz="1400" b="0" i="0" u="none" strike="noStrike" cap="none" dirty="0">
                <a:solidFill>
                  <a:srgbClr val="000000"/>
                </a:solidFill>
                <a:latin typeface="Open Sans"/>
                <a:ea typeface="Open Sans"/>
                <a:cs typeface="Open Sans"/>
                <a:sym typeface="Open Sans"/>
              </a:rPr>
              <a:t>NETFOUNDRY ICONS</a:t>
            </a:r>
            <a:endParaRPr sz="2400" dirty="0"/>
          </a:p>
        </p:txBody>
      </p:sp>
      <p:sp>
        <p:nvSpPr>
          <p:cNvPr id="203" name="Google Shape;203;p39"/>
          <p:cNvSpPr txBox="1"/>
          <p:nvPr/>
        </p:nvSpPr>
        <p:spPr>
          <a:xfrm>
            <a:off x="6068335" y="4060945"/>
            <a:ext cx="2956400" cy="462400"/>
          </a:xfrm>
          <a:prstGeom prst="rect">
            <a:avLst/>
          </a:prstGeom>
          <a:noFill/>
          <a:ln>
            <a:noFill/>
          </a:ln>
        </p:spPr>
        <p:txBody>
          <a:bodyPr spcFirstLastPara="1" wrap="square" lIns="91433" tIns="45700" rIns="91433" bIns="45700" anchor="b" anchorCtr="0">
            <a:noAutofit/>
          </a:bodyPr>
          <a:lstStyle/>
          <a:p>
            <a:pPr marL="0" marR="0" lvl="0" indent="0" algn="ctr" rtl="0">
              <a:lnSpc>
                <a:spcPct val="100000"/>
              </a:lnSpc>
              <a:spcBef>
                <a:spcPts val="0"/>
              </a:spcBef>
              <a:spcAft>
                <a:spcPts val="0"/>
              </a:spcAft>
              <a:buNone/>
            </a:pPr>
            <a:r>
              <a:rPr lang="en" sz="1051" b="0" i="0" u="none" strike="noStrike" cap="none" dirty="0">
                <a:solidFill>
                  <a:schemeClr val="accent6"/>
                </a:solidFill>
                <a:latin typeface="Open Sans"/>
                <a:ea typeface="Open Sans"/>
                <a:cs typeface="Open Sans"/>
                <a:sym typeface="Open Sans"/>
              </a:rPr>
              <a:t>Gateways, AppWANs, Transfer Nodes, </a:t>
            </a:r>
            <a:endParaRPr sz="2400" dirty="0"/>
          </a:p>
          <a:p>
            <a:pPr marL="0" marR="0" lvl="0" indent="0" algn="ctr" rtl="0">
              <a:lnSpc>
                <a:spcPct val="100000"/>
              </a:lnSpc>
              <a:spcBef>
                <a:spcPts val="0"/>
              </a:spcBef>
              <a:spcAft>
                <a:spcPts val="0"/>
              </a:spcAft>
              <a:buNone/>
            </a:pPr>
            <a:r>
              <a:rPr lang="en" sz="1051" b="0" i="0" u="none" strike="noStrike" cap="none" dirty="0">
                <a:solidFill>
                  <a:schemeClr val="accent6"/>
                </a:solidFill>
                <a:latin typeface="Open Sans"/>
                <a:ea typeface="Open Sans"/>
                <a:cs typeface="Open Sans"/>
                <a:sym typeface="Open Sans"/>
              </a:rPr>
              <a:t>and More. All the icons from console, website, and collateral are here.</a:t>
            </a:r>
            <a:endParaRPr sz="2400" dirty="0"/>
          </a:p>
        </p:txBody>
      </p:sp>
      <p:pic>
        <p:nvPicPr>
          <p:cNvPr id="204" name="Google Shape;204;p39"/>
          <p:cNvPicPr preferRelativeResize="0"/>
          <p:nvPr/>
        </p:nvPicPr>
        <p:blipFill rotWithShape="1">
          <a:blip r:embed="rId5">
            <a:alphaModFix/>
          </a:blip>
          <a:srcRect/>
          <a:stretch/>
        </p:blipFill>
        <p:spPr>
          <a:xfrm>
            <a:off x="708985" y="2057314"/>
            <a:ext cx="1798329" cy="1366607"/>
          </a:xfrm>
          <a:prstGeom prst="rect">
            <a:avLst/>
          </a:prstGeom>
          <a:noFill/>
          <a:ln>
            <a:noFill/>
          </a:ln>
        </p:spPr>
      </p:pic>
      <p:pic>
        <p:nvPicPr>
          <p:cNvPr id="205" name="Google Shape;205;p39"/>
          <p:cNvPicPr preferRelativeResize="0"/>
          <p:nvPr/>
        </p:nvPicPr>
        <p:blipFill rotWithShape="1">
          <a:blip r:embed="rId6">
            <a:alphaModFix/>
          </a:blip>
          <a:srcRect/>
          <a:stretch/>
        </p:blipFill>
        <p:spPr>
          <a:xfrm>
            <a:off x="3749573" y="2143674"/>
            <a:ext cx="1690840" cy="1284921"/>
          </a:xfrm>
          <a:prstGeom prst="rect">
            <a:avLst/>
          </a:prstGeom>
          <a:noFill/>
          <a:ln>
            <a:noFill/>
          </a:ln>
        </p:spPr>
      </p:pic>
      <p:pic>
        <p:nvPicPr>
          <p:cNvPr id="206" name="Google Shape;206;p39"/>
          <p:cNvPicPr preferRelativeResize="0"/>
          <p:nvPr/>
        </p:nvPicPr>
        <p:blipFill rotWithShape="1">
          <a:blip r:embed="rId7">
            <a:alphaModFix/>
          </a:blip>
          <a:srcRect/>
          <a:stretch/>
        </p:blipFill>
        <p:spPr>
          <a:xfrm>
            <a:off x="6746107" y="1997443"/>
            <a:ext cx="1506628" cy="1501623"/>
          </a:xfrm>
          <a:prstGeom prst="rect">
            <a:avLst/>
          </a:prstGeom>
          <a:noFill/>
          <a:ln>
            <a:noFill/>
          </a:ln>
        </p:spPr>
      </p:pic>
      <p:sp>
        <p:nvSpPr>
          <p:cNvPr id="207" name="Google Shape;207;p39"/>
          <p:cNvSpPr txBox="1"/>
          <p:nvPr/>
        </p:nvSpPr>
        <p:spPr>
          <a:xfrm>
            <a:off x="9731021" y="4968240"/>
            <a:ext cx="1473200" cy="314800"/>
          </a:xfrm>
          <a:prstGeom prst="rect">
            <a:avLst/>
          </a:prstGeom>
          <a:noFill/>
          <a:ln>
            <a:noFill/>
          </a:ln>
        </p:spPr>
        <p:txBody>
          <a:bodyPr spcFirstLastPara="1" wrap="square" lIns="91433" tIns="45700" rIns="91433" bIns="45700" anchor="b" anchorCtr="0">
            <a:noAutofit/>
          </a:bodyPr>
          <a:lstStyle/>
          <a:p>
            <a:pPr marL="0" marR="0" lvl="0" indent="0" algn="ctr" rtl="0">
              <a:lnSpc>
                <a:spcPct val="100000"/>
              </a:lnSpc>
              <a:spcBef>
                <a:spcPts val="0"/>
              </a:spcBef>
              <a:spcAft>
                <a:spcPts val="0"/>
              </a:spcAft>
              <a:buNone/>
            </a:pPr>
            <a:r>
              <a:rPr lang="en" sz="1200" b="0" i="0" u="sng" strike="noStrike" cap="none" dirty="0">
                <a:solidFill>
                  <a:schemeClr val="hlink"/>
                </a:solidFill>
                <a:latin typeface="Open Sans"/>
                <a:ea typeface="Open Sans"/>
                <a:cs typeface="Open Sans"/>
                <a:sym typeface="Open Sans"/>
                <a:hlinkClick r:id="rId8"/>
              </a:rPr>
              <a:t>Download Photos</a:t>
            </a:r>
            <a:endParaRPr sz="1200" b="0" i="0" u="none" strike="noStrike" cap="none" dirty="0">
              <a:solidFill>
                <a:schemeClr val="lt1"/>
              </a:solidFill>
              <a:latin typeface="Open Sans"/>
              <a:ea typeface="Open Sans"/>
              <a:cs typeface="Open Sans"/>
              <a:sym typeface="Open Sans"/>
            </a:endParaRPr>
          </a:p>
        </p:txBody>
      </p:sp>
      <p:sp>
        <p:nvSpPr>
          <p:cNvPr id="208" name="Google Shape;208;p39"/>
          <p:cNvSpPr txBox="1"/>
          <p:nvPr/>
        </p:nvSpPr>
        <p:spPr>
          <a:xfrm>
            <a:off x="9421141" y="3690620"/>
            <a:ext cx="2181600" cy="264000"/>
          </a:xfrm>
          <a:prstGeom prst="rect">
            <a:avLst/>
          </a:prstGeom>
          <a:noFill/>
          <a:ln>
            <a:noFill/>
          </a:ln>
        </p:spPr>
        <p:txBody>
          <a:bodyPr spcFirstLastPara="1" wrap="square" lIns="91433" tIns="45700" rIns="91433" bIns="45700" anchor="b" anchorCtr="0">
            <a:noAutofit/>
          </a:bodyPr>
          <a:lstStyle/>
          <a:p>
            <a:pPr marL="0" marR="0" lvl="0" indent="0" algn="ctr" rtl="0">
              <a:lnSpc>
                <a:spcPct val="100000"/>
              </a:lnSpc>
              <a:spcBef>
                <a:spcPts val="0"/>
              </a:spcBef>
              <a:spcAft>
                <a:spcPts val="0"/>
              </a:spcAft>
              <a:buNone/>
            </a:pPr>
            <a:r>
              <a:rPr lang="en" sz="1400" b="0" i="0" u="none" strike="noStrike" cap="none" dirty="0">
                <a:solidFill>
                  <a:srgbClr val="000000"/>
                </a:solidFill>
                <a:latin typeface="Open Sans"/>
                <a:ea typeface="Open Sans"/>
                <a:cs typeface="Open Sans"/>
                <a:sym typeface="Open Sans"/>
              </a:rPr>
              <a:t>STOCK PHOTOGRAPHY</a:t>
            </a:r>
            <a:endParaRPr sz="1400" b="0" i="0" u="none" strike="noStrike" cap="none" dirty="0">
              <a:solidFill>
                <a:srgbClr val="000000"/>
              </a:solidFill>
              <a:latin typeface="Open Sans"/>
              <a:ea typeface="Open Sans"/>
              <a:cs typeface="Open Sans"/>
              <a:sym typeface="Open Sans"/>
            </a:endParaRPr>
          </a:p>
        </p:txBody>
      </p:sp>
      <p:sp>
        <p:nvSpPr>
          <p:cNvPr id="209" name="Google Shape;209;p39"/>
          <p:cNvSpPr txBox="1"/>
          <p:nvPr/>
        </p:nvSpPr>
        <p:spPr>
          <a:xfrm>
            <a:off x="9352843" y="4071105"/>
            <a:ext cx="2250000" cy="462400"/>
          </a:xfrm>
          <a:prstGeom prst="rect">
            <a:avLst/>
          </a:prstGeom>
          <a:noFill/>
          <a:ln>
            <a:noFill/>
          </a:ln>
        </p:spPr>
        <p:txBody>
          <a:bodyPr spcFirstLastPara="1" wrap="square" lIns="91433" tIns="45700" rIns="91433" bIns="45700" anchor="b" anchorCtr="0">
            <a:noAutofit/>
          </a:bodyPr>
          <a:lstStyle/>
          <a:p>
            <a:pPr marL="0" marR="0" lvl="0" indent="0" algn="ctr" rtl="0">
              <a:lnSpc>
                <a:spcPct val="100000"/>
              </a:lnSpc>
              <a:spcBef>
                <a:spcPts val="0"/>
              </a:spcBef>
              <a:spcAft>
                <a:spcPts val="0"/>
              </a:spcAft>
              <a:buNone/>
            </a:pPr>
            <a:r>
              <a:rPr lang="en" sz="1051" b="0" i="0" u="none" strike="noStrike" cap="none" dirty="0">
                <a:solidFill>
                  <a:schemeClr val="accent6"/>
                </a:solidFill>
                <a:latin typeface="Open Sans"/>
                <a:ea typeface="Open Sans"/>
                <a:cs typeface="Open Sans"/>
                <a:sym typeface="Open Sans"/>
              </a:rPr>
              <a:t>A Stock Photo Library of images used on the website or</a:t>
            </a:r>
            <a:endParaRPr sz="2400" dirty="0"/>
          </a:p>
          <a:p>
            <a:pPr marL="0" marR="0" lvl="0" indent="0" algn="ctr" rtl="0">
              <a:lnSpc>
                <a:spcPct val="100000"/>
              </a:lnSpc>
              <a:spcBef>
                <a:spcPts val="0"/>
              </a:spcBef>
              <a:spcAft>
                <a:spcPts val="0"/>
              </a:spcAft>
              <a:buNone/>
            </a:pPr>
            <a:r>
              <a:rPr lang="en" sz="1051" b="0" i="0" u="none" strike="noStrike" cap="none" dirty="0">
                <a:solidFill>
                  <a:schemeClr val="accent6"/>
                </a:solidFill>
                <a:latin typeface="Open Sans"/>
                <a:ea typeface="Open Sans"/>
                <a:cs typeface="Open Sans"/>
                <a:sym typeface="Open Sans"/>
              </a:rPr>
              <a:t>marketing collateral.</a:t>
            </a:r>
            <a:endParaRPr sz="1051" b="0" i="0" u="none" strike="noStrike" cap="none" dirty="0">
              <a:solidFill>
                <a:schemeClr val="accent6"/>
              </a:solidFill>
              <a:latin typeface="Open Sans"/>
              <a:ea typeface="Open Sans"/>
              <a:cs typeface="Open Sans"/>
              <a:sym typeface="Open Sans"/>
            </a:endParaRPr>
          </a:p>
        </p:txBody>
      </p:sp>
      <p:pic>
        <p:nvPicPr>
          <p:cNvPr id="210" name="Google Shape;210;p39"/>
          <p:cNvPicPr preferRelativeResize="0"/>
          <p:nvPr/>
        </p:nvPicPr>
        <p:blipFill rotWithShape="1">
          <a:blip r:embed="rId9">
            <a:alphaModFix/>
          </a:blip>
          <a:srcRect/>
          <a:stretch/>
        </p:blipFill>
        <p:spPr>
          <a:xfrm>
            <a:off x="9844823" y="2143674"/>
            <a:ext cx="1265916" cy="1265916"/>
          </a:xfrm>
          <a:prstGeom prst="rect">
            <a:avLst/>
          </a:prstGeom>
          <a:noFill/>
          <a:ln>
            <a:noFill/>
          </a:ln>
        </p:spPr>
      </p:pic>
      <p:sp>
        <p:nvSpPr>
          <p:cNvPr id="211" name="Google Shape;211;p39"/>
          <p:cNvSpPr txBox="1"/>
          <p:nvPr/>
        </p:nvSpPr>
        <p:spPr>
          <a:xfrm>
            <a:off x="1309224" y="6339777"/>
            <a:ext cx="9308000" cy="254400"/>
          </a:xfrm>
          <a:prstGeom prst="rect">
            <a:avLst/>
          </a:prstGeom>
          <a:noFill/>
          <a:ln>
            <a:noFill/>
          </a:ln>
        </p:spPr>
        <p:txBody>
          <a:bodyPr spcFirstLastPara="1" wrap="square" lIns="121900" tIns="60933" rIns="121900" bIns="60933" anchor="t" anchorCtr="0">
            <a:noAutofit/>
          </a:bodyPr>
          <a:lstStyle/>
          <a:p>
            <a:pPr marL="0" marR="0" lvl="0" indent="0" algn="ctr" rtl="0">
              <a:lnSpc>
                <a:spcPct val="70000"/>
              </a:lnSpc>
              <a:spcBef>
                <a:spcPts val="0"/>
              </a:spcBef>
              <a:spcAft>
                <a:spcPts val="0"/>
              </a:spcAft>
              <a:buClr>
                <a:srgbClr val="000000"/>
              </a:buClr>
              <a:buSzPts val="832"/>
              <a:buFont typeface="Arial"/>
              <a:buNone/>
            </a:pPr>
            <a:r>
              <a:rPr lang="en" sz="1109" b="0" i="0" u="none" strike="noStrike" cap="none" dirty="0">
                <a:solidFill>
                  <a:schemeClr val="accent6"/>
                </a:solidFill>
                <a:latin typeface="Open Sans"/>
                <a:ea typeface="Open Sans"/>
                <a:cs typeface="Open Sans"/>
                <a:sym typeface="Open Sans"/>
              </a:rPr>
              <a:t>HINT: Click Slideshow to Use Links</a:t>
            </a:r>
            <a:endParaRPr sz="1109" b="0" i="0" u="none" strike="noStrike" cap="none" dirty="0">
              <a:solidFill>
                <a:schemeClr val="accent6"/>
              </a:solidFill>
              <a:latin typeface="Open Sans"/>
              <a:ea typeface="Open Sans"/>
              <a:cs typeface="Open Sans"/>
              <a:sym typeface="Open Sans"/>
            </a:endParaRPr>
          </a:p>
        </p:txBody>
      </p:sp>
    </p:spTree>
    <p:extLst>
      <p:ext uri="{BB962C8B-B14F-4D97-AF65-F5344CB8AC3E}">
        <p14:creationId xmlns:p14="http://schemas.microsoft.com/office/powerpoint/2010/main" val="129342534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12"/>
        <p:cNvGrpSpPr/>
        <p:nvPr/>
      </p:nvGrpSpPr>
      <p:grpSpPr>
        <a:xfrm>
          <a:off x="0" y="0"/>
          <a:ext cx="0" cy="0"/>
          <a:chOff x="0" y="0"/>
          <a:chExt cx="0" cy="0"/>
        </a:xfrm>
      </p:grpSpPr>
      <p:sp>
        <p:nvSpPr>
          <p:cNvPr id="213" name="Google Shape;213;p40"/>
          <p:cNvSpPr txBox="1">
            <a:spLocks noGrp="1"/>
          </p:cNvSpPr>
          <p:nvPr>
            <p:ph type="title"/>
          </p:nvPr>
        </p:nvSpPr>
        <p:spPr>
          <a:xfrm>
            <a:off x="415600" y="593367"/>
            <a:ext cx="11360800" cy="763600"/>
          </a:xfrm>
          <a:prstGeom prst="rect">
            <a:avLst/>
          </a:prstGeom>
        </p:spPr>
        <p:txBody>
          <a:bodyPr spcFirstLastPara="1" wrap="square" lIns="91425" tIns="45700" rIns="91425" bIns="45700" anchor="ctr" anchorCtr="0">
            <a:noAutofit/>
          </a:bodyPr>
          <a:lstStyle>
            <a:lvl1pPr lvl="0" rtl="0">
              <a:spcBef>
                <a:spcPts val="0"/>
              </a:spcBef>
              <a:spcAft>
                <a:spcPts val="0"/>
              </a:spcAft>
              <a:buSzPts val="33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4" name="Google Shape;214;p40"/>
          <p:cNvSpPr txBox="1">
            <a:spLocks noGrp="1"/>
          </p:cNvSpPr>
          <p:nvPr>
            <p:ph type="body" idx="1"/>
          </p:nvPr>
        </p:nvSpPr>
        <p:spPr>
          <a:xfrm>
            <a:off x="415600" y="1536633"/>
            <a:ext cx="11360800" cy="4555200"/>
          </a:xfrm>
          <a:prstGeom prst="rect">
            <a:avLst/>
          </a:prstGeom>
        </p:spPr>
        <p:txBody>
          <a:bodyPr spcFirstLastPara="1" wrap="square" lIns="91425" tIns="45700" rIns="91425" bIns="45700" anchor="t" anchorCtr="0">
            <a:noAutofit/>
          </a:bodyPr>
          <a:lstStyle>
            <a:lvl1pPr marL="609585" lvl="0" indent="-482588" rtl="0">
              <a:spcBef>
                <a:spcPts val="1000"/>
              </a:spcBef>
              <a:spcAft>
                <a:spcPts val="0"/>
              </a:spcAft>
              <a:buSzPts val="2100"/>
              <a:buChar char="•"/>
              <a:defRPr/>
            </a:lvl1pPr>
            <a:lvl2pPr marL="1219170" lvl="1" indent="-457189" rtl="0">
              <a:spcBef>
                <a:spcPts val="500"/>
              </a:spcBef>
              <a:spcAft>
                <a:spcPts val="0"/>
              </a:spcAft>
              <a:buSzPts val="1800"/>
              <a:buChar char="•"/>
              <a:defRPr/>
            </a:lvl2pPr>
            <a:lvl3pPr marL="1828754" lvl="2" indent="-431789" rtl="0">
              <a:spcBef>
                <a:spcPts val="500"/>
              </a:spcBef>
              <a:spcAft>
                <a:spcPts val="0"/>
              </a:spcAft>
              <a:buSzPts val="1500"/>
              <a:buChar char="•"/>
              <a:defRPr/>
            </a:lvl3pPr>
            <a:lvl4pPr marL="2438339" lvl="3" indent="-419090" rtl="0">
              <a:spcBef>
                <a:spcPts val="500"/>
              </a:spcBef>
              <a:spcAft>
                <a:spcPts val="0"/>
              </a:spcAft>
              <a:buSzPts val="1350"/>
              <a:buChar char="•"/>
              <a:defRPr/>
            </a:lvl4pPr>
            <a:lvl5pPr marL="3047924" lvl="4" indent="-419090" rtl="0">
              <a:spcBef>
                <a:spcPts val="500"/>
              </a:spcBef>
              <a:spcAft>
                <a:spcPts val="0"/>
              </a:spcAft>
              <a:buSzPts val="1350"/>
              <a:buChar char="•"/>
              <a:defRPr/>
            </a:lvl5pPr>
            <a:lvl6pPr marL="3657509" lvl="5" indent="-419090" rtl="0">
              <a:spcBef>
                <a:spcPts val="500"/>
              </a:spcBef>
              <a:spcAft>
                <a:spcPts val="0"/>
              </a:spcAft>
              <a:buSzPts val="1350"/>
              <a:buChar char="•"/>
              <a:defRPr/>
            </a:lvl6pPr>
            <a:lvl7pPr marL="4267093" lvl="6" indent="-419090" rtl="0">
              <a:spcBef>
                <a:spcPts val="500"/>
              </a:spcBef>
              <a:spcAft>
                <a:spcPts val="0"/>
              </a:spcAft>
              <a:buSzPts val="1350"/>
              <a:buChar char="•"/>
              <a:defRPr/>
            </a:lvl7pPr>
            <a:lvl8pPr marL="4876678" lvl="7" indent="-419090" rtl="0">
              <a:spcBef>
                <a:spcPts val="500"/>
              </a:spcBef>
              <a:spcAft>
                <a:spcPts val="0"/>
              </a:spcAft>
              <a:buSzPts val="1350"/>
              <a:buChar char="•"/>
              <a:defRPr/>
            </a:lvl8pPr>
            <a:lvl9pPr marL="5486263" lvl="8" indent="-419090" rtl="0">
              <a:spcBef>
                <a:spcPts val="500"/>
              </a:spcBef>
              <a:spcAft>
                <a:spcPts val="0"/>
              </a:spcAft>
              <a:buSzPts val="1350"/>
              <a:buChar char="•"/>
              <a:defRPr/>
            </a:lvl9pPr>
          </a:lstStyle>
          <a:p>
            <a:endParaRPr/>
          </a:p>
        </p:txBody>
      </p:sp>
      <p:sp>
        <p:nvSpPr>
          <p:cNvPr id="215" name="Google Shape;215;p4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dirty="0"/>
          </a:p>
        </p:txBody>
      </p:sp>
    </p:spTree>
    <p:extLst>
      <p:ext uri="{BB962C8B-B14F-4D97-AF65-F5344CB8AC3E}">
        <p14:creationId xmlns:p14="http://schemas.microsoft.com/office/powerpoint/2010/main" val="363600974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NF Blank 1">
  <p:cSld name="NF Blank 1">
    <p:spTree>
      <p:nvGrpSpPr>
        <p:cNvPr id="1" name="Shape 216"/>
        <p:cNvGrpSpPr/>
        <p:nvPr/>
      </p:nvGrpSpPr>
      <p:grpSpPr>
        <a:xfrm>
          <a:off x="0" y="0"/>
          <a:ext cx="0" cy="0"/>
          <a:chOff x="0" y="0"/>
          <a:chExt cx="0" cy="0"/>
        </a:xfrm>
      </p:grpSpPr>
    </p:spTree>
    <p:extLst>
      <p:ext uri="{BB962C8B-B14F-4D97-AF65-F5344CB8AC3E}">
        <p14:creationId xmlns:p14="http://schemas.microsoft.com/office/powerpoint/2010/main" val="4128308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C0BF7-C3CB-4149-8040-A924DCA69C7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F307D6-86BF-4724-973D-052289EDE10A}"/>
              </a:ext>
            </a:extLst>
          </p:cNvPr>
          <p:cNvSpPr>
            <a:spLocks noGrp="1"/>
          </p:cNvSpPr>
          <p:nvPr>
            <p:ph type="dt" sz="half" idx="10"/>
          </p:nvPr>
        </p:nvSpPr>
        <p:spPr/>
        <p:txBody>
          <a:bodyPr/>
          <a:lstStyle/>
          <a:p>
            <a:fld id="{E096CB8B-F9BE-428F-9288-8352C1EC484C}" type="datetime1">
              <a:rPr lang="en-US" smtClean="0"/>
              <a:t>5/3/21</a:t>
            </a:fld>
            <a:endParaRPr lang="en-US"/>
          </a:p>
        </p:txBody>
      </p:sp>
      <p:sp>
        <p:nvSpPr>
          <p:cNvPr id="4" name="Footer Placeholder 3">
            <a:extLst>
              <a:ext uri="{FF2B5EF4-FFF2-40B4-BE49-F238E27FC236}">
                <a16:creationId xmlns:a16="http://schemas.microsoft.com/office/drawing/2014/main" id="{F1C89A5C-D309-48A8-B1D7-4725D2F3067B}"/>
              </a:ext>
            </a:extLst>
          </p:cNvPr>
          <p:cNvSpPr>
            <a:spLocks noGrp="1"/>
          </p:cNvSpPr>
          <p:nvPr>
            <p:ph type="ftr" sz="quarter" idx="11"/>
          </p:nvPr>
        </p:nvSpPr>
        <p:spPr/>
        <p:txBody>
          <a:bodyPr/>
          <a:lstStyle/>
          <a:p>
            <a:r>
              <a:rPr lang="en-US"/>
              <a:t>Confidential &amp; Private      www.cudes.biz</a:t>
            </a:r>
          </a:p>
        </p:txBody>
      </p:sp>
      <p:sp>
        <p:nvSpPr>
          <p:cNvPr id="5" name="Slide Number Placeholder 4">
            <a:extLst>
              <a:ext uri="{FF2B5EF4-FFF2-40B4-BE49-F238E27FC236}">
                <a16:creationId xmlns:a16="http://schemas.microsoft.com/office/drawing/2014/main" id="{A204B0DE-434C-4E41-B6C5-3E077A719B34}"/>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10389168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White Title Slide 1">
  <p:cSld name="White Title Slide 1">
    <p:bg>
      <p:bgPr>
        <a:solidFill>
          <a:schemeClr val="lt1"/>
        </a:solidFill>
        <a:effectLst/>
      </p:bgPr>
    </p:bg>
    <p:spTree>
      <p:nvGrpSpPr>
        <p:cNvPr id="1" name="Shape 217"/>
        <p:cNvGrpSpPr/>
        <p:nvPr/>
      </p:nvGrpSpPr>
      <p:grpSpPr>
        <a:xfrm>
          <a:off x="0" y="0"/>
          <a:ext cx="0" cy="0"/>
          <a:chOff x="0" y="0"/>
          <a:chExt cx="0" cy="0"/>
        </a:xfrm>
      </p:grpSpPr>
      <p:sp>
        <p:nvSpPr>
          <p:cNvPr id="218" name="Google Shape;218;p42"/>
          <p:cNvSpPr/>
          <p:nvPr/>
        </p:nvSpPr>
        <p:spPr>
          <a:xfrm>
            <a:off x="78487" y="0"/>
            <a:ext cx="78800" cy="6858000"/>
          </a:xfrm>
          <a:prstGeom prst="rect">
            <a:avLst/>
          </a:prstGeom>
          <a:solidFill>
            <a:schemeClr val="accent1"/>
          </a:solidFill>
          <a:ln>
            <a:noFill/>
          </a:ln>
        </p:spPr>
        <p:txBody>
          <a:bodyPr spcFirstLastPara="1" wrap="square" lIns="91433" tIns="45700" rIns="91433"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dirty="0">
              <a:solidFill>
                <a:schemeClr val="lt1"/>
              </a:solidFill>
              <a:latin typeface="Open Sans"/>
              <a:ea typeface="Open Sans"/>
              <a:cs typeface="Open Sans"/>
              <a:sym typeface="Open Sans"/>
            </a:endParaRPr>
          </a:p>
        </p:txBody>
      </p:sp>
      <p:sp>
        <p:nvSpPr>
          <p:cNvPr id="219" name="Google Shape;219;p42"/>
          <p:cNvSpPr/>
          <p:nvPr/>
        </p:nvSpPr>
        <p:spPr>
          <a:xfrm>
            <a:off x="-9833" y="0"/>
            <a:ext cx="108400" cy="6858000"/>
          </a:xfrm>
          <a:prstGeom prst="rect">
            <a:avLst/>
          </a:prstGeom>
          <a:solidFill>
            <a:schemeClr val="dk2"/>
          </a:solidFill>
          <a:ln>
            <a:noFill/>
          </a:ln>
        </p:spPr>
        <p:txBody>
          <a:bodyPr spcFirstLastPara="1" wrap="square" lIns="91433" tIns="45700" rIns="91433"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dirty="0">
              <a:solidFill>
                <a:schemeClr val="lt1"/>
              </a:solidFill>
              <a:latin typeface="Open Sans"/>
              <a:ea typeface="Open Sans"/>
              <a:cs typeface="Open Sans"/>
              <a:sym typeface="Open Sans"/>
            </a:endParaRPr>
          </a:p>
        </p:txBody>
      </p:sp>
      <p:sp>
        <p:nvSpPr>
          <p:cNvPr id="220" name="Google Shape;220;p42"/>
          <p:cNvSpPr/>
          <p:nvPr/>
        </p:nvSpPr>
        <p:spPr>
          <a:xfrm>
            <a:off x="-11264" y="6222569"/>
            <a:ext cx="2498800" cy="521200"/>
          </a:xfrm>
          <a:prstGeom prst="rect">
            <a:avLst/>
          </a:prstGeom>
          <a:solidFill>
            <a:schemeClr val="dk2"/>
          </a:solidFill>
          <a:ln>
            <a:noFill/>
          </a:ln>
        </p:spPr>
        <p:txBody>
          <a:bodyPr spcFirstLastPara="1" wrap="square" lIns="91433" tIns="45700" rIns="91433"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dirty="0">
              <a:solidFill>
                <a:schemeClr val="lt1"/>
              </a:solidFill>
              <a:latin typeface="Open Sans"/>
              <a:ea typeface="Open Sans"/>
              <a:cs typeface="Open Sans"/>
              <a:sym typeface="Open Sans"/>
            </a:endParaRPr>
          </a:p>
        </p:txBody>
      </p:sp>
      <p:pic>
        <p:nvPicPr>
          <p:cNvPr id="221" name="Google Shape;221;p42"/>
          <p:cNvPicPr preferRelativeResize="0"/>
          <p:nvPr/>
        </p:nvPicPr>
        <p:blipFill rotWithShape="1">
          <a:blip r:embed="rId2">
            <a:alphaModFix/>
          </a:blip>
          <a:srcRect/>
          <a:stretch/>
        </p:blipFill>
        <p:spPr>
          <a:xfrm>
            <a:off x="181357" y="6338809"/>
            <a:ext cx="2180315" cy="298703"/>
          </a:xfrm>
          <a:prstGeom prst="rect">
            <a:avLst/>
          </a:prstGeom>
          <a:noFill/>
          <a:ln>
            <a:noFill/>
          </a:ln>
        </p:spPr>
      </p:pic>
    </p:spTree>
    <p:extLst>
      <p:ext uri="{BB962C8B-B14F-4D97-AF65-F5344CB8AC3E}">
        <p14:creationId xmlns:p14="http://schemas.microsoft.com/office/powerpoint/2010/main" val="3178394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2ECC38-7D68-47C5-B2F4-C38F62B9586D}"/>
              </a:ext>
            </a:extLst>
          </p:cNvPr>
          <p:cNvSpPr>
            <a:spLocks noGrp="1"/>
          </p:cNvSpPr>
          <p:nvPr>
            <p:ph type="dt" sz="half" idx="10"/>
          </p:nvPr>
        </p:nvSpPr>
        <p:spPr/>
        <p:txBody>
          <a:bodyPr/>
          <a:lstStyle/>
          <a:p>
            <a:fld id="{AEF6E261-AFB3-4D69-A2E1-1E3E4906ED57}" type="datetime1">
              <a:rPr lang="en-US" smtClean="0"/>
              <a:t>5/3/21</a:t>
            </a:fld>
            <a:endParaRPr lang="en-US"/>
          </a:p>
        </p:txBody>
      </p:sp>
      <p:sp>
        <p:nvSpPr>
          <p:cNvPr id="3" name="Footer Placeholder 2">
            <a:extLst>
              <a:ext uri="{FF2B5EF4-FFF2-40B4-BE49-F238E27FC236}">
                <a16:creationId xmlns:a16="http://schemas.microsoft.com/office/drawing/2014/main" id="{F28B534F-642A-46D6-9CB4-0FBA9C5569EA}"/>
              </a:ext>
            </a:extLst>
          </p:cNvPr>
          <p:cNvSpPr>
            <a:spLocks noGrp="1"/>
          </p:cNvSpPr>
          <p:nvPr>
            <p:ph type="ftr" sz="quarter" idx="11"/>
          </p:nvPr>
        </p:nvSpPr>
        <p:spPr/>
        <p:txBody>
          <a:bodyPr/>
          <a:lstStyle/>
          <a:p>
            <a:r>
              <a:rPr lang="en-US"/>
              <a:t>Confidential &amp; Private      www.cudes.biz</a:t>
            </a:r>
          </a:p>
        </p:txBody>
      </p:sp>
      <p:sp>
        <p:nvSpPr>
          <p:cNvPr id="4" name="Slide Number Placeholder 3">
            <a:extLst>
              <a:ext uri="{FF2B5EF4-FFF2-40B4-BE49-F238E27FC236}">
                <a16:creationId xmlns:a16="http://schemas.microsoft.com/office/drawing/2014/main" id="{1081F184-EF9E-40F8-BF30-B5B3D1503981}"/>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1160168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E5B93-FD93-4E5A-A337-29EC17F1D7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9AEB3-FF03-4891-88A5-836044FBC7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F93C52B-B634-40FC-ACED-FE72FED9A3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58C466-D32D-416E-802B-790973F85EDC}"/>
              </a:ext>
            </a:extLst>
          </p:cNvPr>
          <p:cNvSpPr>
            <a:spLocks noGrp="1"/>
          </p:cNvSpPr>
          <p:nvPr>
            <p:ph type="dt" sz="half" idx="10"/>
          </p:nvPr>
        </p:nvSpPr>
        <p:spPr/>
        <p:txBody>
          <a:bodyPr/>
          <a:lstStyle/>
          <a:p>
            <a:fld id="{7B01EA0C-BFA3-4AF0-9B81-95091674D410}" type="datetime1">
              <a:rPr lang="en-US" smtClean="0"/>
              <a:t>5/3/21</a:t>
            </a:fld>
            <a:endParaRPr lang="en-US"/>
          </a:p>
        </p:txBody>
      </p:sp>
      <p:sp>
        <p:nvSpPr>
          <p:cNvPr id="6" name="Footer Placeholder 5">
            <a:extLst>
              <a:ext uri="{FF2B5EF4-FFF2-40B4-BE49-F238E27FC236}">
                <a16:creationId xmlns:a16="http://schemas.microsoft.com/office/drawing/2014/main" id="{0C240B64-DA1B-42C8-8927-A6B697613918}"/>
              </a:ext>
            </a:extLst>
          </p:cNvPr>
          <p:cNvSpPr>
            <a:spLocks noGrp="1"/>
          </p:cNvSpPr>
          <p:nvPr>
            <p:ph type="ftr" sz="quarter" idx="11"/>
          </p:nvPr>
        </p:nvSpPr>
        <p:spPr/>
        <p:txBody>
          <a:bodyPr/>
          <a:lstStyle/>
          <a:p>
            <a:r>
              <a:rPr lang="en-US"/>
              <a:t>Confidential &amp; Private      www.cudes.biz</a:t>
            </a:r>
          </a:p>
        </p:txBody>
      </p:sp>
      <p:sp>
        <p:nvSpPr>
          <p:cNvPr id="7" name="Slide Number Placeholder 6">
            <a:extLst>
              <a:ext uri="{FF2B5EF4-FFF2-40B4-BE49-F238E27FC236}">
                <a16:creationId xmlns:a16="http://schemas.microsoft.com/office/drawing/2014/main" id="{1FA03D5D-6DAA-4FEF-96AD-726A0D1140B6}"/>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383909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7F6A1-9DB8-426E-986D-FE28BB4E11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123709-13C9-4E6D-B8B2-7FB0EBDFE4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9217A45-B6D3-480B-8963-8417A6B29C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3A3BB1-2724-4D33-A28F-587CDD99B910}"/>
              </a:ext>
            </a:extLst>
          </p:cNvPr>
          <p:cNvSpPr>
            <a:spLocks noGrp="1"/>
          </p:cNvSpPr>
          <p:nvPr>
            <p:ph type="dt" sz="half" idx="10"/>
          </p:nvPr>
        </p:nvSpPr>
        <p:spPr/>
        <p:txBody>
          <a:bodyPr/>
          <a:lstStyle/>
          <a:p>
            <a:fld id="{96093E52-AA04-4411-AEAA-85BA55000EE6}" type="datetime1">
              <a:rPr lang="en-US" smtClean="0"/>
              <a:t>5/3/21</a:t>
            </a:fld>
            <a:endParaRPr lang="en-US"/>
          </a:p>
        </p:txBody>
      </p:sp>
      <p:sp>
        <p:nvSpPr>
          <p:cNvPr id="6" name="Footer Placeholder 5">
            <a:extLst>
              <a:ext uri="{FF2B5EF4-FFF2-40B4-BE49-F238E27FC236}">
                <a16:creationId xmlns:a16="http://schemas.microsoft.com/office/drawing/2014/main" id="{48D998BF-6664-4A00-8B96-606A45BE1E1F}"/>
              </a:ext>
            </a:extLst>
          </p:cNvPr>
          <p:cNvSpPr>
            <a:spLocks noGrp="1"/>
          </p:cNvSpPr>
          <p:nvPr>
            <p:ph type="ftr" sz="quarter" idx="11"/>
          </p:nvPr>
        </p:nvSpPr>
        <p:spPr/>
        <p:txBody>
          <a:bodyPr/>
          <a:lstStyle/>
          <a:p>
            <a:r>
              <a:rPr lang="en-US"/>
              <a:t>Confidential &amp; Private      www.cudes.biz</a:t>
            </a:r>
          </a:p>
        </p:txBody>
      </p:sp>
      <p:sp>
        <p:nvSpPr>
          <p:cNvPr id="7" name="Slide Number Placeholder 6">
            <a:extLst>
              <a:ext uri="{FF2B5EF4-FFF2-40B4-BE49-F238E27FC236}">
                <a16:creationId xmlns:a16="http://schemas.microsoft.com/office/drawing/2014/main" id="{05E89175-A694-43F3-B789-09D65E269844}"/>
              </a:ext>
            </a:extLst>
          </p:cNvPr>
          <p:cNvSpPr>
            <a:spLocks noGrp="1"/>
          </p:cNvSpPr>
          <p:nvPr>
            <p:ph type="sldNum" sz="quarter" idx="12"/>
          </p:nvPr>
        </p:nvSpPr>
        <p:spPr/>
        <p:txBody>
          <a:bodyPr/>
          <a:lstStyle/>
          <a:p>
            <a:fld id="{006FA8F2-04CB-43B2-B7B7-CDEDD14BFB0E}" type="slidenum">
              <a:rPr lang="en-US" smtClean="0"/>
              <a:t>‹#›</a:t>
            </a:fld>
            <a:endParaRPr lang="en-US"/>
          </a:p>
        </p:txBody>
      </p:sp>
    </p:spTree>
    <p:extLst>
      <p:ext uri="{BB962C8B-B14F-4D97-AF65-F5344CB8AC3E}">
        <p14:creationId xmlns:p14="http://schemas.microsoft.com/office/powerpoint/2010/main" val="1102133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theme" Target="../theme/theme2.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theme" Target="../theme/theme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221003-1762-4242-BF35-56A80F3AC5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9B00675-C8F1-4B12-9B24-0344DFC888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F463A0-A676-4E39-88E4-C3059ACF1E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CA5C23-B4FB-4640-B38A-8F19A39115AD}" type="datetime1">
              <a:rPr lang="en-US" smtClean="0"/>
              <a:t>5/3/21</a:t>
            </a:fld>
            <a:endParaRPr lang="en-US"/>
          </a:p>
        </p:txBody>
      </p:sp>
      <p:sp>
        <p:nvSpPr>
          <p:cNvPr id="5" name="Footer Placeholder 4">
            <a:extLst>
              <a:ext uri="{FF2B5EF4-FFF2-40B4-BE49-F238E27FC236}">
                <a16:creationId xmlns:a16="http://schemas.microsoft.com/office/drawing/2014/main" id="{BEBF5991-E018-4D90-86E4-A995FB95A6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Confidential &amp; Private      www.cudes.biz</a:t>
            </a:r>
          </a:p>
        </p:txBody>
      </p:sp>
      <p:sp>
        <p:nvSpPr>
          <p:cNvPr id="6" name="Slide Number Placeholder 5">
            <a:extLst>
              <a:ext uri="{FF2B5EF4-FFF2-40B4-BE49-F238E27FC236}">
                <a16:creationId xmlns:a16="http://schemas.microsoft.com/office/drawing/2014/main" id="{82C6E724-AA49-4FDA-BD0C-E8CFC57480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6FA8F2-04CB-43B2-B7B7-CDEDD14BFB0E}" type="slidenum">
              <a:rPr lang="en-US" smtClean="0"/>
              <a:t>‹#›</a:t>
            </a:fld>
            <a:endParaRPr lang="en-US"/>
          </a:p>
        </p:txBody>
      </p:sp>
    </p:spTree>
    <p:extLst>
      <p:ext uri="{BB962C8B-B14F-4D97-AF65-F5344CB8AC3E}">
        <p14:creationId xmlns:p14="http://schemas.microsoft.com/office/powerpoint/2010/main" val="32330975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984370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
        <p:cNvGrpSpPr/>
        <p:nvPr/>
      </p:nvGrpSpPr>
      <p:grpSpPr>
        <a:xfrm>
          <a:off x="0" y="0"/>
          <a:ext cx="0" cy="0"/>
          <a:chOff x="0" y="0"/>
          <a:chExt cx="0" cy="0"/>
        </a:xfrm>
      </p:grpSpPr>
      <p:sp>
        <p:nvSpPr>
          <p:cNvPr id="62" name="Google Shape;62;p17"/>
          <p:cNvSpPr txBox="1">
            <a:spLocks noGrp="1"/>
          </p:cNvSpPr>
          <p:nvPr>
            <p:ph type="title"/>
          </p:nvPr>
        </p:nvSpPr>
        <p:spPr>
          <a:xfrm>
            <a:off x="838200" y="365125"/>
            <a:ext cx="10515600" cy="13256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2"/>
              </a:buClr>
              <a:buSzPts val="3300"/>
              <a:buFont typeface="Russo One"/>
              <a:buNone/>
              <a:defRPr sz="3300" b="0" i="0" u="none" strike="noStrike" cap="none">
                <a:solidFill>
                  <a:schemeClr val="dk2"/>
                </a:solidFill>
                <a:latin typeface="Russo One"/>
                <a:ea typeface="Russo One"/>
                <a:cs typeface="Russo One"/>
                <a:sym typeface="Russo One"/>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3" name="Google Shape;63;p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Open Sans"/>
                <a:ea typeface="Open Sans"/>
                <a:cs typeface="Open Sans"/>
                <a:sym typeface="Open Sans"/>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Open Sans"/>
                <a:ea typeface="Open Sans"/>
                <a:cs typeface="Open Sans"/>
                <a:sym typeface="Open Sans"/>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Open Sans"/>
                <a:ea typeface="Open Sans"/>
                <a:cs typeface="Open Sans"/>
                <a:sym typeface="Open Sans"/>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Open Sans"/>
                <a:ea typeface="Open Sans"/>
                <a:cs typeface="Open Sans"/>
                <a:sym typeface="Open Sans"/>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Open Sans"/>
                <a:ea typeface="Open Sans"/>
                <a:cs typeface="Open Sans"/>
                <a:sym typeface="Open Sans"/>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Open Sans"/>
                <a:ea typeface="Open Sans"/>
                <a:cs typeface="Open Sans"/>
                <a:sym typeface="Open Sans"/>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Open Sans"/>
                <a:ea typeface="Open Sans"/>
                <a:cs typeface="Open Sans"/>
                <a:sym typeface="Open Sans"/>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Open Sans"/>
                <a:ea typeface="Open Sans"/>
                <a:cs typeface="Open Sans"/>
                <a:sym typeface="Open Sans"/>
              </a:defRPr>
            </a:lvl9pPr>
          </a:lstStyle>
          <a:p>
            <a:endParaRPr/>
          </a:p>
        </p:txBody>
      </p:sp>
    </p:spTree>
    <p:extLst>
      <p:ext uri="{BB962C8B-B14F-4D97-AF65-F5344CB8AC3E}">
        <p14:creationId xmlns:p14="http://schemas.microsoft.com/office/powerpoint/2010/main" val="1290274853"/>
      </p:ext>
    </p:extLst>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37.xml"/><Relationship Id="rId6" Type="http://schemas.openxmlformats.org/officeDocument/2006/relationships/image" Target="../media/image16.png"/><Relationship Id="rId5" Type="http://schemas.openxmlformats.org/officeDocument/2006/relationships/hyperlink" Target="https://www.gartner.com/document/3986053" TargetMode="External"/><Relationship Id="rId4" Type="http://schemas.openxmlformats.org/officeDocument/2006/relationships/hyperlink" Target="https://www.gartner.com/document/3982515"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37.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hyperlink" Target="https://netfoundry.io/"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hyperlink" Target="http://www.blossomfamilylifepractice.com/"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zenmid.com/" TargetMode="External"/><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4.emf"/><Relationship Id="rId13" Type="http://schemas.openxmlformats.org/officeDocument/2006/relationships/image" Target="../media/image29.png"/><Relationship Id="rId18" Type="http://schemas.openxmlformats.org/officeDocument/2006/relationships/image" Target="../media/image34.png"/><Relationship Id="rId26" Type="http://schemas.openxmlformats.org/officeDocument/2006/relationships/image" Target="../media/image42.png"/><Relationship Id="rId3" Type="http://schemas.openxmlformats.org/officeDocument/2006/relationships/image" Target="../media/image19.png"/><Relationship Id="rId21" Type="http://schemas.openxmlformats.org/officeDocument/2006/relationships/image" Target="../media/image37.png"/><Relationship Id="rId7" Type="http://schemas.openxmlformats.org/officeDocument/2006/relationships/image" Target="../media/image23.png"/><Relationship Id="rId12" Type="http://schemas.openxmlformats.org/officeDocument/2006/relationships/image" Target="../media/image28.png"/><Relationship Id="rId17" Type="http://schemas.openxmlformats.org/officeDocument/2006/relationships/image" Target="../media/image33.jpg"/><Relationship Id="rId25" Type="http://schemas.openxmlformats.org/officeDocument/2006/relationships/image" Target="../media/image41.png"/><Relationship Id="rId2" Type="http://schemas.openxmlformats.org/officeDocument/2006/relationships/notesSlide" Target="../notesSlides/notesSlide5.xml"/><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Layout" Target="../slideLayouts/slideLayout31.xml"/><Relationship Id="rId6" Type="http://schemas.openxmlformats.org/officeDocument/2006/relationships/image" Target="../media/image22.png"/><Relationship Id="rId11" Type="http://schemas.openxmlformats.org/officeDocument/2006/relationships/image" Target="../media/image27.png"/><Relationship Id="rId24" Type="http://schemas.openxmlformats.org/officeDocument/2006/relationships/image" Target="../media/image40.png"/><Relationship Id="rId5" Type="http://schemas.openxmlformats.org/officeDocument/2006/relationships/image" Target="../media/image21.png"/><Relationship Id="rId15" Type="http://schemas.openxmlformats.org/officeDocument/2006/relationships/image" Target="../media/image31.png"/><Relationship Id="rId23" Type="http://schemas.openxmlformats.org/officeDocument/2006/relationships/image" Target="../media/image39.png"/><Relationship Id="rId28" Type="http://schemas.openxmlformats.org/officeDocument/2006/relationships/image" Target="../media/image44.jpg"/><Relationship Id="rId10" Type="http://schemas.openxmlformats.org/officeDocument/2006/relationships/image" Target="../media/image26.emf"/><Relationship Id="rId19" Type="http://schemas.openxmlformats.org/officeDocument/2006/relationships/image" Target="../media/image35.png"/><Relationship Id="rId4" Type="http://schemas.openxmlformats.org/officeDocument/2006/relationships/image" Target="../media/image20.png"/><Relationship Id="rId9" Type="http://schemas.openxmlformats.org/officeDocument/2006/relationships/image" Target="../media/image25.emf"/><Relationship Id="rId14" Type="http://schemas.openxmlformats.org/officeDocument/2006/relationships/image" Target="../media/image30.png"/><Relationship Id="rId22" Type="http://schemas.openxmlformats.org/officeDocument/2006/relationships/image" Target="../media/image38.png"/><Relationship Id="rId27" Type="http://schemas.openxmlformats.org/officeDocument/2006/relationships/image" Target="../media/image43.jp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linkedin.com/in/will-hill-a19a253/"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45.jp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D528A-D112-4C25-8ED1-F0AB00DF90CB}"/>
              </a:ext>
            </a:extLst>
          </p:cNvPr>
          <p:cNvSpPr>
            <a:spLocks noGrp="1"/>
          </p:cNvSpPr>
          <p:nvPr>
            <p:ph type="ctrTitle"/>
          </p:nvPr>
        </p:nvSpPr>
        <p:spPr>
          <a:xfrm>
            <a:off x="1524000" y="1567133"/>
            <a:ext cx="9144000" cy="2387600"/>
          </a:xfrm>
        </p:spPr>
        <p:txBody>
          <a:bodyPr>
            <a:normAutofit fontScale="90000"/>
          </a:bodyPr>
          <a:lstStyle/>
          <a:p>
            <a:r>
              <a:rPr lang="en-US" dirty="0"/>
              <a:t>Network Micro-Segmentation Cloaking Technology for Connected Vehicles</a:t>
            </a:r>
          </a:p>
        </p:txBody>
      </p:sp>
      <p:sp>
        <p:nvSpPr>
          <p:cNvPr id="3" name="Subtitle 2">
            <a:extLst>
              <a:ext uri="{FF2B5EF4-FFF2-40B4-BE49-F238E27FC236}">
                <a16:creationId xmlns:a16="http://schemas.microsoft.com/office/drawing/2014/main" id="{A17D2743-887A-4B3F-82F5-4BBC2041D492}"/>
              </a:ext>
            </a:extLst>
          </p:cNvPr>
          <p:cNvSpPr>
            <a:spLocks noGrp="1"/>
          </p:cNvSpPr>
          <p:nvPr>
            <p:ph type="subTitle" idx="1"/>
          </p:nvPr>
        </p:nvSpPr>
        <p:spPr>
          <a:xfrm>
            <a:off x="1524000" y="4473575"/>
            <a:ext cx="9144000" cy="2024502"/>
          </a:xfrm>
        </p:spPr>
        <p:txBody>
          <a:bodyPr>
            <a:normAutofit/>
          </a:bodyPr>
          <a:lstStyle/>
          <a:p>
            <a:r>
              <a:rPr lang="en-US" dirty="0"/>
              <a:t>Will Hill, Technology Broker @ </a:t>
            </a:r>
            <a:r>
              <a:rPr lang="en-US" dirty="0" err="1"/>
              <a:t>CuDes.biz</a:t>
            </a:r>
            <a:endParaRPr lang="en-US" dirty="0"/>
          </a:p>
          <a:p>
            <a:r>
              <a:rPr lang="en-US" dirty="0"/>
              <a:t>Greg Shields, Director @ </a:t>
            </a:r>
            <a:r>
              <a:rPr lang="en-US" dirty="0" err="1"/>
              <a:t>NetFoundry.io</a:t>
            </a:r>
            <a:endParaRPr lang="en-US" dirty="0"/>
          </a:p>
          <a:p>
            <a:endParaRPr lang="en-US" dirty="0"/>
          </a:p>
          <a:p>
            <a:r>
              <a:rPr lang="en-US" dirty="0"/>
              <a:t>6 May 2021</a:t>
            </a:r>
          </a:p>
        </p:txBody>
      </p:sp>
      <p:pic>
        <p:nvPicPr>
          <p:cNvPr id="4" name="Picture 3" descr="Logo&#10;&#10;Description automatically generated">
            <a:extLst>
              <a:ext uri="{FF2B5EF4-FFF2-40B4-BE49-F238E27FC236}">
                <a16:creationId xmlns:a16="http://schemas.microsoft.com/office/drawing/2014/main" id="{DA5F6EC5-DB1A-440D-BE9B-C774671D4E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074" y="145474"/>
            <a:ext cx="4051139" cy="1600200"/>
          </a:xfrm>
          <a:prstGeom prst="rect">
            <a:avLst/>
          </a:prstGeom>
        </p:spPr>
      </p:pic>
      <p:sp>
        <p:nvSpPr>
          <p:cNvPr id="5" name="Footer Placeholder 4">
            <a:extLst>
              <a:ext uri="{FF2B5EF4-FFF2-40B4-BE49-F238E27FC236}">
                <a16:creationId xmlns:a16="http://schemas.microsoft.com/office/drawing/2014/main" id="{4564F92A-3F28-4C40-9048-2F5E95B7A1B7}"/>
              </a:ext>
            </a:extLst>
          </p:cNvPr>
          <p:cNvSpPr>
            <a:spLocks noGrp="1"/>
          </p:cNvSpPr>
          <p:nvPr>
            <p:ph type="ftr" sz="quarter" idx="11"/>
          </p:nvPr>
        </p:nvSpPr>
        <p:spPr/>
        <p:txBody>
          <a:bodyPr/>
          <a:lstStyle/>
          <a:p>
            <a:r>
              <a:rPr lang="en-US" dirty="0" err="1"/>
              <a:t>www.cudes.biz</a:t>
            </a:r>
            <a:endParaRPr lang="en-US" dirty="0"/>
          </a:p>
        </p:txBody>
      </p:sp>
      <p:sp>
        <p:nvSpPr>
          <p:cNvPr id="6" name="Slide Number Placeholder 5">
            <a:extLst>
              <a:ext uri="{FF2B5EF4-FFF2-40B4-BE49-F238E27FC236}">
                <a16:creationId xmlns:a16="http://schemas.microsoft.com/office/drawing/2014/main" id="{8C368E12-5512-4F9B-8F89-9F81ECE42166}"/>
              </a:ext>
            </a:extLst>
          </p:cNvPr>
          <p:cNvSpPr>
            <a:spLocks noGrp="1"/>
          </p:cNvSpPr>
          <p:nvPr>
            <p:ph type="sldNum" sz="quarter" idx="12"/>
          </p:nvPr>
        </p:nvSpPr>
        <p:spPr/>
        <p:txBody>
          <a:bodyPr/>
          <a:lstStyle/>
          <a:p>
            <a:fld id="{006FA8F2-04CB-43B2-B7B7-CDEDD14BFB0E}" type="slidenum">
              <a:rPr lang="en-US" smtClean="0"/>
              <a:t>1</a:t>
            </a:fld>
            <a:endParaRPr lang="en-US"/>
          </a:p>
        </p:txBody>
      </p:sp>
    </p:spTree>
    <p:extLst>
      <p:ext uri="{BB962C8B-B14F-4D97-AF65-F5344CB8AC3E}">
        <p14:creationId xmlns:p14="http://schemas.microsoft.com/office/powerpoint/2010/main" val="2353149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75"/>
        <p:cNvGrpSpPr/>
        <p:nvPr/>
      </p:nvGrpSpPr>
      <p:grpSpPr>
        <a:xfrm>
          <a:off x="0" y="0"/>
          <a:ext cx="0" cy="0"/>
          <a:chOff x="0" y="0"/>
          <a:chExt cx="0" cy="0"/>
        </a:xfrm>
      </p:grpSpPr>
      <p:sp>
        <p:nvSpPr>
          <p:cNvPr id="776" name="Google Shape;776;p82"/>
          <p:cNvSpPr txBox="1"/>
          <p:nvPr/>
        </p:nvSpPr>
        <p:spPr>
          <a:xfrm>
            <a:off x="1" y="287075"/>
            <a:ext cx="12192000" cy="582800"/>
          </a:xfrm>
          <a:prstGeom prst="rect">
            <a:avLst/>
          </a:prstGeom>
          <a:noFill/>
          <a:ln>
            <a:noFill/>
          </a:ln>
        </p:spPr>
        <p:txBody>
          <a:bodyPr spcFirstLastPara="1" wrap="square" lIns="91433" tIns="45700" rIns="91433" bIns="45700" anchor="ctr" anchorCtr="0">
            <a:noAutofit/>
          </a:bodyPr>
          <a:lstStyle/>
          <a:p>
            <a:pPr algn="ctr" defTabSz="1219170">
              <a:lnSpc>
                <a:spcPct val="90000"/>
              </a:lnSpc>
              <a:buClr>
                <a:srgbClr val="000000"/>
              </a:buClr>
            </a:pPr>
            <a:r>
              <a:rPr lang="en" sz="3200" kern="0" dirty="0">
                <a:solidFill>
                  <a:srgbClr val="003395"/>
                </a:solidFill>
                <a:latin typeface="Russo One"/>
                <a:ea typeface="Russo One"/>
                <a:cs typeface="Russo One"/>
                <a:sym typeface="Russo One"/>
              </a:rPr>
              <a:t>Agile: extend</a:t>
            </a:r>
            <a:r>
              <a:rPr lang="en" sz="3800" kern="0" dirty="0">
                <a:solidFill>
                  <a:srgbClr val="003395"/>
                </a:solidFill>
                <a:latin typeface="Russo One"/>
                <a:ea typeface="Russo One"/>
                <a:cs typeface="Russo One"/>
                <a:sym typeface="Russo One"/>
              </a:rPr>
              <a:t> </a:t>
            </a:r>
            <a:r>
              <a:rPr lang="en" sz="3200" kern="0" dirty="0">
                <a:solidFill>
                  <a:srgbClr val="003395"/>
                </a:solidFill>
                <a:latin typeface="Russo One"/>
                <a:ea typeface="Russo One"/>
                <a:cs typeface="Russo One"/>
                <a:sym typeface="Russo One"/>
              </a:rPr>
              <a:t>private network to any cloud</a:t>
            </a:r>
            <a:endParaRPr sz="3200" kern="0" dirty="0">
              <a:solidFill>
                <a:srgbClr val="003395"/>
              </a:solidFill>
              <a:latin typeface="Russo One"/>
              <a:ea typeface="Russo One"/>
              <a:cs typeface="Russo One"/>
              <a:sym typeface="Russo One"/>
            </a:endParaRPr>
          </a:p>
        </p:txBody>
      </p:sp>
      <p:pic>
        <p:nvPicPr>
          <p:cNvPr id="777" name="Google Shape;777;p82" descr="A screenshot of a computer&#10;&#10;Description automatically generated"/>
          <p:cNvPicPr preferRelativeResize="0"/>
          <p:nvPr/>
        </p:nvPicPr>
        <p:blipFill rotWithShape="1">
          <a:blip r:embed="rId3">
            <a:alphaModFix/>
          </a:blip>
          <a:srcRect/>
          <a:stretch/>
        </p:blipFill>
        <p:spPr>
          <a:xfrm>
            <a:off x="2827657" y="1230519"/>
            <a:ext cx="6536689" cy="4443915"/>
          </a:xfrm>
          <a:prstGeom prst="rect">
            <a:avLst/>
          </a:prstGeom>
          <a:noFill/>
          <a:ln>
            <a:noFill/>
          </a:ln>
        </p:spPr>
      </p:pic>
      <p:sp>
        <p:nvSpPr>
          <p:cNvPr id="778" name="Google Shape;778;p82"/>
          <p:cNvSpPr/>
          <p:nvPr/>
        </p:nvSpPr>
        <p:spPr>
          <a:xfrm>
            <a:off x="2827657" y="5494031"/>
            <a:ext cx="6656800" cy="923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n" sz="1733" i="1" u="sng" kern="0" dirty="0">
                <a:solidFill>
                  <a:srgbClr val="01B5FE"/>
                </a:solidFill>
                <a:latin typeface="Open Sans"/>
                <a:ea typeface="Open Sans"/>
                <a:cs typeface="Open Sans"/>
                <a:sym typeface="Open Sans"/>
                <a:hlinkClick r:id="rId4"/>
              </a:rPr>
              <a:t>Gartner designated </a:t>
            </a:r>
            <a:r>
              <a:rPr lang="en" sz="1733" i="1" kern="0" dirty="0">
                <a:solidFill>
                  <a:srgbClr val="000000"/>
                </a:solidFill>
                <a:latin typeface="Open Sans"/>
                <a:ea typeface="Open Sans"/>
                <a:cs typeface="Open Sans"/>
                <a:sym typeface="Open Sans"/>
              </a:rPr>
              <a:t>NetFoundry as </a:t>
            </a:r>
            <a:r>
              <a:rPr lang="en" sz="1733" b="1" i="1" kern="0" dirty="0">
                <a:solidFill>
                  <a:srgbClr val="000000"/>
                </a:solidFill>
                <a:latin typeface="Open Sans"/>
                <a:ea typeface="Open Sans"/>
                <a:cs typeface="Open Sans"/>
                <a:sym typeface="Open Sans"/>
              </a:rPr>
              <a:t>1 of 8 providers </a:t>
            </a:r>
            <a:r>
              <a:rPr lang="en" sz="1733" i="1" kern="0" dirty="0">
                <a:solidFill>
                  <a:srgbClr val="000000"/>
                </a:solidFill>
                <a:latin typeface="Open Sans"/>
                <a:ea typeface="Open Sans"/>
                <a:cs typeface="Open Sans"/>
                <a:sym typeface="Open Sans"/>
              </a:rPr>
              <a:t>which optimize cloud connectivity over the Internet, and NetFoundry was the only one of the 8 included in Gartner's </a:t>
            </a:r>
            <a:r>
              <a:rPr lang="en" sz="1733" i="1" u="sng" kern="0" dirty="0">
                <a:solidFill>
                  <a:srgbClr val="01B5FE"/>
                </a:solidFill>
                <a:latin typeface="Open Sans"/>
                <a:ea typeface="Open Sans"/>
                <a:cs typeface="Open Sans"/>
                <a:sym typeface="Open Sans"/>
                <a:hlinkClick r:id="rId5"/>
              </a:rPr>
              <a:t>zero trust report</a:t>
            </a:r>
            <a:endParaRPr sz="1733" i="1" kern="0" dirty="0">
              <a:solidFill>
                <a:srgbClr val="000000"/>
              </a:solidFill>
              <a:latin typeface="Open Sans"/>
              <a:ea typeface="Open Sans"/>
              <a:cs typeface="Open Sans"/>
              <a:sym typeface="Open Sans"/>
            </a:endParaRPr>
          </a:p>
        </p:txBody>
      </p:sp>
      <p:sp>
        <p:nvSpPr>
          <p:cNvPr id="779" name="Google Shape;779;p82"/>
          <p:cNvSpPr txBox="1"/>
          <p:nvPr/>
        </p:nvSpPr>
        <p:spPr>
          <a:xfrm>
            <a:off x="1" y="885609"/>
            <a:ext cx="12192000" cy="418000"/>
          </a:xfrm>
          <a:prstGeom prst="rect">
            <a:avLst/>
          </a:prstGeom>
          <a:noFill/>
          <a:ln>
            <a:noFill/>
          </a:ln>
        </p:spPr>
        <p:txBody>
          <a:bodyPr spcFirstLastPara="1" wrap="square" lIns="45700" tIns="22867" rIns="45700" bIns="22867" anchor="t" anchorCtr="0">
            <a:noAutofit/>
          </a:bodyPr>
          <a:lstStyle/>
          <a:p>
            <a:pPr algn="ctr" defTabSz="1219170">
              <a:buClr>
                <a:srgbClr val="000000"/>
              </a:buClr>
            </a:pPr>
            <a:r>
              <a:rPr lang="en" sz="1867" kern="0" dirty="0">
                <a:solidFill>
                  <a:srgbClr val="424C5D"/>
                </a:solidFill>
                <a:latin typeface="Open Sans"/>
                <a:ea typeface="Open Sans"/>
                <a:cs typeface="Open Sans"/>
                <a:sym typeface="Open Sans"/>
              </a:rPr>
              <a:t>Optimized endpoints for all major clouds enables new cloud networks to be spun up in minutes</a:t>
            </a:r>
            <a:endParaRPr sz="1867" kern="0" dirty="0">
              <a:solidFill>
                <a:srgbClr val="424C5D"/>
              </a:solidFill>
              <a:latin typeface="Open Sans"/>
              <a:ea typeface="Open Sans"/>
              <a:cs typeface="Open Sans"/>
              <a:sym typeface="Open Sans"/>
            </a:endParaRPr>
          </a:p>
        </p:txBody>
      </p:sp>
      <p:pic>
        <p:nvPicPr>
          <p:cNvPr id="6" name="Picture 5" descr="Logo&#10;&#10;Description automatically generated">
            <a:extLst>
              <a:ext uri="{FF2B5EF4-FFF2-40B4-BE49-F238E27FC236}">
                <a16:creationId xmlns:a16="http://schemas.microsoft.com/office/drawing/2014/main" id="{AE84BB65-A522-7A42-8E04-2765DB0194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04342" y="6151043"/>
            <a:ext cx="1347787" cy="53237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85"/>
          <p:cNvSpPr txBox="1"/>
          <p:nvPr/>
        </p:nvSpPr>
        <p:spPr>
          <a:xfrm>
            <a:off x="1679600" y="456633"/>
            <a:ext cx="8832800" cy="354000"/>
          </a:xfrm>
          <a:prstGeom prst="rect">
            <a:avLst/>
          </a:prstGeom>
          <a:noFill/>
          <a:ln>
            <a:noFill/>
          </a:ln>
        </p:spPr>
        <p:txBody>
          <a:bodyPr spcFirstLastPara="1" wrap="square" lIns="45700" tIns="22867" rIns="45700" bIns="22867" anchor="t" anchorCtr="0">
            <a:noAutofit/>
          </a:bodyPr>
          <a:lstStyle/>
          <a:p>
            <a:pPr algn="ctr" defTabSz="1219170">
              <a:lnSpc>
                <a:spcPct val="80000"/>
              </a:lnSpc>
              <a:buClr>
                <a:srgbClr val="000000"/>
              </a:buClr>
            </a:pPr>
            <a:r>
              <a:rPr lang="en" sz="2400" kern="0" dirty="0">
                <a:solidFill>
                  <a:srgbClr val="003395"/>
                </a:solidFill>
                <a:latin typeface="Russo One"/>
                <a:ea typeface="Russo One"/>
                <a:cs typeface="Russo One"/>
                <a:sym typeface="Russo One"/>
              </a:rPr>
              <a:t>NetFoundry AppWAN Vs VPN or SD-WAN</a:t>
            </a:r>
            <a:endParaRPr sz="2400" kern="0" dirty="0">
              <a:solidFill>
                <a:srgbClr val="003395"/>
              </a:solidFill>
              <a:latin typeface="Russo One"/>
              <a:ea typeface="Russo One"/>
              <a:cs typeface="Russo One"/>
              <a:sym typeface="Russo One"/>
            </a:endParaRPr>
          </a:p>
        </p:txBody>
      </p:sp>
      <p:grpSp>
        <p:nvGrpSpPr>
          <p:cNvPr id="888" name="Google Shape;888;p85"/>
          <p:cNvGrpSpPr/>
          <p:nvPr/>
        </p:nvGrpSpPr>
        <p:grpSpPr>
          <a:xfrm>
            <a:off x="-11263" y="0"/>
            <a:ext cx="2498700" cy="6858000"/>
            <a:chOff x="-11264" y="0"/>
            <a:chExt cx="2498700" cy="6858000"/>
          </a:xfrm>
        </p:grpSpPr>
        <p:sp>
          <p:nvSpPr>
            <p:cNvPr id="889" name="Google Shape;889;p85"/>
            <p:cNvSpPr/>
            <p:nvPr/>
          </p:nvSpPr>
          <p:spPr>
            <a:xfrm>
              <a:off x="99753" y="0"/>
              <a:ext cx="78600" cy="6858000"/>
            </a:xfrm>
            <a:prstGeom prst="rect">
              <a:avLst/>
            </a:prstGeom>
            <a:solidFill>
              <a:schemeClr val="accent1"/>
            </a:solidFill>
            <a:ln>
              <a:noFill/>
            </a:ln>
          </p:spPr>
          <p:txBody>
            <a:bodyPr spcFirstLastPara="1" wrap="square" lIns="91433" tIns="45700" rIns="91433" bIns="45700" anchor="ctr" anchorCtr="0">
              <a:noAutofit/>
            </a:bodyPr>
            <a:lstStyle/>
            <a:p>
              <a:pPr algn="ctr" defTabSz="1219170">
                <a:buClr>
                  <a:srgbClr val="000000"/>
                </a:buClr>
              </a:pPr>
              <a:endParaRPr sz="1867" kern="0" dirty="0">
                <a:solidFill>
                  <a:srgbClr val="FFFFFF"/>
                </a:solidFill>
                <a:latin typeface="Open Sans"/>
                <a:ea typeface="Open Sans"/>
                <a:cs typeface="Open Sans"/>
                <a:sym typeface="Open Sans"/>
              </a:endParaRPr>
            </a:p>
          </p:txBody>
        </p:sp>
        <p:sp>
          <p:nvSpPr>
            <p:cNvPr id="890" name="Google Shape;890;p85"/>
            <p:cNvSpPr/>
            <p:nvPr/>
          </p:nvSpPr>
          <p:spPr>
            <a:xfrm>
              <a:off x="-9833" y="0"/>
              <a:ext cx="108300" cy="6858000"/>
            </a:xfrm>
            <a:prstGeom prst="rect">
              <a:avLst/>
            </a:prstGeom>
            <a:solidFill>
              <a:schemeClr val="dk2"/>
            </a:solidFill>
            <a:ln>
              <a:noFill/>
            </a:ln>
          </p:spPr>
          <p:txBody>
            <a:bodyPr spcFirstLastPara="1" wrap="square" lIns="91433" tIns="45700" rIns="91433" bIns="45700" anchor="ctr" anchorCtr="0">
              <a:noAutofit/>
            </a:bodyPr>
            <a:lstStyle/>
            <a:p>
              <a:pPr algn="ctr" defTabSz="1219170">
                <a:buClr>
                  <a:srgbClr val="000000"/>
                </a:buClr>
              </a:pPr>
              <a:endParaRPr sz="1867" kern="0" dirty="0">
                <a:solidFill>
                  <a:srgbClr val="FFFFFF"/>
                </a:solidFill>
                <a:latin typeface="Open Sans"/>
                <a:ea typeface="Open Sans"/>
                <a:cs typeface="Open Sans"/>
                <a:sym typeface="Open Sans"/>
              </a:endParaRPr>
            </a:p>
          </p:txBody>
        </p:sp>
        <p:sp>
          <p:nvSpPr>
            <p:cNvPr id="891" name="Google Shape;891;p85"/>
            <p:cNvSpPr/>
            <p:nvPr/>
          </p:nvSpPr>
          <p:spPr>
            <a:xfrm>
              <a:off x="-11264" y="6222569"/>
              <a:ext cx="2498700" cy="521100"/>
            </a:xfrm>
            <a:prstGeom prst="rect">
              <a:avLst/>
            </a:prstGeom>
            <a:solidFill>
              <a:schemeClr val="dk2"/>
            </a:solidFill>
            <a:ln>
              <a:noFill/>
            </a:ln>
          </p:spPr>
          <p:txBody>
            <a:bodyPr spcFirstLastPara="1" wrap="square" lIns="91433" tIns="45700" rIns="91433" bIns="45700" anchor="ctr" anchorCtr="0">
              <a:noAutofit/>
            </a:bodyPr>
            <a:lstStyle/>
            <a:p>
              <a:pPr algn="ctr" defTabSz="1219170">
                <a:buClr>
                  <a:srgbClr val="000000"/>
                </a:buClr>
              </a:pPr>
              <a:endParaRPr sz="1867" kern="0" dirty="0">
                <a:solidFill>
                  <a:srgbClr val="FFFFFF"/>
                </a:solidFill>
                <a:latin typeface="Open Sans"/>
                <a:ea typeface="Open Sans"/>
                <a:cs typeface="Open Sans"/>
                <a:sym typeface="Open Sans"/>
              </a:endParaRPr>
            </a:p>
          </p:txBody>
        </p:sp>
        <p:pic>
          <p:nvPicPr>
            <p:cNvPr id="892" name="Google Shape;892;p85"/>
            <p:cNvPicPr preferRelativeResize="0"/>
            <p:nvPr/>
          </p:nvPicPr>
          <p:blipFill rotWithShape="1">
            <a:blip r:embed="rId3">
              <a:alphaModFix/>
            </a:blip>
            <a:srcRect/>
            <a:stretch/>
          </p:blipFill>
          <p:spPr>
            <a:xfrm>
              <a:off x="181358" y="6338808"/>
              <a:ext cx="2180314" cy="298703"/>
            </a:xfrm>
            <a:prstGeom prst="rect">
              <a:avLst/>
            </a:prstGeom>
            <a:noFill/>
            <a:ln>
              <a:noFill/>
            </a:ln>
          </p:spPr>
        </p:pic>
      </p:grpSp>
      <p:sp>
        <p:nvSpPr>
          <p:cNvPr id="893" name="Google Shape;893;p85"/>
          <p:cNvSpPr/>
          <p:nvPr/>
        </p:nvSpPr>
        <p:spPr>
          <a:xfrm>
            <a:off x="479425" y="981075"/>
            <a:ext cx="11428400" cy="5003600"/>
          </a:xfrm>
          <a:prstGeom prst="rect">
            <a:avLst/>
          </a:prstGeom>
          <a:solidFill>
            <a:schemeClr val="lt1"/>
          </a:solidFill>
          <a:ln>
            <a:noFill/>
          </a:ln>
          <a:effectLst>
            <a:outerShdw blurRad="50800" dist="38100" dir="8100000" algn="tr" rotWithShape="0">
              <a:srgbClr val="000000">
                <a:alpha val="40000"/>
              </a:srgbClr>
            </a:outerShdw>
          </a:effectLst>
        </p:spPr>
        <p:txBody>
          <a:bodyPr spcFirstLastPara="1" wrap="square" lIns="91433" tIns="45700" rIns="91433" bIns="45700" anchor="ctr" anchorCtr="0">
            <a:noAutofit/>
          </a:bodyPr>
          <a:lstStyle/>
          <a:p>
            <a:pPr algn="ctr" defTabSz="1219170">
              <a:buClr>
                <a:srgbClr val="000000"/>
              </a:buClr>
            </a:pPr>
            <a:endParaRPr sz="1867" kern="0" dirty="0">
              <a:solidFill>
                <a:srgbClr val="FFFFFF"/>
              </a:solidFill>
              <a:latin typeface="Open Sans"/>
              <a:ea typeface="Open Sans"/>
              <a:cs typeface="Open Sans"/>
              <a:sym typeface="Open Sans"/>
            </a:endParaRPr>
          </a:p>
        </p:txBody>
      </p:sp>
      <p:graphicFrame>
        <p:nvGraphicFramePr>
          <p:cNvPr id="894" name="Google Shape;894;p85"/>
          <p:cNvGraphicFramePr/>
          <p:nvPr/>
        </p:nvGraphicFramePr>
        <p:xfrm>
          <a:off x="479426" y="981075"/>
          <a:ext cx="11428433" cy="5003867"/>
        </p:xfrm>
        <a:graphic>
          <a:graphicData uri="http://schemas.openxmlformats.org/drawingml/2006/table">
            <a:tbl>
              <a:tblPr firstRow="1" firstCol="1" bandRow="1">
                <a:noFill/>
              </a:tblPr>
              <a:tblGrid>
                <a:gridCol w="3035933">
                  <a:extLst>
                    <a:ext uri="{9D8B030D-6E8A-4147-A177-3AD203B41FA5}">
                      <a16:colId xmlns:a16="http://schemas.microsoft.com/office/drawing/2014/main" val="20000"/>
                    </a:ext>
                  </a:extLst>
                </a:gridCol>
                <a:gridCol w="2326667">
                  <a:extLst>
                    <a:ext uri="{9D8B030D-6E8A-4147-A177-3AD203B41FA5}">
                      <a16:colId xmlns:a16="http://schemas.microsoft.com/office/drawing/2014/main" val="20001"/>
                    </a:ext>
                  </a:extLst>
                </a:gridCol>
                <a:gridCol w="2686433">
                  <a:extLst>
                    <a:ext uri="{9D8B030D-6E8A-4147-A177-3AD203B41FA5}">
                      <a16:colId xmlns:a16="http://schemas.microsoft.com/office/drawing/2014/main" val="20002"/>
                    </a:ext>
                  </a:extLst>
                </a:gridCol>
                <a:gridCol w="3379400">
                  <a:extLst>
                    <a:ext uri="{9D8B030D-6E8A-4147-A177-3AD203B41FA5}">
                      <a16:colId xmlns:a16="http://schemas.microsoft.com/office/drawing/2014/main" val="20003"/>
                    </a:ext>
                  </a:extLst>
                </a:gridCol>
              </a:tblGrid>
              <a:tr h="581233">
                <a:tc>
                  <a:txBody>
                    <a:bodyPr/>
                    <a:lstStyle/>
                    <a:p>
                      <a:pPr marL="139700" marR="0" lvl="0" indent="0" algn="l" rtl="0">
                        <a:lnSpc>
                          <a:spcPct val="128571"/>
                        </a:lnSpc>
                        <a:spcBef>
                          <a:spcPts val="0"/>
                        </a:spcBef>
                        <a:spcAft>
                          <a:spcPts val="0"/>
                        </a:spcAft>
                        <a:buClr>
                          <a:schemeClr val="lt1"/>
                        </a:buClr>
                        <a:buSzPts val="300"/>
                        <a:buFont typeface="Open Sans"/>
                        <a:buNone/>
                      </a:pPr>
                      <a:r>
                        <a:rPr lang="en" sz="1500" b="1" u="none" strike="noStrike" cap="none" dirty="0">
                          <a:solidFill>
                            <a:schemeClr val="lt1"/>
                          </a:solidFill>
                          <a:latin typeface="Open Sans"/>
                          <a:ea typeface="Open Sans"/>
                          <a:cs typeface="Open Sans"/>
                          <a:sym typeface="Open Sans"/>
                        </a:rPr>
                        <a:t>Feature</a:t>
                      </a:r>
                      <a:endParaRPr sz="1500" dirty="0"/>
                    </a:p>
                  </a:txBody>
                  <a:tcPr marL="24667" marR="24667" marT="18567" marB="18567" anchor="ctr">
                    <a:lnL w="12700" cap="flat" cmpd="sng">
                      <a:solidFill>
                        <a:srgbClr val="256FFF"/>
                      </a:solidFill>
                      <a:prstDash val="solid"/>
                      <a:round/>
                      <a:headEnd type="none" w="sm" len="sm"/>
                      <a:tailEnd type="none" w="sm" len="sm"/>
                    </a:lnL>
                    <a:lnT w="12700" cap="flat" cmpd="sng">
                      <a:solidFill>
                        <a:srgbClr val="256FFF"/>
                      </a:solidFill>
                      <a:prstDash val="solid"/>
                      <a:round/>
                      <a:headEnd type="none" w="sm" len="sm"/>
                      <a:tailEnd type="none" w="sm" len="sm"/>
                    </a:lnT>
                    <a:lnB w="12700" cap="flat" cmpd="sng">
                      <a:solidFill>
                        <a:srgbClr val="256FFF"/>
                      </a:solidFill>
                      <a:prstDash val="solid"/>
                      <a:round/>
                      <a:headEnd type="none" w="sm" len="sm"/>
                      <a:tailEnd type="none" w="sm" len="sm"/>
                    </a:lnB>
                    <a:gradFill>
                      <a:gsLst>
                        <a:gs pos="0">
                          <a:srgbClr val="0054BE"/>
                        </a:gs>
                        <a:gs pos="100000">
                          <a:schemeClr val="accent2"/>
                        </a:gs>
                      </a:gsLst>
                      <a:lin ang="0" scaled="0"/>
                    </a:gradFill>
                  </a:tcPr>
                </a:tc>
                <a:tc>
                  <a:txBody>
                    <a:bodyPr/>
                    <a:lstStyle/>
                    <a:p>
                      <a:pPr marL="0" marR="0" lvl="0" indent="0" algn="ctr" rtl="0">
                        <a:lnSpc>
                          <a:spcPct val="128571"/>
                        </a:lnSpc>
                        <a:spcBef>
                          <a:spcPts val="0"/>
                        </a:spcBef>
                        <a:spcAft>
                          <a:spcPts val="0"/>
                        </a:spcAft>
                        <a:buClr>
                          <a:schemeClr val="lt1"/>
                        </a:buClr>
                        <a:buSzPts val="300"/>
                        <a:buFont typeface="Open Sans"/>
                        <a:buNone/>
                      </a:pPr>
                      <a:r>
                        <a:rPr lang="en" sz="1500" b="1" u="none" strike="noStrike" cap="none" dirty="0">
                          <a:solidFill>
                            <a:schemeClr val="lt1"/>
                          </a:solidFill>
                          <a:latin typeface="Open Sans"/>
                          <a:ea typeface="Open Sans"/>
                          <a:cs typeface="Open Sans"/>
                          <a:sym typeface="Open Sans"/>
                        </a:rPr>
                        <a:t>VPN or SD-WAN</a:t>
                      </a:r>
                      <a:endParaRPr sz="1500" b="1" u="none" strike="noStrike" cap="none" dirty="0">
                        <a:solidFill>
                          <a:schemeClr val="lt1"/>
                        </a:solidFill>
                        <a:latin typeface="Open Sans"/>
                        <a:ea typeface="Open Sans"/>
                        <a:cs typeface="Open Sans"/>
                        <a:sym typeface="Open Sans"/>
                      </a:endParaRPr>
                    </a:p>
                  </a:txBody>
                  <a:tcPr marL="24667" marR="24667" marT="18567" marB="18567" anchor="ctr">
                    <a:lnT w="12700" cap="flat" cmpd="sng">
                      <a:solidFill>
                        <a:srgbClr val="256FFF"/>
                      </a:solidFill>
                      <a:prstDash val="solid"/>
                      <a:round/>
                      <a:headEnd type="none" w="sm" len="sm"/>
                      <a:tailEnd type="none" w="sm" len="sm"/>
                    </a:lnT>
                    <a:lnB w="12700" cap="flat" cmpd="sng">
                      <a:solidFill>
                        <a:srgbClr val="256FFF"/>
                      </a:solidFill>
                      <a:prstDash val="solid"/>
                      <a:round/>
                      <a:headEnd type="none" w="sm" len="sm"/>
                      <a:tailEnd type="none" w="sm" len="sm"/>
                    </a:lnB>
                    <a:gradFill>
                      <a:gsLst>
                        <a:gs pos="0">
                          <a:srgbClr val="0054BE"/>
                        </a:gs>
                        <a:gs pos="100000">
                          <a:schemeClr val="accent2"/>
                        </a:gs>
                      </a:gsLst>
                      <a:lin ang="0" scaled="0"/>
                    </a:gradFill>
                  </a:tcPr>
                </a:tc>
                <a:tc>
                  <a:txBody>
                    <a:bodyPr/>
                    <a:lstStyle/>
                    <a:p>
                      <a:pPr marL="0" marR="0" lvl="0" indent="0" algn="ctr" rtl="0">
                        <a:lnSpc>
                          <a:spcPct val="128571"/>
                        </a:lnSpc>
                        <a:spcBef>
                          <a:spcPts val="0"/>
                        </a:spcBef>
                        <a:spcAft>
                          <a:spcPts val="0"/>
                        </a:spcAft>
                        <a:buClr>
                          <a:schemeClr val="lt1"/>
                        </a:buClr>
                        <a:buSzPts val="300"/>
                        <a:buFont typeface="Open Sans"/>
                        <a:buNone/>
                      </a:pPr>
                      <a:r>
                        <a:rPr lang="en" sz="1500" b="1" u="none" strike="noStrike" cap="none" dirty="0">
                          <a:solidFill>
                            <a:schemeClr val="lt1"/>
                          </a:solidFill>
                          <a:latin typeface="Open Sans"/>
                          <a:ea typeface="Open Sans"/>
                          <a:cs typeface="Open Sans"/>
                          <a:sym typeface="Open Sans"/>
                        </a:rPr>
                        <a:t>NetFoundry</a:t>
                      </a:r>
                      <a:endParaRPr sz="1500" dirty="0"/>
                    </a:p>
                  </a:txBody>
                  <a:tcPr marL="24667" marR="24667" marT="18567" marB="18567" anchor="ctr">
                    <a:lnT w="12700" cap="flat" cmpd="sng">
                      <a:solidFill>
                        <a:srgbClr val="256FFF"/>
                      </a:solidFill>
                      <a:prstDash val="solid"/>
                      <a:round/>
                      <a:headEnd type="none" w="sm" len="sm"/>
                      <a:tailEnd type="none" w="sm" len="sm"/>
                    </a:lnT>
                    <a:lnB w="12700" cap="flat" cmpd="sng">
                      <a:solidFill>
                        <a:srgbClr val="256FFF"/>
                      </a:solidFill>
                      <a:prstDash val="solid"/>
                      <a:round/>
                      <a:headEnd type="none" w="sm" len="sm"/>
                      <a:tailEnd type="none" w="sm" len="sm"/>
                    </a:lnB>
                    <a:gradFill>
                      <a:gsLst>
                        <a:gs pos="0">
                          <a:srgbClr val="0054BE"/>
                        </a:gs>
                        <a:gs pos="100000">
                          <a:schemeClr val="accent2"/>
                        </a:gs>
                      </a:gsLst>
                      <a:lin ang="0" scaled="0"/>
                    </a:gradFill>
                  </a:tcPr>
                </a:tc>
                <a:tc>
                  <a:txBody>
                    <a:bodyPr/>
                    <a:lstStyle/>
                    <a:p>
                      <a:pPr marL="0" marR="0" lvl="0" indent="0" algn="ctr" rtl="0">
                        <a:lnSpc>
                          <a:spcPct val="114285"/>
                        </a:lnSpc>
                        <a:spcBef>
                          <a:spcPts val="0"/>
                        </a:spcBef>
                        <a:spcAft>
                          <a:spcPts val="0"/>
                        </a:spcAft>
                        <a:buClr>
                          <a:schemeClr val="lt1"/>
                        </a:buClr>
                        <a:buSzPts val="300"/>
                        <a:buFont typeface="Open Sans"/>
                        <a:buNone/>
                      </a:pPr>
                      <a:r>
                        <a:rPr lang="en" sz="1500" b="1" u="none" strike="noStrike" cap="none" dirty="0">
                          <a:solidFill>
                            <a:schemeClr val="lt1"/>
                          </a:solidFill>
                          <a:latin typeface="Open Sans"/>
                          <a:ea typeface="Open Sans"/>
                          <a:cs typeface="Open Sans"/>
                          <a:sym typeface="Open Sans"/>
                        </a:rPr>
                        <a:t>Value</a:t>
                      </a:r>
                      <a:endParaRPr sz="1500" b="1" u="none" strike="noStrike" cap="none" dirty="0">
                        <a:solidFill>
                          <a:schemeClr val="lt1"/>
                        </a:solidFill>
                        <a:latin typeface="Open Sans"/>
                        <a:ea typeface="Open Sans"/>
                        <a:cs typeface="Open Sans"/>
                        <a:sym typeface="Open Sans"/>
                      </a:endParaRPr>
                    </a:p>
                  </a:txBody>
                  <a:tcPr marL="24667" marR="24667" marT="18567" marB="18567" anchor="ctr">
                    <a:lnR w="12700" cap="flat" cmpd="sng">
                      <a:solidFill>
                        <a:srgbClr val="256FFF"/>
                      </a:solidFill>
                      <a:prstDash val="solid"/>
                      <a:round/>
                      <a:headEnd type="none" w="sm" len="sm"/>
                      <a:tailEnd type="none" w="sm" len="sm"/>
                    </a:lnR>
                    <a:lnT w="12700" cap="flat" cmpd="sng">
                      <a:solidFill>
                        <a:srgbClr val="256FFF"/>
                      </a:solidFill>
                      <a:prstDash val="solid"/>
                      <a:round/>
                      <a:headEnd type="none" w="sm" len="sm"/>
                      <a:tailEnd type="none" w="sm" len="sm"/>
                    </a:lnT>
                    <a:lnB w="12700" cap="flat" cmpd="sng">
                      <a:solidFill>
                        <a:srgbClr val="256FFF"/>
                      </a:solidFill>
                      <a:prstDash val="solid"/>
                      <a:round/>
                      <a:headEnd type="none" w="sm" len="sm"/>
                      <a:tailEnd type="none" w="sm" len="sm"/>
                    </a:lnB>
                    <a:gradFill>
                      <a:gsLst>
                        <a:gs pos="0">
                          <a:srgbClr val="0054BE"/>
                        </a:gs>
                        <a:gs pos="100000">
                          <a:schemeClr val="accent2"/>
                        </a:gs>
                      </a:gsLst>
                      <a:lin ang="0" scaled="0"/>
                    </a:gradFill>
                  </a:tcPr>
                </a:tc>
                <a:extLst>
                  <a:ext uri="{0D108BD9-81ED-4DB2-BD59-A6C34878D82A}">
                    <a16:rowId xmlns:a16="http://schemas.microsoft.com/office/drawing/2014/main" val="10000"/>
                  </a:ext>
                </a:extLst>
              </a:tr>
              <a:tr h="485367">
                <a:tc>
                  <a:txBody>
                    <a:bodyPr/>
                    <a:lstStyle/>
                    <a:p>
                      <a:pPr marL="139700" marR="0" lvl="0" indent="0" algn="l" rtl="0">
                        <a:lnSpc>
                          <a:spcPct val="121428"/>
                        </a:lnSpc>
                        <a:spcBef>
                          <a:spcPts val="0"/>
                        </a:spcBef>
                        <a:spcAft>
                          <a:spcPts val="0"/>
                        </a:spcAft>
                        <a:buNone/>
                      </a:pPr>
                      <a:r>
                        <a:rPr lang="en" sz="1100" b="0" u="none" strike="noStrike" cap="none" dirty="0">
                          <a:solidFill>
                            <a:schemeClr val="dk1"/>
                          </a:solidFill>
                        </a:rPr>
                        <a:t>Security model</a:t>
                      </a:r>
                      <a:endParaRPr sz="1100" b="0" u="none" strike="noStrike" cap="none" dirty="0">
                        <a:solidFill>
                          <a:schemeClr val="dk1"/>
                        </a:solidFill>
                      </a:endParaRPr>
                    </a:p>
                  </a:txBody>
                  <a:tcPr marL="24667" marR="24667" marT="18567" marB="18567" anchor="ctr">
                    <a:lnL w="12700" cap="flat" cmpd="sng">
                      <a:solidFill>
                        <a:srgbClr val="F1F4F5"/>
                      </a:solidFill>
                      <a:prstDash val="solid"/>
                      <a:round/>
                      <a:headEnd type="none" w="sm" len="sm"/>
                      <a:tailEnd type="none" w="sm" len="sm"/>
                    </a:lnL>
                    <a:lnT w="12700" cap="flat" cmpd="sng">
                      <a:solidFill>
                        <a:srgbClr val="256FFF"/>
                      </a:solidFill>
                      <a:prstDash val="solid"/>
                      <a:round/>
                      <a:headEnd type="none" w="sm" len="sm"/>
                      <a:tailEnd type="none" w="sm" len="sm"/>
                    </a:lnT>
                    <a:solidFill>
                      <a:srgbClr val="F1F4F5">
                        <a:alpha val="20000"/>
                      </a:srgbClr>
                    </a:solidFill>
                  </a:tcPr>
                </a:tc>
                <a:tc>
                  <a:txBody>
                    <a:bodyPr/>
                    <a:lstStyle/>
                    <a:p>
                      <a:pPr marL="63500" marR="0" lvl="0" indent="0" algn="ctr" rtl="0">
                        <a:lnSpc>
                          <a:spcPct val="95357"/>
                        </a:lnSpc>
                        <a:spcBef>
                          <a:spcPts val="0"/>
                        </a:spcBef>
                        <a:spcAft>
                          <a:spcPts val="0"/>
                        </a:spcAft>
                        <a:buNone/>
                      </a:pPr>
                      <a:r>
                        <a:rPr lang="en" sz="1100" u="none" strike="noStrike" cap="none" dirty="0">
                          <a:solidFill>
                            <a:schemeClr val="dk1"/>
                          </a:solidFill>
                        </a:rPr>
                        <a:t>Perimeter, site based security</a:t>
                      </a:r>
                      <a:endParaRPr sz="1100" dirty="0"/>
                    </a:p>
                  </a:txBody>
                  <a:tcPr marL="24667" marR="24667" marT="18567" marB="18567" anchor="ctr">
                    <a:lnT w="12700" cap="flat" cmpd="sng">
                      <a:solidFill>
                        <a:srgbClr val="256FFF"/>
                      </a:solidFill>
                      <a:prstDash val="solid"/>
                      <a:round/>
                      <a:headEnd type="none" w="sm" len="sm"/>
                      <a:tailEnd type="none" w="sm" len="sm"/>
                    </a:lnT>
                    <a:solidFill>
                      <a:srgbClr val="F1F4F5">
                        <a:alpha val="20000"/>
                      </a:srgbClr>
                    </a:solidFill>
                  </a:tcPr>
                </a:tc>
                <a:tc>
                  <a:txBody>
                    <a:bodyPr/>
                    <a:lstStyle/>
                    <a:p>
                      <a:pPr marL="63500" marR="0" lvl="0" indent="0" algn="ctr" rtl="0">
                        <a:lnSpc>
                          <a:spcPct val="95357"/>
                        </a:lnSpc>
                        <a:spcBef>
                          <a:spcPts val="0"/>
                        </a:spcBef>
                        <a:spcAft>
                          <a:spcPts val="0"/>
                        </a:spcAft>
                        <a:buNone/>
                      </a:pPr>
                      <a:r>
                        <a:rPr lang="en" sz="1100" u="none" strike="noStrike" cap="none" dirty="0">
                          <a:solidFill>
                            <a:schemeClr val="dk1"/>
                          </a:solidFill>
                        </a:rPr>
                        <a:t>Zero Trust / Dark Network</a:t>
                      </a:r>
                      <a:endParaRPr sz="1100" u="none" strike="noStrike" cap="none" dirty="0">
                        <a:solidFill>
                          <a:schemeClr val="dk1"/>
                        </a:solidFill>
                      </a:endParaRPr>
                    </a:p>
                  </a:txBody>
                  <a:tcPr marL="0" marR="0" marT="0" marB="0" anchor="ctr">
                    <a:lnT w="12700" cap="flat" cmpd="sng">
                      <a:solidFill>
                        <a:srgbClr val="256FFF"/>
                      </a:solidFill>
                      <a:prstDash val="solid"/>
                      <a:round/>
                      <a:headEnd type="none" w="sm" len="sm"/>
                      <a:tailEnd type="none" w="sm" len="sm"/>
                    </a:lnT>
                    <a:solidFill>
                      <a:srgbClr val="F1F4F5">
                        <a:alpha val="20000"/>
                      </a:srgbClr>
                    </a:solidFill>
                  </a:tcPr>
                </a:tc>
                <a:tc>
                  <a:txBody>
                    <a:bodyPr/>
                    <a:lstStyle/>
                    <a:p>
                      <a:pPr marL="0" marR="0" lvl="0" indent="0" algn="ctr" rtl="0">
                        <a:lnSpc>
                          <a:spcPct val="95357"/>
                        </a:lnSpc>
                        <a:spcBef>
                          <a:spcPts val="0"/>
                        </a:spcBef>
                        <a:spcAft>
                          <a:spcPts val="0"/>
                        </a:spcAft>
                        <a:buNone/>
                      </a:pPr>
                      <a:r>
                        <a:rPr lang="en" sz="1100" u="none" strike="noStrike" cap="none" dirty="0">
                          <a:solidFill>
                            <a:schemeClr val="dk1"/>
                          </a:solidFill>
                        </a:rPr>
                        <a:t>Stronger security, from anywhere to anywhere. Least privileged access.</a:t>
                      </a:r>
                      <a:endParaRPr sz="1100" u="none" strike="noStrike" cap="none" dirty="0">
                        <a:solidFill>
                          <a:schemeClr val="dk1"/>
                        </a:solidFill>
                      </a:endParaRPr>
                    </a:p>
                  </a:txBody>
                  <a:tcPr marL="0" marR="0" marT="0" marB="0" anchor="ctr">
                    <a:lnR w="12700" cap="flat" cmpd="sng">
                      <a:solidFill>
                        <a:srgbClr val="F1F4F5"/>
                      </a:solidFill>
                      <a:prstDash val="solid"/>
                      <a:round/>
                      <a:headEnd type="none" w="sm" len="sm"/>
                      <a:tailEnd type="none" w="sm" len="sm"/>
                    </a:lnR>
                    <a:lnT w="12700" cap="flat" cmpd="sng">
                      <a:solidFill>
                        <a:srgbClr val="256FFF"/>
                      </a:solidFill>
                      <a:prstDash val="solid"/>
                      <a:round/>
                      <a:headEnd type="none" w="sm" len="sm"/>
                      <a:tailEnd type="none" w="sm" len="sm"/>
                    </a:lnT>
                    <a:solidFill>
                      <a:srgbClr val="F1F4F5">
                        <a:alpha val="20000"/>
                      </a:srgbClr>
                    </a:solidFill>
                  </a:tcPr>
                </a:tc>
                <a:extLst>
                  <a:ext uri="{0D108BD9-81ED-4DB2-BD59-A6C34878D82A}">
                    <a16:rowId xmlns:a16="http://schemas.microsoft.com/office/drawing/2014/main" val="10001"/>
                  </a:ext>
                </a:extLst>
              </a:tr>
              <a:tr h="512100">
                <a:tc>
                  <a:txBody>
                    <a:bodyPr/>
                    <a:lstStyle/>
                    <a:p>
                      <a:pPr marL="139700" marR="0" lvl="0" indent="0" algn="l" rtl="0">
                        <a:lnSpc>
                          <a:spcPct val="121428"/>
                        </a:lnSpc>
                        <a:spcBef>
                          <a:spcPts val="0"/>
                        </a:spcBef>
                        <a:spcAft>
                          <a:spcPts val="0"/>
                        </a:spcAft>
                        <a:buNone/>
                      </a:pPr>
                      <a:r>
                        <a:rPr lang="en" sz="1100" b="0" u="none" strike="noStrike" cap="none" dirty="0">
                          <a:solidFill>
                            <a:schemeClr val="dk1"/>
                          </a:solidFill>
                        </a:rPr>
                        <a:t>Deployment model</a:t>
                      </a:r>
                      <a:endParaRPr sz="1100" b="0" u="none" strike="noStrike" cap="none" dirty="0">
                        <a:solidFill>
                          <a:schemeClr val="dk1"/>
                        </a:solidFill>
                      </a:endParaRPr>
                    </a:p>
                  </a:txBody>
                  <a:tcPr marL="24667" marR="24667" marT="18567" marB="18567" anchor="ctr">
                    <a:lnL w="12700" cap="flat" cmpd="sng">
                      <a:solidFill>
                        <a:srgbClr val="F1F4F5"/>
                      </a:solidFill>
                      <a:prstDash val="solid"/>
                      <a:round/>
                      <a:headEnd type="none" w="sm" len="sm"/>
                      <a:tailEnd type="none" w="sm" len="sm"/>
                    </a:lnL>
                    <a:solidFill>
                      <a:srgbClr val="F1F4F5"/>
                    </a:solidFill>
                  </a:tcPr>
                </a:tc>
                <a:tc>
                  <a:txBody>
                    <a:bodyPr/>
                    <a:lstStyle/>
                    <a:p>
                      <a:pPr marL="63500" marR="0" lvl="0" indent="0" algn="ctr" rtl="0">
                        <a:lnSpc>
                          <a:spcPct val="95357"/>
                        </a:lnSpc>
                        <a:spcBef>
                          <a:spcPts val="0"/>
                        </a:spcBef>
                        <a:spcAft>
                          <a:spcPts val="0"/>
                        </a:spcAft>
                        <a:buNone/>
                      </a:pPr>
                      <a:r>
                        <a:rPr lang="en" sz="1100" u="none" strike="noStrike" cap="none" dirty="0">
                          <a:solidFill>
                            <a:schemeClr val="dk1"/>
                          </a:solidFill>
                        </a:rPr>
                        <a:t>Deploy hardware</a:t>
                      </a:r>
                      <a:endParaRPr sz="1100" u="none" strike="noStrike" cap="none" dirty="0">
                        <a:solidFill>
                          <a:schemeClr val="dk1"/>
                        </a:solidFill>
                      </a:endParaRPr>
                    </a:p>
                  </a:txBody>
                  <a:tcPr marL="0" marR="0" marT="0" marB="0" anchor="ctr">
                    <a:solidFill>
                      <a:srgbClr val="F1F4F5"/>
                    </a:solidFill>
                  </a:tcPr>
                </a:tc>
                <a:tc>
                  <a:txBody>
                    <a:bodyPr/>
                    <a:lstStyle/>
                    <a:p>
                      <a:pPr marL="63500" marR="0" lvl="0" indent="0" algn="ctr" rtl="0">
                        <a:lnSpc>
                          <a:spcPct val="96428"/>
                        </a:lnSpc>
                        <a:spcBef>
                          <a:spcPts val="0"/>
                        </a:spcBef>
                        <a:spcAft>
                          <a:spcPts val="0"/>
                        </a:spcAft>
                        <a:buNone/>
                      </a:pPr>
                      <a:r>
                        <a:rPr lang="en" sz="1100" u="none" strike="noStrike" cap="none" dirty="0">
                          <a:solidFill>
                            <a:schemeClr val="dk1"/>
                          </a:solidFill>
                        </a:rPr>
                        <a:t>NaaS</a:t>
                      </a:r>
                      <a:endParaRPr sz="1100" u="none" strike="noStrike" cap="none" dirty="0">
                        <a:solidFill>
                          <a:schemeClr val="dk1"/>
                        </a:solidFill>
                      </a:endParaRPr>
                    </a:p>
                  </a:txBody>
                  <a:tcPr marL="0" marR="0" marT="0" marB="0" anchor="ctr">
                    <a:solidFill>
                      <a:srgbClr val="F1F4F5"/>
                    </a:solidFill>
                  </a:tcPr>
                </a:tc>
                <a:tc>
                  <a:txBody>
                    <a:bodyPr/>
                    <a:lstStyle/>
                    <a:p>
                      <a:pPr marL="0" marR="0" lvl="0" indent="0" algn="ctr" rtl="0">
                        <a:lnSpc>
                          <a:spcPct val="96428"/>
                        </a:lnSpc>
                        <a:spcBef>
                          <a:spcPts val="0"/>
                        </a:spcBef>
                        <a:spcAft>
                          <a:spcPts val="0"/>
                        </a:spcAft>
                        <a:buNone/>
                      </a:pPr>
                      <a:r>
                        <a:rPr lang="en" sz="1100" u="none" strike="noStrike" cap="none" dirty="0">
                          <a:solidFill>
                            <a:schemeClr val="dk1"/>
                          </a:solidFill>
                        </a:rPr>
                        <a:t>Simple, agile, on-demand</a:t>
                      </a:r>
                      <a:endParaRPr sz="1100" u="none" strike="noStrike" cap="none" dirty="0">
                        <a:solidFill>
                          <a:schemeClr val="dk1"/>
                        </a:solidFill>
                      </a:endParaRPr>
                    </a:p>
                  </a:txBody>
                  <a:tcPr marL="0" marR="0" marT="0" marB="0" anchor="ctr">
                    <a:lnR w="12700" cap="flat" cmpd="sng">
                      <a:solidFill>
                        <a:srgbClr val="F1F4F5"/>
                      </a:solidFill>
                      <a:prstDash val="solid"/>
                      <a:round/>
                      <a:headEnd type="none" w="sm" len="sm"/>
                      <a:tailEnd type="none" w="sm" len="sm"/>
                    </a:lnR>
                    <a:solidFill>
                      <a:srgbClr val="F1F4F5"/>
                    </a:solidFill>
                  </a:tcPr>
                </a:tc>
                <a:extLst>
                  <a:ext uri="{0D108BD9-81ED-4DB2-BD59-A6C34878D82A}">
                    <a16:rowId xmlns:a16="http://schemas.microsoft.com/office/drawing/2014/main" val="10002"/>
                  </a:ext>
                </a:extLst>
              </a:tr>
              <a:tr h="677533">
                <a:tc>
                  <a:txBody>
                    <a:bodyPr/>
                    <a:lstStyle/>
                    <a:p>
                      <a:pPr marL="139700" marR="0" lvl="0" indent="0" algn="l" rtl="0">
                        <a:lnSpc>
                          <a:spcPct val="121428"/>
                        </a:lnSpc>
                        <a:spcBef>
                          <a:spcPts val="0"/>
                        </a:spcBef>
                        <a:spcAft>
                          <a:spcPts val="0"/>
                        </a:spcAft>
                        <a:buNone/>
                      </a:pPr>
                      <a:r>
                        <a:rPr lang="en" sz="1100" b="0" u="none" strike="noStrike" cap="none" dirty="0">
                          <a:solidFill>
                            <a:schemeClr val="dk1"/>
                          </a:solidFill>
                        </a:rPr>
                        <a:t>Performance optimization over managed global Fabric</a:t>
                      </a:r>
                      <a:endParaRPr sz="1100" b="0" u="none" strike="noStrike" cap="none" dirty="0">
                        <a:solidFill>
                          <a:schemeClr val="dk1"/>
                        </a:solidFill>
                      </a:endParaRPr>
                    </a:p>
                  </a:txBody>
                  <a:tcPr marL="24667" marR="24667" marT="18567" marB="18567" anchor="ctr">
                    <a:lnL w="12700" cap="flat" cmpd="sng">
                      <a:solidFill>
                        <a:srgbClr val="F1F4F5"/>
                      </a:solidFill>
                      <a:prstDash val="solid"/>
                      <a:round/>
                      <a:headEnd type="none" w="sm" len="sm"/>
                      <a:tailEnd type="none" w="sm" len="sm"/>
                    </a:lnL>
                    <a:solidFill>
                      <a:srgbClr val="F1F4F5">
                        <a:alpha val="20000"/>
                      </a:srgbClr>
                    </a:solidFill>
                  </a:tcPr>
                </a:tc>
                <a:tc>
                  <a:txBody>
                    <a:bodyPr/>
                    <a:lstStyle/>
                    <a:p>
                      <a:pPr marL="63500" marR="0" lvl="0" indent="0" algn="ctr" rtl="0">
                        <a:lnSpc>
                          <a:spcPct val="95357"/>
                        </a:lnSpc>
                        <a:spcBef>
                          <a:spcPts val="0"/>
                        </a:spcBef>
                        <a:spcAft>
                          <a:spcPts val="0"/>
                        </a:spcAft>
                        <a:buNone/>
                      </a:pPr>
                      <a:r>
                        <a:rPr lang="en" sz="1100" u="none" strike="noStrike" cap="none" dirty="0">
                          <a:solidFill>
                            <a:schemeClr val="dk1"/>
                          </a:solidFill>
                        </a:rPr>
                        <a:t>No</a:t>
                      </a:r>
                      <a:endParaRPr sz="1100" dirty="0"/>
                    </a:p>
                  </a:txBody>
                  <a:tcPr marL="0" marR="0" marT="0" marB="0" anchor="ctr">
                    <a:solidFill>
                      <a:srgbClr val="F1F4F5">
                        <a:alpha val="20000"/>
                      </a:srgbClr>
                    </a:solidFill>
                  </a:tcPr>
                </a:tc>
                <a:tc>
                  <a:txBody>
                    <a:bodyPr/>
                    <a:lstStyle/>
                    <a:p>
                      <a:pPr marL="63500" marR="0" lvl="0" indent="0" algn="ctr" rtl="0">
                        <a:lnSpc>
                          <a:spcPct val="96071"/>
                        </a:lnSpc>
                        <a:spcBef>
                          <a:spcPts val="0"/>
                        </a:spcBef>
                        <a:spcAft>
                          <a:spcPts val="0"/>
                        </a:spcAft>
                        <a:buNone/>
                      </a:pPr>
                      <a:r>
                        <a:rPr lang="en" sz="1100" u="none" strike="noStrike" cap="none" dirty="0">
                          <a:solidFill>
                            <a:schemeClr val="dk1"/>
                          </a:solidFill>
                        </a:rPr>
                        <a:t>Yes</a:t>
                      </a:r>
                      <a:endParaRPr sz="1100" u="none" strike="noStrike" cap="none" dirty="0">
                        <a:solidFill>
                          <a:schemeClr val="dk1"/>
                        </a:solidFill>
                      </a:endParaRPr>
                    </a:p>
                  </a:txBody>
                  <a:tcPr marL="0" marR="0" marT="0" marB="0" anchor="ctr">
                    <a:solidFill>
                      <a:srgbClr val="F1F4F5">
                        <a:alpha val="20000"/>
                      </a:srgbClr>
                    </a:solidFill>
                  </a:tcPr>
                </a:tc>
                <a:tc>
                  <a:txBody>
                    <a:bodyPr/>
                    <a:lstStyle/>
                    <a:p>
                      <a:pPr marL="0" marR="0" lvl="0" indent="0" algn="ctr" rtl="0">
                        <a:lnSpc>
                          <a:spcPct val="96071"/>
                        </a:lnSpc>
                        <a:spcBef>
                          <a:spcPts val="0"/>
                        </a:spcBef>
                        <a:spcAft>
                          <a:spcPts val="0"/>
                        </a:spcAft>
                        <a:buNone/>
                      </a:pPr>
                      <a:r>
                        <a:rPr lang="en" sz="1100" u="none" strike="noStrike" cap="none" dirty="0">
                          <a:solidFill>
                            <a:schemeClr val="dk1"/>
                          </a:solidFill>
                        </a:rPr>
                        <a:t>Improved productivity.  Throughput commonly 2x to 10x compared to VPN</a:t>
                      </a:r>
                      <a:endParaRPr sz="1100" u="none" strike="noStrike" cap="none" dirty="0">
                        <a:solidFill>
                          <a:schemeClr val="dk1"/>
                        </a:solidFill>
                      </a:endParaRPr>
                    </a:p>
                  </a:txBody>
                  <a:tcPr marL="0" marR="0" marT="0" marB="0" anchor="ctr">
                    <a:lnR w="12700" cap="flat" cmpd="sng">
                      <a:solidFill>
                        <a:srgbClr val="F1F4F5"/>
                      </a:solidFill>
                      <a:prstDash val="solid"/>
                      <a:round/>
                      <a:headEnd type="none" w="sm" len="sm"/>
                      <a:tailEnd type="none" w="sm" len="sm"/>
                    </a:lnR>
                    <a:solidFill>
                      <a:srgbClr val="F1F4F5">
                        <a:alpha val="20000"/>
                      </a:srgbClr>
                    </a:solidFill>
                  </a:tcPr>
                </a:tc>
                <a:extLst>
                  <a:ext uri="{0D108BD9-81ED-4DB2-BD59-A6C34878D82A}">
                    <a16:rowId xmlns:a16="http://schemas.microsoft.com/office/drawing/2014/main" val="10003"/>
                  </a:ext>
                </a:extLst>
              </a:tr>
              <a:tr h="499567">
                <a:tc>
                  <a:txBody>
                    <a:bodyPr/>
                    <a:lstStyle/>
                    <a:p>
                      <a:pPr marL="139700" marR="0" lvl="0" indent="0" algn="l" rtl="0">
                        <a:lnSpc>
                          <a:spcPct val="121428"/>
                        </a:lnSpc>
                        <a:spcBef>
                          <a:spcPts val="0"/>
                        </a:spcBef>
                        <a:spcAft>
                          <a:spcPts val="0"/>
                        </a:spcAft>
                        <a:buNone/>
                      </a:pPr>
                      <a:r>
                        <a:rPr lang="en" sz="1100" b="0" u="none" strike="noStrike" cap="none" dirty="0">
                          <a:solidFill>
                            <a:schemeClr val="dk1"/>
                          </a:solidFill>
                        </a:rPr>
                        <a:t>Reliability over </a:t>
                      </a:r>
                      <a:r>
                        <a:rPr lang="en" sz="1100" b="0" dirty="0"/>
                        <a:t>Internet</a:t>
                      </a:r>
                      <a:endParaRPr sz="1100" b="0" u="none" strike="noStrike" cap="none" dirty="0">
                        <a:solidFill>
                          <a:schemeClr val="dk1"/>
                        </a:solidFill>
                      </a:endParaRPr>
                    </a:p>
                  </a:txBody>
                  <a:tcPr marL="24667" marR="24667" marT="18567" marB="18567" anchor="ctr">
                    <a:lnL w="12700" cap="flat" cmpd="sng">
                      <a:solidFill>
                        <a:srgbClr val="F1F4F5"/>
                      </a:solidFill>
                      <a:prstDash val="solid"/>
                      <a:round/>
                      <a:headEnd type="none" w="sm" len="sm"/>
                      <a:tailEnd type="none" w="sm" len="sm"/>
                    </a:lnL>
                    <a:solidFill>
                      <a:srgbClr val="F1F4F5"/>
                    </a:solidFill>
                  </a:tcPr>
                </a:tc>
                <a:tc>
                  <a:txBody>
                    <a:bodyPr/>
                    <a:lstStyle/>
                    <a:p>
                      <a:pPr marL="63500" marR="0" lvl="0" indent="0" algn="ctr" rtl="0">
                        <a:lnSpc>
                          <a:spcPct val="95357"/>
                        </a:lnSpc>
                        <a:spcBef>
                          <a:spcPts val="0"/>
                        </a:spcBef>
                        <a:spcAft>
                          <a:spcPts val="0"/>
                        </a:spcAft>
                        <a:buNone/>
                      </a:pPr>
                      <a:r>
                        <a:rPr lang="en" sz="1100" u="none" strike="noStrike" cap="none" dirty="0">
                          <a:solidFill>
                            <a:schemeClr val="dk1"/>
                          </a:solidFill>
                        </a:rPr>
                        <a:t>Dependent on best effort BGP</a:t>
                      </a:r>
                      <a:endParaRPr sz="1100" u="none" strike="noStrike" cap="none" dirty="0">
                        <a:solidFill>
                          <a:schemeClr val="dk1"/>
                        </a:solidFill>
                      </a:endParaRPr>
                    </a:p>
                  </a:txBody>
                  <a:tcPr marL="0" marR="0" marT="0" marB="0" anchor="ctr">
                    <a:solidFill>
                      <a:srgbClr val="F1F4F5"/>
                    </a:solidFill>
                  </a:tcPr>
                </a:tc>
                <a:tc>
                  <a:txBody>
                    <a:bodyPr/>
                    <a:lstStyle/>
                    <a:p>
                      <a:pPr marL="63500" marR="0" lvl="0" indent="0" algn="ctr" rtl="0">
                        <a:lnSpc>
                          <a:spcPct val="95357"/>
                        </a:lnSpc>
                        <a:spcBef>
                          <a:spcPts val="0"/>
                        </a:spcBef>
                        <a:spcAft>
                          <a:spcPts val="0"/>
                        </a:spcAft>
                        <a:buNone/>
                      </a:pPr>
                      <a:r>
                        <a:rPr lang="en" sz="1100" u="none" strike="noStrike" cap="none" dirty="0">
                          <a:solidFill>
                            <a:schemeClr val="dk1"/>
                          </a:solidFill>
                        </a:rPr>
                        <a:t>Dynamic routing algorithms across NetFoundry Fabric</a:t>
                      </a:r>
                      <a:endParaRPr sz="1100" u="none" strike="noStrike" cap="none" dirty="0">
                        <a:solidFill>
                          <a:schemeClr val="dk1"/>
                        </a:solidFill>
                      </a:endParaRPr>
                    </a:p>
                  </a:txBody>
                  <a:tcPr marL="0" marR="0" marT="0" marB="0" anchor="ctr">
                    <a:solidFill>
                      <a:srgbClr val="F1F4F5"/>
                    </a:solidFill>
                  </a:tcPr>
                </a:tc>
                <a:tc>
                  <a:txBody>
                    <a:bodyPr/>
                    <a:lstStyle/>
                    <a:p>
                      <a:pPr marL="0" marR="0" lvl="0" indent="0" algn="ctr" rtl="0">
                        <a:lnSpc>
                          <a:spcPct val="95357"/>
                        </a:lnSpc>
                        <a:spcBef>
                          <a:spcPts val="0"/>
                        </a:spcBef>
                        <a:spcAft>
                          <a:spcPts val="0"/>
                        </a:spcAft>
                        <a:buNone/>
                      </a:pPr>
                      <a:r>
                        <a:rPr lang="en" sz="1100" u="none" strike="noStrike" cap="none" dirty="0">
                          <a:solidFill>
                            <a:schemeClr val="dk1"/>
                          </a:solidFill>
                        </a:rPr>
                        <a:t>Better latency, packet loss and jitter</a:t>
                      </a:r>
                      <a:endParaRPr sz="1100" u="none" strike="noStrike" cap="none" dirty="0">
                        <a:solidFill>
                          <a:schemeClr val="dk1"/>
                        </a:solidFill>
                      </a:endParaRPr>
                    </a:p>
                  </a:txBody>
                  <a:tcPr marL="0" marR="0" marT="0" marB="0" anchor="ctr">
                    <a:lnR w="12700" cap="flat" cmpd="sng">
                      <a:solidFill>
                        <a:srgbClr val="F1F4F5"/>
                      </a:solidFill>
                      <a:prstDash val="solid"/>
                      <a:round/>
                      <a:headEnd type="none" w="sm" len="sm"/>
                      <a:tailEnd type="none" w="sm" len="sm"/>
                    </a:lnR>
                    <a:solidFill>
                      <a:srgbClr val="F1F4F5"/>
                    </a:solidFill>
                  </a:tcPr>
                </a:tc>
                <a:extLst>
                  <a:ext uri="{0D108BD9-81ED-4DB2-BD59-A6C34878D82A}">
                    <a16:rowId xmlns:a16="http://schemas.microsoft.com/office/drawing/2014/main" val="10004"/>
                  </a:ext>
                </a:extLst>
              </a:tr>
              <a:tr h="741667">
                <a:tc>
                  <a:txBody>
                    <a:bodyPr/>
                    <a:lstStyle/>
                    <a:p>
                      <a:pPr marL="139700" marR="0" lvl="0" indent="0" algn="l" rtl="0">
                        <a:lnSpc>
                          <a:spcPct val="121428"/>
                        </a:lnSpc>
                        <a:spcBef>
                          <a:spcPts val="0"/>
                        </a:spcBef>
                        <a:spcAft>
                          <a:spcPts val="0"/>
                        </a:spcAft>
                        <a:buNone/>
                      </a:pPr>
                      <a:r>
                        <a:rPr lang="en" sz="1100" b="0" u="none" strike="noStrike" cap="none" dirty="0">
                          <a:solidFill>
                            <a:schemeClr val="dk1"/>
                          </a:solidFill>
                        </a:rPr>
                        <a:t>Cloud native endpoints</a:t>
                      </a:r>
                      <a:endParaRPr sz="1100" b="0" u="none" strike="noStrike" cap="none" dirty="0">
                        <a:solidFill>
                          <a:schemeClr val="dk1"/>
                        </a:solidFill>
                      </a:endParaRPr>
                    </a:p>
                  </a:txBody>
                  <a:tcPr marL="24667" marR="24667" marT="18567" marB="18567" anchor="ctr">
                    <a:lnL w="12700" cap="flat" cmpd="sng">
                      <a:solidFill>
                        <a:srgbClr val="F1F4F5"/>
                      </a:solidFill>
                      <a:prstDash val="solid"/>
                      <a:round/>
                      <a:headEnd type="none" w="sm" len="sm"/>
                      <a:tailEnd type="none" w="sm" len="sm"/>
                    </a:lnL>
                    <a:solidFill>
                      <a:srgbClr val="F1F4F5">
                        <a:alpha val="20000"/>
                      </a:srgbClr>
                    </a:solidFill>
                  </a:tcPr>
                </a:tc>
                <a:tc>
                  <a:txBody>
                    <a:bodyPr/>
                    <a:lstStyle/>
                    <a:p>
                      <a:pPr marL="63500" marR="0" lvl="0" indent="0" algn="ctr" rtl="0">
                        <a:lnSpc>
                          <a:spcPct val="95357"/>
                        </a:lnSpc>
                        <a:spcBef>
                          <a:spcPts val="0"/>
                        </a:spcBef>
                        <a:spcAft>
                          <a:spcPts val="0"/>
                        </a:spcAft>
                        <a:buNone/>
                      </a:pPr>
                      <a:r>
                        <a:rPr lang="en" sz="1100" u="none" strike="noStrike" cap="none" dirty="0">
                          <a:solidFill>
                            <a:schemeClr val="dk1"/>
                          </a:solidFill>
                        </a:rPr>
                        <a:t>No</a:t>
                      </a:r>
                      <a:endParaRPr sz="1100" u="none" strike="noStrike" cap="none" dirty="0">
                        <a:solidFill>
                          <a:schemeClr val="dk1"/>
                        </a:solidFill>
                      </a:endParaRPr>
                    </a:p>
                  </a:txBody>
                  <a:tcPr marL="0" marR="0" marT="0" marB="0" anchor="ctr">
                    <a:solidFill>
                      <a:srgbClr val="F1F4F5">
                        <a:alpha val="20000"/>
                      </a:srgbClr>
                    </a:solidFill>
                  </a:tcPr>
                </a:tc>
                <a:tc>
                  <a:txBody>
                    <a:bodyPr/>
                    <a:lstStyle/>
                    <a:p>
                      <a:pPr marL="63500" marR="0" lvl="0" indent="0" algn="ctr" rtl="0">
                        <a:lnSpc>
                          <a:spcPct val="96785"/>
                        </a:lnSpc>
                        <a:spcBef>
                          <a:spcPts val="0"/>
                        </a:spcBef>
                        <a:spcAft>
                          <a:spcPts val="0"/>
                        </a:spcAft>
                        <a:buNone/>
                      </a:pPr>
                      <a:r>
                        <a:rPr lang="en" sz="1100" u="none" strike="noStrike" cap="none" dirty="0">
                          <a:solidFill>
                            <a:schemeClr val="dk1"/>
                          </a:solidFill>
                        </a:rPr>
                        <a:t>Yes, in every major cloud marketplace</a:t>
                      </a:r>
                      <a:endParaRPr sz="1100" u="none" strike="noStrike" cap="none" dirty="0">
                        <a:solidFill>
                          <a:schemeClr val="dk1"/>
                        </a:solidFill>
                      </a:endParaRPr>
                    </a:p>
                  </a:txBody>
                  <a:tcPr marL="0" marR="0" marT="0" marB="0" anchor="ctr">
                    <a:solidFill>
                      <a:srgbClr val="F1F4F5">
                        <a:alpha val="20000"/>
                      </a:srgbClr>
                    </a:solidFill>
                  </a:tcPr>
                </a:tc>
                <a:tc>
                  <a:txBody>
                    <a:bodyPr/>
                    <a:lstStyle/>
                    <a:p>
                      <a:pPr marL="0" marR="0" lvl="0" indent="0" algn="ctr" rtl="0">
                        <a:lnSpc>
                          <a:spcPct val="96785"/>
                        </a:lnSpc>
                        <a:spcBef>
                          <a:spcPts val="0"/>
                        </a:spcBef>
                        <a:spcAft>
                          <a:spcPts val="0"/>
                        </a:spcAft>
                        <a:buClr>
                          <a:schemeClr val="dk1"/>
                        </a:buClr>
                        <a:buSzPts val="1100"/>
                        <a:buFont typeface="Open Sans"/>
                        <a:buNone/>
                      </a:pPr>
                      <a:r>
                        <a:rPr lang="en" sz="1100" u="none" strike="noStrike" cap="none" dirty="0"/>
                        <a:t>Instant cloud migrations, multi-cloud and hybrid cloud</a:t>
                      </a:r>
                      <a:endParaRPr sz="1100" b="1" u="none" strike="noStrike" cap="none" dirty="0"/>
                    </a:p>
                  </a:txBody>
                  <a:tcPr marL="0" marR="0" marT="0" marB="0" anchor="ctr">
                    <a:lnR w="12700" cap="flat" cmpd="sng">
                      <a:solidFill>
                        <a:srgbClr val="F1F4F5"/>
                      </a:solidFill>
                      <a:prstDash val="solid"/>
                      <a:round/>
                      <a:headEnd type="none" w="sm" len="sm"/>
                      <a:tailEnd type="none" w="sm" len="sm"/>
                    </a:lnR>
                    <a:solidFill>
                      <a:srgbClr val="F1F4F5">
                        <a:alpha val="20000"/>
                      </a:srgbClr>
                    </a:solidFill>
                  </a:tcPr>
                </a:tc>
                <a:extLst>
                  <a:ext uri="{0D108BD9-81ED-4DB2-BD59-A6C34878D82A}">
                    <a16:rowId xmlns:a16="http://schemas.microsoft.com/office/drawing/2014/main" val="10005"/>
                  </a:ext>
                </a:extLst>
              </a:tr>
              <a:tr h="741667">
                <a:tc>
                  <a:txBody>
                    <a:bodyPr/>
                    <a:lstStyle/>
                    <a:p>
                      <a:pPr marL="139700" marR="0" lvl="0" indent="0" algn="l" rtl="0">
                        <a:lnSpc>
                          <a:spcPct val="121428"/>
                        </a:lnSpc>
                        <a:spcBef>
                          <a:spcPts val="0"/>
                        </a:spcBef>
                        <a:spcAft>
                          <a:spcPts val="0"/>
                        </a:spcAft>
                        <a:buNone/>
                      </a:pPr>
                      <a:r>
                        <a:rPr lang="en" sz="1100" b="0" u="none" strike="noStrike" cap="none" dirty="0">
                          <a:solidFill>
                            <a:schemeClr val="dk1"/>
                          </a:solidFill>
                        </a:rPr>
                        <a:t>Management model</a:t>
                      </a:r>
                      <a:endParaRPr sz="1100" b="0" u="none" strike="noStrike" cap="none" dirty="0">
                        <a:solidFill>
                          <a:schemeClr val="dk1"/>
                        </a:solidFill>
                      </a:endParaRPr>
                    </a:p>
                  </a:txBody>
                  <a:tcPr marL="24667" marR="24667" marT="18567" marB="18567" anchor="ctr">
                    <a:lnL w="12700" cap="flat" cmpd="sng">
                      <a:solidFill>
                        <a:srgbClr val="F1F4F5"/>
                      </a:solidFill>
                      <a:prstDash val="solid"/>
                      <a:round/>
                      <a:headEnd type="none" w="sm" len="sm"/>
                      <a:tailEnd type="none" w="sm" len="sm"/>
                    </a:lnL>
                    <a:solidFill>
                      <a:srgbClr val="F1F4F5">
                        <a:alpha val="20000"/>
                      </a:srgbClr>
                    </a:solidFill>
                  </a:tcPr>
                </a:tc>
                <a:tc>
                  <a:txBody>
                    <a:bodyPr/>
                    <a:lstStyle/>
                    <a:p>
                      <a:pPr marL="63500" marR="0" lvl="0" indent="0" algn="ctr" rtl="0">
                        <a:lnSpc>
                          <a:spcPct val="95357"/>
                        </a:lnSpc>
                        <a:spcBef>
                          <a:spcPts val="0"/>
                        </a:spcBef>
                        <a:spcAft>
                          <a:spcPts val="0"/>
                        </a:spcAft>
                        <a:buNone/>
                      </a:pPr>
                      <a:r>
                        <a:rPr lang="en" sz="1100" u="none" strike="noStrike" cap="none" dirty="0">
                          <a:solidFill>
                            <a:schemeClr val="dk1"/>
                          </a:solidFill>
                        </a:rPr>
                        <a:t>Manage local configurations</a:t>
                      </a:r>
                      <a:endParaRPr sz="1100" u="none" strike="noStrike" cap="none" dirty="0">
                        <a:solidFill>
                          <a:schemeClr val="dk1"/>
                        </a:solidFill>
                      </a:endParaRPr>
                    </a:p>
                  </a:txBody>
                  <a:tcPr marL="0" marR="0" marT="0" marB="0" anchor="ctr">
                    <a:solidFill>
                      <a:srgbClr val="F1F4F5">
                        <a:alpha val="20000"/>
                      </a:srgbClr>
                    </a:solidFill>
                  </a:tcPr>
                </a:tc>
                <a:tc>
                  <a:txBody>
                    <a:bodyPr/>
                    <a:lstStyle/>
                    <a:p>
                      <a:pPr marL="63500" marR="0" lvl="0" indent="0" algn="ctr" rtl="0">
                        <a:lnSpc>
                          <a:spcPct val="96785"/>
                        </a:lnSpc>
                        <a:spcBef>
                          <a:spcPts val="0"/>
                        </a:spcBef>
                        <a:spcAft>
                          <a:spcPts val="0"/>
                        </a:spcAft>
                        <a:buNone/>
                      </a:pPr>
                      <a:r>
                        <a:rPr lang="en" sz="1100" u="none" strike="noStrike" cap="none" dirty="0">
                          <a:solidFill>
                            <a:schemeClr val="dk1"/>
                          </a:solidFill>
                        </a:rPr>
                        <a:t>Cloud orchestrated</a:t>
                      </a:r>
                      <a:endParaRPr sz="1100" u="none" strike="noStrike" cap="none" dirty="0">
                        <a:solidFill>
                          <a:schemeClr val="dk1"/>
                        </a:solidFill>
                      </a:endParaRPr>
                    </a:p>
                  </a:txBody>
                  <a:tcPr marL="0" marR="0" marT="0" marB="0" anchor="ctr">
                    <a:solidFill>
                      <a:srgbClr val="F1F4F5">
                        <a:alpha val="20000"/>
                      </a:srgbClr>
                    </a:solidFill>
                  </a:tcPr>
                </a:tc>
                <a:tc>
                  <a:txBody>
                    <a:bodyPr/>
                    <a:lstStyle/>
                    <a:p>
                      <a:pPr marL="0" marR="0" lvl="0" indent="0" algn="ctr" rtl="0">
                        <a:lnSpc>
                          <a:spcPct val="96785"/>
                        </a:lnSpc>
                        <a:spcBef>
                          <a:spcPts val="0"/>
                        </a:spcBef>
                        <a:spcAft>
                          <a:spcPts val="0"/>
                        </a:spcAft>
                        <a:buClr>
                          <a:schemeClr val="dk1"/>
                        </a:buClr>
                        <a:buSzPts val="1100"/>
                        <a:buFont typeface="Open Sans"/>
                        <a:buNone/>
                      </a:pPr>
                      <a:r>
                        <a:rPr lang="en" sz="1100" u="none" strike="noStrike" cap="none" dirty="0"/>
                        <a:t>Manage as an air traffic controller rather than managing individual VPN tunnels</a:t>
                      </a:r>
                      <a:endParaRPr sz="1100" u="none" strike="noStrike" cap="none" dirty="0"/>
                    </a:p>
                  </a:txBody>
                  <a:tcPr marL="0" marR="0" marT="0" marB="0" anchor="ctr">
                    <a:lnR w="12700" cap="flat" cmpd="sng">
                      <a:solidFill>
                        <a:srgbClr val="F1F4F5"/>
                      </a:solidFill>
                      <a:prstDash val="solid"/>
                      <a:round/>
                      <a:headEnd type="none" w="sm" len="sm"/>
                      <a:tailEnd type="none" w="sm" len="sm"/>
                    </a:lnR>
                    <a:solidFill>
                      <a:srgbClr val="F1F4F5">
                        <a:alpha val="20000"/>
                      </a:srgbClr>
                    </a:solidFill>
                  </a:tcPr>
                </a:tc>
                <a:extLst>
                  <a:ext uri="{0D108BD9-81ED-4DB2-BD59-A6C34878D82A}">
                    <a16:rowId xmlns:a16="http://schemas.microsoft.com/office/drawing/2014/main" val="10006"/>
                  </a:ext>
                </a:extLst>
              </a:tr>
              <a:tr h="764733">
                <a:tc>
                  <a:txBody>
                    <a:bodyPr/>
                    <a:lstStyle/>
                    <a:p>
                      <a:pPr marL="139700" marR="0" lvl="0" indent="0" algn="l" rtl="0">
                        <a:lnSpc>
                          <a:spcPct val="121428"/>
                        </a:lnSpc>
                        <a:spcBef>
                          <a:spcPts val="0"/>
                        </a:spcBef>
                        <a:spcAft>
                          <a:spcPts val="0"/>
                        </a:spcAft>
                        <a:buNone/>
                      </a:pPr>
                      <a:r>
                        <a:rPr lang="en" sz="1100" b="0" u="none" strike="noStrike" cap="none" dirty="0">
                          <a:solidFill>
                            <a:schemeClr val="dk1"/>
                          </a:solidFill>
                        </a:rPr>
                        <a:t>Use cases</a:t>
                      </a:r>
                      <a:endParaRPr sz="1100" b="0" u="none" strike="noStrike" cap="none" dirty="0">
                        <a:solidFill>
                          <a:schemeClr val="dk1"/>
                        </a:solidFill>
                      </a:endParaRPr>
                    </a:p>
                  </a:txBody>
                  <a:tcPr marL="24667" marR="24667" marT="18567" marB="18567" anchor="ctr">
                    <a:lnL w="12700" cap="flat" cmpd="sng">
                      <a:solidFill>
                        <a:srgbClr val="F1F4F5"/>
                      </a:solidFill>
                      <a:prstDash val="solid"/>
                      <a:round/>
                      <a:headEnd type="none" w="sm" len="sm"/>
                      <a:tailEnd type="none" w="sm" len="sm"/>
                    </a:lnL>
                    <a:solidFill>
                      <a:srgbClr val="F1F4F5">
                        <a:alpha val="20000"/>
                      </a:srgbClr>
                    </a:solidFill>
                  </a:tcPr>
                </a:tc>
                <a:tc>
                  <a:txBody>
                    <a:bodyPr/>
                    <a:lstStyle/>
                    <a:p>
                      <a:pPr marL="63500" marR="0" lvl="0" indent="0" algn="ctr" rtl="0">
                        <a:lnSpc>
                          <a:spcPct val="95357"/>
                        </a:lnSpc>
                        <a:spcBef>
                          <a:spcPts val="0"/>
                        </a:spcBef>
                        <a:spcAft>
                          <a:spcPts val="0"/>
                        </a:spcAft>
                        <a:buNone/>
                      </a:pPr>
                      <a:r>
                        <a:rPr lang="en" sz="1100" u="none" strike="noStrike" cap="none" dirty="0">
                          <a:solidFill>
                            <a:schemeClr val="dk1"/>
                          </a:solidFill>
                        </a:rPr>
                        <a:t>Site to site</a:t>
                      </a:r>
                      <a:endParaRPr sz="1100" u="none" strike="noStrike" cap="none" dirty="0">
                        <a:solidFill>
                          <a:schemeClr val="dk1"/>
                        </a:solidFill>
                      </a:endParaRPr>
                    </a:p>
                  </a:txBody>
                  <a:tcPr marL="0" marR="0" marT="0" marB="0" anchor="ctr">
                    <a:solidFill>
                      <a:srgbClr val="F1F4F5">
                        <a:alpha val="20000"/>
                      </a:srgbClr>
                    </a:solidFill>
                  </a:tcPr>
                </a:tc>
                <a:tc>
                  <a:txBody>
                    <a:bodyPr/>
                    <a:lstStyle/>
                    <a:p>
                      <a:pPr marL="63500" marR="0" lvl="0" indent="0" algn="ctr" rtl="0">
                        <a:lnSpc>
                          <a:spcPct val="96785"/>
                        </a:lnSpc>
                        <a:spcBef>
                          <a:spcPts val="0"/>
                        </a:spcBef>
                        <a:spcAft>
                          <a:spcPts val="0"/>
                        </a:spcAft>
                        <a:buNone/>
                      </a:pPr>
                      <a:r>
                        <a:rPr lang="en" sz="1100" u="none" strike="noStrike" cap="none" dirty="0">
                          <a:solidFill>
                            <a:schemeClr val="dk1"/>
                          </a:solidFill>
                        </a:rPr>
                        <a:t>IoT, multi-cloud, app-specific, third party vendor access, edge compute, mobile, remote access, SaaS optimization, etc.</a:t>
                      </a:r>
                      <a:endParaRPr sz="1100" u="none" strike="noStrike" cap="none" dirty="0">
                        <a:solidFill>
                          <a:schemeClr val="dk1"/>
                        </a:solidFill>
                      </a:endParaRPr>
                    </a:p>
                  </a:txBody>
                  <a:tcPr marL="0" marR="0" marT="0" marB="0" anchor="ctr">
                    <a:solidFill>
                      <a:srgbClr val="F1F4F5">
                        <a:alpha val="20000"/>
                      </a:srgbClr>
                    </a:solidFill>
                  </a:tcPr>
                </a:tc>
                <a:tc>
                  <a:txBody>
                    <a:bodyPr/>
                    <a:lstStyle/>
                    <a:p>
                      <a:pPr marL="0" marR="0" lvl="0" indent="0" algn="ctr" rtl="0">
                        <a:lnSpc>
                          <a:spcPct val="96785"/>
                        </a:lnSpc>
                        <a:spcBef>
                          <a:spcPts val="0"/>
                        </a:spcBef>
                        <a:spcAft>
                          <a:spcPts val="0"/>
                        </a:spcAft>
                        <a:buClr>
                          <a:schemeClr val="dk1"/>
                        </a:buClr>
                        <a:buSzPts val="1100"/>
                        <a:buFont typeface="Open Sans"/>
                        <a:buNone/>
                      </a:pPr>
                      <a:r>
                        <a:rPr lang="en" sz="1100" u="none" strike="noStrike" cap="none" dirty="0"/>
                        <a:t>NetFoundry provides a platform across all use cases, rather than unique bespoke solutions for each</a:t>
                      </a:r>
                      <a:endParaRPr sz="1100" u="none" strike="noStrike" cap="none" dirty="0"/>
                    </a:p>
                  </a:txBody>
                  <a:tcPr marL="0" marR="0" marT="0" marB="0" anchor="ctr">
                    <a:lnR w="12700" cap="flat" cmpd="sng">
                      <a:solidFill>
                        <a:srgbClr val="F1F4F5"/>
                      </a:solidFill>
                      <a:prstDash val="solid"/>
                      <a:round/>
                      <a:headEnd type="none" w="sm" len="sm"/>
                      <a:tailEnd type="none" w="sm" len="sm"/>
                    </a:lnR>
                    <a:solidFill>
                      <a:srgbClr val="F1F4F5">
                        <a:alpha val="20000"/>
                      </a:srgbClr>
                    </a:solidFill>
                  </a:tcPr>
                </a:tc>
                <a:extLst>
                  <a:ext uri="{0D108BD9-81ED-4DB2-BD59-A6C34878D82A}">
                    <a16:rowId xmlns:a16="http://schemas.microsoft.com/office/drawing/2014/main" val="10007"/>
                  </a:ext>
                </a:extLst>
              </a:tr>
            </a:tbl>
          </a:graphicData>
        </a:graphic>
      </p:graphicFrame>
      <p:pic>
        <p:nvPicPr>
          <p:cNvPr id="10" name="Picture 9" descr="Logo&#10;&#10;Description automatically generated">
            <a:extLst>
              <a:ext uri="{FF2B5EF4-FFF2-40B4-BE49-F238E27FC236}">
                <a16:creationId xmlns:a16="http://schemas.microsoft.com/office/drawing/2014/main" id="{E4F9E39B-D05E-4648-BE1F-18903C2E15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5222" y="6155117"/>
            <a:ext cx="1347787" cy="53237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2684C040-5A35-4E1A-A7C2-2EFE13F22D8B}"/>
              </a:ext>
            </a:extLst>
          </p:cNvPr>
          <p:cNvSpPr>
            <a:spLocks noGrp="1"/>
          </p:cNvSpPr>
          <p:nvPr>
            <p:ph type="ftr" sz="quarter" idx="11"/>
          </p:nvPr>
        </p:nvSpPr>
        <p:spPr/>
        <p:txBody>
          <a:bodyPr/>
          <a:lstStyle/>
          <a:p>
            <a:r>
              <a:rPr lang="en-US" dirty="0" err="1"/>
              <a:t>www.cudes.biz</a:t>
            </a:r>
            <a:endParaRPr lang="en-US" dirty="0"/>
          </a:p>
        </p:txBody>
      </p:sp>
      <p:sp>
        <p:nvSpPr>
          <p:cNvPr id="6" name="Slide Number Placeholder 5">
            <a:extLst>
              <a:ext uri="{FF2B5EF4-FFF2-40B4-BE49-F238E27FC236}">
                <a16:creationId xmlns:a16="http://schemas.microsoft.com/office/drawing/2014/main" id="{364815DC-528D-4886-A482-2D0E1960EE88}"/>
              </a:ext>
            </a:extLst>
          </p:cNvPr>
          <p:cNvSpPr>
            <a:spLocks noGrp="1"/>
          </p:cNvSpPr>
          <p:nvPr>
            <p:ph type="sldNum" sz="quarter" idx="12"/>
          </p:nvPr>
        </p:nvSpPr>
        <p:spPr/>
        <p:txBody>
          <a:bodyPr/>
          <a:lstStyle/>
          <a:p>
            <a:fld id="{006FA8F2-04CB-43B2-B7B7-CDEDD14BFB0E}" type="slidenum">
              <a:rPr lang="en-US" smtClean="0"/>
              <a:t>12</a:t>
            </a:fld>
            <a:endParaRPr lang="en-US"/>
          </a:p>
        </p:txBody>
      </p:sp>
      <p:pic>
        <p:nvPicPr>
          <p:cNvPr id="7" name="Picture 6" descr="Logo&#10;&#10;Description automatically generated">
            <a:extLst>
              <a:ext uri="{FF2B5EF4-FFF2-40B4-BE49-F238E27FC236}">
                <a16:creationId xmlns:a16="http://schemas.microsoft.com/office/drawing/2014/main" id="{BBF117A4-6022-431E-B4D8-C669FB5634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
        <p:nvSpPr>
          <p:cNvPr id="13" name="TextBox 12">
            <a:extLst>
              <a:ext uri="{FF2B5EF4-FFF2-40B4-BE49-F238E27FC236}">
                <a16:creationId xmlns:a16="http://schemas.microsoft.com/office/drawing/2014/main" id="{85690E9D-C93F-47A3-8EBC-40715AC1662F}"/>
              </a:ext>
            </a:extLst>
          </p:cNvPr>
          <p:cNvSpPr txBox="1"/>
          <p:nvPr/>
        </p:nvSpPr>
        <p:spPr>
          <a:xfrm>
            <a:off x="438150" y="236372"/>
            <a:ext cx="9411528" cy="5632311"/>
          </a:xfrm>
          <a:prstGeom prst="rect">
            <a:avLst/>
          </a:prstGeom>
          <a:noFill/>
        </p:spPr>
        <p:txBody>
          <a:bodyPr wrap="square" rtlCol="0">
            <a:spAutoFit/>
          </a:bodyPr>
          <a:lstStyle/>
          <a:p>
            <a:r>
              <a:rPr lang="en-US" sz="4800" b="1" dirty="0" err="1">
                <a:solidFill>
                  <a:schemeClr val="accent2">
                    <a:lumMod val="75000"/>
                  </a:schemeClr>
                </a:solidFill>
              </a:rPr>
              <a:t>NetFoundry</a:t>
            </a:r>
            <a:endParaRPr lang="en-US" sz="4800" b="1" dirty="0">
              <a:solidFill>
                <a:schemeClr val="accent2">
                  <a:lumMod val="75000"/>
                </a:schemeClr>
              </a:solidFill>
            </a:endParaRPr>
          </a:p>
          <a:p>
            <a:r>
              <a:rPr lang="en-US" sz="2400" dirty="0">
                <a:hlinkClick r:id="rId4"/>
              </a:rPr>
              <a:t>https://netfoundry.io/</a:t>
            </a:r>
            <a:endParaRPr lang="en-US" sz="2400" dirty="0"/>
          </a:p>
          <a:p>
            <a:endParaRPr lang="en-US" sz="2400" dirty="0"/>
          </a:p>
          <a:p>
            <a:r>
              <a:rPr lang="en-US" sz="2400" dirty="0"/>
              <a:t>NetFoundry offers a cloud-native, Network as a Service (</a:t>
            </a:r>
            <a:r>
              <a:rPr lang="en-US" sz="2400" dirty="0" err="1"/>
              <a:t>NaaS</a:t>
            </a:r>
            <a:r>
              <a:rPr lang="en-US" sz="2400" dirty="0"/>
              <a:t>) platform which prevents the remote access to any software app by hiding the internet connection to this app and whoever this app is communicating with.  Because a hidden-, cloaked-, dark-connection is used, the attack hackers cannot find what does not exist.  A user can also implement micro-segmentation such that one software app can only talk to one other software app.  The software app can be in the cloud or one app of many apps running on any device with an application processor.  Simply put, any app which calls to the internet will be completely hidden from remote access.  This is all orchestrated from the cloud as a 100% software solution.</a:t>
            </a:r>
          </a:p>
        </p:txBody>
      </p:sp>
      <p:pic>
        <p:nvPicPr>
          <p:cNvPr id="3" name="Picture 2" descr="A picture containing icon&#10;&#10;Description automatically generated">
            <a:extLst>
              <a:ext uri="{FF2B5EF4-FFF2-40B4-BE49-F238E27FC236}">
                <a16:creationId xmlns:a16="http://schemas.microsoft.com/office/drawing/2014/main" id="{E191E8F4-1932-B048-91D7-FCEDFC1DB3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53093" y="158915"/>
            <a:ext cx="6915013" cy="1036373"/>
          </a:xfrm>
          <a:prstGeom prst="rect">
            <a:avLst/>
          </a:prstGeom>
        </p:spPr>
      </p:pic>
    </p:spTree>
    <p:extLst>
      <p:ext uri="{BB962C8B-B14F-4D97-AF65-F5344CB8AC3E}">
        <p14:creationId xmlns:p14="http://schemas.microsoft.com/office/powerpoint/2010/main" val="648487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A51EF-D676-49E0-93FF-E75A65C262F8}"/>
              </a:ext>
            </a:extLst>
          </p:cNvPr>
          <p:cNvSpPr>
            <a:spLocks noGrp="1"/>
          </p:cNvSpPr>
          <p:nvPr>
            <p:ph type="title"/>
          </p:nvPr>
        </p:nvSpPr>
        <p:spPr/>
        <p:txBody>
          <a:bodyPr/>
          <a:lstStyle/>
          <a:p>
            <a:r>
              <a:rPr lang="en-US" dirty="0"/>
              <a:t>Why work with </a:t>
            </a:r>
            <a:r>
              <a:rPr lang="en-US" dirty="0" err="1"/>
              <a:t>CuDes</a:t>
            </a:r>
            <a:r>
              <a:rPr lang="en-US" dirty="0"/>
              <a:t> vs supplier’s </a:t>
            </a:r>
            <a:r>
              <a:rPr lang="en-US"/>
              <a:t>direct salesperson?</a:t>
            </a:r>
            <a:endParaRPr lang="en-US" dirty="0"/>
          </a:p>
        </p:txBody>
      </p:sp>
      <p:sp>
        <p:nvSpPr>
          <p:cNvPr id="3" name="Content Placeholder 2">
            <a:extLst>
              <a:ext uri="{FF2B5EF4-FFF2-40B4-BE49-F238E27FC236}">
                <a16:creationId xmlns:a16="http://schemas.microsoft.com/office/drawing/2014/main" id="{31A43B93-0D76-4466-AA26-FD41C4B175FB}"/>
              </a:ext>
            </a:extLst>
          </p:cNvPr>
          <p:cNvSpPr>
            <a:spLocks noGrp="1"/>
          </p:cNvSpPr>
          <p:nvPr>
            <p:ph idx="1"/>
          </p:nvPr>
        </p:nvSpPr>
        <p:spPr>
          <a:xfrm>
            <a:off x="838200" y="2331719"/>
            <a:ext cx="10515600" cy="3845243"/>
          </a:xfrm>
        </p:spPr>
        <p:txBody>
          <a:bodyPr/>
          <a:lstStyle/>
          <a:p>
            <a:pPr marL="514350" indent="-514350">
              <a:buFont typeface="+mj-lt"/>
              <a:buAutoNum type="arabicPeriod"/>
            </a:pPr>
            <a:r>
              <a:rPr lang="en-US" dirty="0"/>
              <a:t>Integrity = the direct salesperson may do things, not in your best interest, due to fear of losing their job</a:t>
            </a:r>
          </a:p>
          <a:p>
            <a:pPr marL="514350" indent="-514350">
              <a:buFont typeface="+mj-lt"/>
              <a:buAutoNum type="arabicPeriod"/>
            </a:pPr>
            <a:r>
              <a:rPr lang="en-US" dirty="0"/>
              <a:t>Escalating at the supplier = </a:t>
            </a:r>
            <a:r>
              <a:rPr lang="en-US" dirty="0" err="1"/>
              <a:t>CuDes</a:t>
            </a:r>
            <a:r>
              <a:rPr lang="en-US" dirty="0"/>
              <a:t> works directly with the owners of the supplier</a:t>
            </a:r>
          </a:p>
          <a:p>
            <a:pPr marL="514350" indent="-514350">
              <a:buFont typeface="+mj-lt"/>
              <a:buAutoNum type="arabicPeriod"/>
            </a:pPr>
            <a:r>
              <a:rPr lang="en-US" dirty="0" err="1"/>
              <a:t>CuDes</a:t>
            </a:r>
            <a:r>
              <a:rPr lang="en-US" dirty="0"/>
              <a:t> gives you instant access to hundreds of brains from many suppliers vs. one supplier’s group of brains</a:t>
            </a:r>
          </a:p>
        </p:txBody>
      </p:sp>
      <p:sp>
        <p:nvSpPr>
          <p:cNvPr id="5" name="Footer Placeholder 4">
            <a:extLst>
              <a:ext uri="{FF2B5EF4-FFF2-40B4-BE49-F238E27FC236}">
                <a16:creationId xmlns:a16="http://schemas.microsoft.com/office/drawing/2014/main" id="{2684C040-5A35-4E1A-A7C2-2EFE13F22D8B}"/>
              </a:ext>
            </a:extLst>
          </p:cNvPr>
          <p:cNvSpPr>
            <a:spLocks noGrp="1"/>
          </p:cNvSpPr>
          <p:nvPr>
            <p:ph type="ftr" sz="quarter" idx="11"/>
          </p:nvPr>
        </p:nvSpPr>
        <p:spPr/>
        <p:txBody>
          <a:bodyPr/>
          <a:lstStyle/>
          <a:p>
            <a:r>
              <a:rPr lang="en-US" dirty="0" err="1"/>
              <a:t>www.cudes.biz</a:t>
            </a:r>
            <a:endParaRPr lang="en-US" dirty="0"/>
          </a:p>
        </p:txBody>
      </p:sp>
      <p:sp>
        <p:nvSpPr>
          <p:cNvPr id="6" name="Slide Number Placeholder 5">
            <a:extLst>
              <a:ext uri="{FF2B5EF4-FFF2-40B4-BE49-F238E27FC236}">
                <a16:creationId xmlns:a16="http://schemas.microsoft.com/office/drawing/2014/main" id="{364815DC-528D-4886-A482-2D0E1960EE88}"/>
              </a:ext>
            </a:extLst>
          </p:cNvPr>
          <p:cNvSpPr>
            <a:spLocks noGrp="1"/>
          </p:cNvSpPr>
          <p:nvPr>
            <p:ph type="sldNum" sz="quarter" idx="12"/>
          </p:nvPr>
        </p:nvSpPr>
        <p:spPr/>
        <p:txBody>
          <a:bodyPr/>
          <a:lstStyle/>
          <a:p>
            <a:fld id="{006FA8F2-04CB-43B2-B7B7-CDEDD14BFB0E}" type="slidenum">
              <a:rPr lang="en-US" smtClean="0"/>
              <a:t>13</a:t>
            </a:fld>
            <a:endParaRPr lang="en-US"/>
          </a:p>
        </p:txBody>
      </p:sp>
      <p:pic>
        <p:nvPicPr>
          <p:cNvPr id="7" name="Picture 6" descr="Logo&#10;&#10;Description automatically generated">
            <a:extLst>
              <a:ext uri="{FF2B5EF4-FFF2-40B4-BE49-F238E27FC236}">
                <a16:creationId xmlns:a16="http://schemas.microsoft.com/office/drawing/2014/main" id="{BBF117A4-6022-431E-B4D8-C669FB5634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Tree>
    <p:extLst>
      <p:ext uri="{BB962C8B-B14F-4D97-AF65-F5344CB8AC3E}">
        <p14:creationId xmlns:p14="http://schemas.microsoft.com/office/powerpoint/2010/main" val="3027188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Text&#10;&#10;Description automatically generated">
            <a:extLst>
              <a:ext uri="{FF2B5EF4-FFF2-40B4-BE49-F238E27FC236}">
                <a16:creationId xmlns:a16="http://schemas.microsoft.com/office/drawing/2014/main" id="{2F0B4268-1ED8-46E8-82CA-DDE92EC429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649" y="1206500"/>
            <a:ext cx="3376705" cy="3587750"/>
          </a:xfrm>
        </p:spPr>
      </p:pic>
      <p:sp>
        <p:nvSpPr>
          <p:cNvPr id="5" name="Footer Placeholder 4">
            <a:extLst>
              <a:ext uri="{FF2B5EF4-FFF2-40B4-BE49-F238E27FC236}">
                <a16:creationId xmlns:a16="http://schemas.microsoft.com/office/drawing/2014/main" id="{2684C040-5A35-4E1A-A7C2-2EFE13F22D8B}"/>
              </a:ext>
            </a:extLst>
          </p:cNvPr>
          <p:cNvSpPr>
            <a:spLocks noGrp="1"/>
          </p:cNvSpPr>
          <p:nvPr>
            <p:ph type="ftr" sz="quarter" idx="11"/>
          </p:nvPr>
        </p:nvSpPr>
        <p:spPr/>
        <p:txBody>
          <a:bodyPr/>
          <a:lstStyle/>
          <a:p>
            <a:r>
              <a:rPr lang="en-US" dirty="0" err="1"/>
              <a:t>www.cudes.biz</a:t>
            </a:r>
            <a:endParaRPr lang="en-US" dirty="0"/>
          </a:p>
        </p:txBody>
      </p:sp>
      <p:sp>
        <p:nvSpPr>
          <p:cNvPr id="6" name="Slide Number Placeholder 5">
            <a:extLst>
              <a:ext uri="{FF2B5EF4-FFF2-40B4-BE49-F238E27FC236}">
                <a16:creationId xmlns:a16="http://schemas.microsoft.com/office/drawing/2014/main" id="{364815DC-528D-4886-A482-2D0E1960EE88}"/>
              </a:ext>
            </a:extLst>
          </p:cNvPr>
          <p:cNvSpPr>
            <a:spLocks noGrp="1"/>
          </p:cNvSpPr>
          <p:nvPr>
            <p:ph type="sldNum" sz="quarter" idx="12"/>
          </p:nvPr>
        </p:nvSpPr>
        <p:spPr/>
        <p:txBody>
          <a:bodyPr/>
          <a:lstStyle/>
          <a:p>
            <a:fld id="{006FA8F2-04CB-43B2-B7B7-CDEDD14BFB0E}" type="slidenum">
              <a:rPr lang="en-US" smtClean="0"/>
              <a:t>14</a:t>
            </a:fld>
            <a:endParaRPr lang="en-US"/>
          </a:p>
        </p:txBody>
      </p:sp>
      <p:pic>
        <p:nvPicPr>
          <p:cNvPr id="7" name="Picture 6" descr="Logo&#10;&#10;Description automatically generated">
            <a:extLst>
              <a:ext uri="{FF2B5EF4-FFF2-40B4-BE49-F238E27FC236}">
                <a16:creationId xmlns:a16="http://schemas.microsoft.com/office/drawing/2014/main" id="{BBF117A4-6022-431E-B4D8-C669FB5634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
        <p:nvSpPr>
          <p:cNvPr id="9" name="TextBox 8">
            <a:extLst>
              <a:ext uri="{FF2B5EF4-FFF2-40B4-BE49-F238E27FC236}">
                <a16:creationId xmlns:a16="http://schemas.microsoft.com/office/drawing/2014/main" id="{1110D07F-237C-48F5-BB38-035A1D91B40A}"/>
              </a:ext>
            </a:extLst>
          </p:cNvPr>
          <p:cNvSpPr txBox="1"/>
          <p:nvPr/>
        </p:nvSpPr>
        <p:spPr>
          <a:xfrm>
            <a:off x="3594100" y="136525"/>
            <a:ext cx="8172450" cy="6001643"/>
          </a:xfrm>
          <a:prstGeom prst="rect">
            <a:avLst/>
          </a:prstGeom>
          <a:noFill/>
        </p:spPr>
        <p:txBody>
          <a:bodyPr wrap="square" rtlCol="0">
            <a:spAutoFit/>
          </a:bodyPr>
          <a:lstStyle/>
          <a:p>
            <a:r>
              <a:rPr lang="en-US" sz="4800" b="1" dirty="0">
                <a:solidFill>
                  <a:schemeClr val="accent2">
                    <a:lumMod val="75000"/>
                  </a:schemeClr>
                </a:solidFill>
              </a:rPr>
              <a:t>Blossom Family Life Practice</a:t>
            </a:r>
          </a:p>
          <a:p>
            <a:r>
              <a:rPr lang="en-US" sz="2400" dirty="0">
                <a:hlinkClick r:id="rId4"/>
              </a:rPr>
              <a:t>www.blossomfamilylifepractice.com</a:t>
            </a:r>
            <a:r>
              <a:rPr lang="en-US" sz="2400" dirty="0"/>
              <a:t> </a:t>
            </a:r>
          </a:p>
          <a:p>
            <a:endParaRPr lang="en-US" sz="2400" dirty="0"/>
          </a:p>
          <a:p>
            <a:r>
              <a:rPr lang="en-US" sz="2400" dirty="0"/>
              <a:t>Blossom Family Life Practice offers Family Life Coaching to parents with children prenatal to 10 years old. For family planning we offer a pregnancy class and a birth class. These are 3 innovative employee benefits which organizations can make available to increase health. We also offer Real Colors™ personality type education as a 1-day workshop for groups of 16 – 24 people.  This class improves interpersonal communication because you now have a common language to discuss each of our diverse personality types… and how to communicate with someone with a different personality type.  This common language improves life at work and at home.  All services delivered via live video conference; so anyone can have access.</a:t>
            </a:r>
          </a:p>
        </p:txBody>
      </p:sp>
    </p:spTree>
    <p:extLst>
      <p:ext uri="{BB962C8B-B14F-4D97-AF65-F5344CB8AC3E}">
        <p14:creationId xmlns:p14="http://schemas.microsoft.com/office/powerpoint/2010/main" val="3809319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2684C040-5A35-4E1A-A7C2-2EFE13F22D8B}"/>
              </a:ext>
            </a:extLst>
          </p:cNvPr>
          <p:cNvSpPr>
            <a:spLocks noGrp="1"/>
          </p:cNvSpPr>
          <p:nvPr>
            <p:ph type="ftr" sz="quarter" idx="11"/>
          </p:nvPr>
        </p:nvSpPr>
        <p:spPr/>
        <p:txBody>
          <a:bodyPr/>
          <a:lstStyle/>
          <a:p>
            <a:r>
              <a:rPr lang="en-US" dirty="0" err="1"/>
              <a:t>www.cudes.biz</a:t>
            </a:r>
            <a:endParaRPr lang="en-US" dirty="0"/>
          </a:p>
        </p:txBody>
      </p:sp>
      <p:sp>
        <p:nvSpPr>
          <p:cNvPr id="6" name="Slide Number Placeholder 5">
            <a:extLst>
              <a:ext uri="{FF2B5EF4-FFF2-40B4-BE49-F238E27FC236}">
                <a16:creationId xmlns:a16="http://schemas.microsoft.com/office/drawing/2014/main" id="{364815DC-528D-4886-A482-2D0E1960EE88}"/>
              </a:ext>
            </a:extLst>
          </p:cNvPr>
          <p:cNvSpPr>
            <a:spLocks noGrp="1"/>
          </p:cNvSpPr>
          <p:nvPr>
            <p:ph type="sldNum" sz="quarter" idx="12"/>
          </p:nvPr>
        </p:nvSpPr>
        <p:spPr/>
        <p:txBody>
          <a:bodyPr/>
          <a:lstStyle/>
          <a:p>
            <a:fld id="{006FA8F2-04CB-43B2-B7B7-CDEDD14BFB0E}" type="slidenum">
              <a:rPr lang="en-US" smtClean="0"/>
              <a:t>15</a:t>
            </a:fld>
            <a:endParaRPr lang="en-US"/>
          </a:p>
        </p:txBody>
      </p:sp>
      <p:pic>
        <p:nvPicPr>
          <p:cNvPr id="7" name="Picture 6" descr="Logo&#10;&#10;Description automatically generated">
            <a:extLst>
              <a:ext uri="{FF2B5EF4-FFF2-40B4-BE49-F238E27FC236}">
                <a16:creationId xmlns:a16="http://schemas.microsoft.com/office/drawing/2014/main" id="{BBF117A4-6022-431E-B4D8-C669FB5634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
        <p:nvSpPr>
          <p:cNvPr id="8" name="TextBox 7">
            <a:extLst>
              <a:ext uri="{FF2B5EF4-FFF2-40B4-BE49-F238E27FC236}">
                <a16:creationId xmlns:a16="http://schemas.microsoft.com/office/drawing/2014/main" id="{2783BA68-1C66-42BC-8FE6-3D43459F8812}"/>
              </a:ext>
            </a:extLst>
          </p:cNvPr>
          <p:cNvSpPr txBox="1"/>
          <p:nvPr/>
        </p:nvSpPr>
        <p:spPr>
          <a:xfrm>
            <a:off x="247650" y="537269"/>
            <a:ext cx="9385300" cy="6001643"/>
          </a:xfrm>
          <a:prstGeom prst="rect">
            <a:avLst/>
          </a:prstGeom>
          <a:noFill/>
        </p:spPr>
        <p:txBody>
          <a:bodyPr wrap="square" rtlCol="0">
            <a:spAutoFit/>
          </a:bodyPr>
          <a:lstStyle/>
          <a:p>
            <a:r>
              <a:rPr lang="en-US" sz="4800" b="1" dirty="0" err="1">
                <a:solidFill>
                  <a:schemeClr val="accent2">
                    <a:lumMod val="75000"/>
                  </a:schemeClr>
                </a:solidFill>
              </a:rPr>
              <a:t>Zenmid</a:t>
            </a:r>
            <a:endParaRPr lang="en-US" sz="4800" b="1" dirty="0">
              <a:solidFill>
                <a:schemeClr val="accent2">
                  <a:lumMod val="75000"/>
                </a:schemeClr>
              </a:solidFill>
            </a:endParaRPr>
          </a:p>
          <a:p>
            <a:r>
              <a:rPr lang="en-US" sz="2400" dirty="0">
                <a:hlinkClick r:id="rId3"/>
              </a:rPr>
              <a:t>https://zenmid.com</a:t>
            </a:r>
            <a:r>
              <a:rPr lang="en-US" sz="2400" dirty="0"/>
              <a:t>   </a:t>
            </a:r>
          </a:p>
          <a:p>
            <a:endParaRPr lang="en-US" sz="2400" dirty="0"/>
          </a:p>
          <a:p>
            <a:r>
              <a:rPr lang="en-US" sz="2400" dirty="0" err="1"/>
              <a:t>Zenmid</a:t>
            </a:r>
            <a:r>
              <a:rPr lang="en-US" sz="2400" dirty="0"/>
              <a:t> offers small to medium sized businesses with over 100 employees IT Security &amp; Compliance services.  Customers are able to ensure they will have business continuity when a cybersecurity breach happens to their infrastructure.  The attack hackers are targeting all business who can pay a ransom and who can be shut down remotely by getting employees to click on links.  All of us, eventually, click on the link.  Many organizations have IT security regulations to comply with via a certification process.  We offer the service of generating the materials necessary for the submission to the regulators in order to receive the certificate.  Our portfolio also includes managed security solutions to look out for threats to your brand, customers, and employees from sources like social media and mobile apps.</a:t>
            </a:r>
          </a:p>
        </p:txBody>
      </p:sp>
      <p:pic>
        <p:nvPicPr>
          <p:cNvPr id="9" name="Picture 8" descr="Zenmid">
            <a:extLst>
              <a:ext uri="{FF2B5EF4-FFF2-40B4-BE49-F238E27FC236}">
                <a16:creationId xmlns:a16="http://schemas.microsoft.com/office/drawing/2014/main" id="{91EE01D0-F6A7-4BB9-AD5E-9C41F5C2B5B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57950" y="241300"/>
            <a:ext cx="5486400" cy="1089613"/>
          </a:xfrm>
          <a:prstGeom prst="rect">
            <a:avLst/>
          </a:prstGeom>
          <a:noFill/>
          <a:ln>
            <a:noFill/>
          </a:ln>
        </p:spPr>
      </p:pic>
    </p:spTree>
    <p:extLst>
      <p:ext uri="{BB962C8B-B14F-4D97-AF65-F5344CB8AC3E}">
        <p14:creationId xmlns:p14="http://schemas.microsoft.com/office/powerpoint/2010/main" val="1216237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A51EF-D676-49E0-93FF-E75A65C262F8}"/>
              </a:ext>
            </a:extLst>
          </p:cNvPr>
          <p:cNvSpPr>
            <a:spLocks noGrp="1"/>
          </p:cNvSpPr>
          <p:nvPr>
            <p:ph type="title"/>
          </p:nvPr>
        </p:nvSpPr>
        <p:spPr/>
        <p:txBody>
          <a:bodyPr/>
          <a:lstStyle/>
          <a:p>
            <a:r>
              <a:rPr lang="en-US" dirty="0"/>
              <a:t>Table of Contents</a:t>
            </a:r>
          </a:p>
        </p:txBody>
      </p:sp>
      <p:sp>
        <p:nvSpPr>
          <p:cNvPr id="3" name="Content Placeholder 2">
            <a:extLst>
              <a:ext uri="{FF2B5EF4-FFF2-40B4-BE49-F238E27FC236}">
                <a16:creationId xmlns:a16="http://schemas.microsoft.com/office/drawing/2014/main" id="{31A43B93-0D76-4466-AA26-FD41C4B175FB}"/>
              </a:ext>
            </a:extLst>
          </p:cNvPr>
          <p:cNvSpPr>
            <a:spLocks noGrp="1"/>
          </p:cNvSpPr>
          <p:nvPr>
            <p:ph idx="1"/>
          </p:nvPr>
        </p:nvSpPr>
        <p:spPr/>
        <p:txBody>
          <a:bodyPr/>
          <a:lstStyle/>
          <a:p>
            <a:r>
              <a:rPr lang="en-US" dirty="0"/>
              <a:t>What is zero-trust network access?</a:t>
            </a:r>
          </a:p>
          <a:p>
            <a:r>
              <a:rPr lang="en-US" dirty="0"/>
              <a:t>What is network micro-segmentation?</a:t>
            </a:r>
          </a:p>
          <a:p>
            <a:r>
              <a:rPr lang="en-US" dirty="0"/>
              <a:t>What has this got to do with connected &amp; autonomous vehicles?</a:t>
            </a:r>
          </a:p>
          <a:p>
            <a:r>
              <a:rPr lang="en-US" dirty="0"/>
              <a:t>Question &amp; Answer</a:t>
            </a:r>
          </a:p>
        </p:txBody>
      </p:sp>
      <p:sp>
        <p:nvSpPr>
          <p:cNvPr id="5" name="Footer Placeholder 4">
            <a:extLst>
              <a:ext uri="{FF2B5EF4-FFF2-40B4-BE49-F238E27FC236}">
                <a16:creationId xmlns:a16="http://schemas.microsoft.com/office/drawing/2014/main" id="{2684C040-5A35-4E1A-A7C2-2EFE13F22D8B}"/>
              </a:ext>
            </a:extLst>
          </p:cNvPr>
          <p:cNvSpPr>
            <a:spLocks noGrp="1"/>
          </p:cNvSpPr>
          <p:nvPr>
            <p:ph type="ftr" sz="quarter" idx="11"/>
          </p:nvPr>
        </p:nvSpPr>
        <p:spPr/>
        <p:txBody>
          <a:bodyPr/>
          <a:lstStyle/>
          <a:p>
            <a:r>
              <a:rPr lang="en-US" dirty="0" err="1"/>
              <a:t>www.cudes.biz</a:t>
            </a:r>
            <a:endParaRPr lang="en-US" dirty="0"/>
          </a:p>
        </p:txBody>
      </p:sp>
      <p:sp>
        <p:nvSpPr>
          <p:cNvPr id="6" name="Slide Number Placeholder 5">
            <a:extLst>
              <a:ext uri="{FF2B5EF4-FFF2-40B4-BE49-F238E27FC236}">
                <a16:creationId xmlns:a16="http://schemas.microsoft.com/office/drawing/2014/main" id="{364815DC-528D-4886-A482-2D0E1960EE88}"/>
              </a:ext>
            </a:extLst>
          </p:cNvPr>
          <p:cNvSpPr>
            <a:spLocks noGrp="1"/>
          </p:cNvSpPr>
          <p:nvPr>
            <p:ph type="sldNum" sz="quarter" idx="12"/>
          </p:nvPr>
        </p:nvSpPr>
        <p:spPr/>
        <p:txBody>
          <a:bodyPr/>
          <a:lstStyle/>
          <a:p>
            <a:fld id="{006FA8F2-04CB-43B2-B7B7-CDEDD14BFB0E}" type="slidenum">
              <a:rPr lang="en-US" smtClean="0"/>
              <a:t>2</a:t>
            </a:fld>
            <a:endParaRPr lang="en-US"/>
          </a:p>
        </p:txBody>
      </p:sp>
      <p:pic>
        <p:nvPicPr>
          <p:cNvPr id="7" name="Picture 6" descr="Logo&#10;&#10;Description automatically generated">
            <a:extLst>
              <a:ext uri="{FF2B5EF4-FFF2-40B4-BE49-F238E27FC236}">
                <a16:creationId xmlns:a16="http://schemas.microsoft.com/office/drawing/2014/main" id="{BBF117A4-6022-431E-B4D8-C669FB5634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Tree>
    <p:extLst>
      <p:ext uri="{BB962C8B-B14F-4D97-AF65-F5344CB8AC3E}">
        <p14:creationId xmlns:p14="http://schemas.microsoft.com/office/powerpoint/2010/main" val="2084162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A51EF-D676-49E0-93FF-E75A65C262F8}"/>
              </a:ext>
            </a:extLst>
          </p:cNvPr>
          <p:cNvSpPr>
            <a:spLocks noGrp="1"/>
          </p:cNvSpPr>
          <p:nvPr>
            <p:ph type="title"/>
          </p:nvPr>
        </p:nvSpPr>
        <p:spPr/>
        <p:txBody>
          <a:bodyPr/>
          <a:lstStyle/>
          <a:p>
            <a:r>
              <a:rPr lang="en-US" dirty="0"/>
              <a:t>What is Zero-Trust Network Access (ZTNA)?</a:t>
            </a:r>
          </a:p>
        </p:txBody>
      </p:sp>
      <p:sp>
        <p:nvSpPr>
          <p:cNvPr id="3" name="Content Placeholder 2">
            <a:extLst>
              <a:ext uri="{FF2B5EF4-FFF2-40B4-BE49-F238E27FC236}">
                <a16:creationId xmlns:a16="http://schemas.microsoft.com/office/drawing/2014/main" id="{31A43B93-0D76-4466-AA26-FD41C4B175FB}"/>
              </a:ext>
            </a:extLst>
          </p:cNvPr>
          <p:cNvSpPr>
            <a:spLocks noGrp="1"/>
          </p:cNvSpPr>
          <p:nvPr>
            <p:ph idx="1"/>
          </p:nvPr>
        </p:nvSpPr>
        <p:spPr/>
        <p:txBody>
          <a:bodyPr/>
          <a:lstStyle/>
          <a:p>
            <a:r>
              <a:rPr lang="en-US" dirty="0"/>
              <a:t>No one can see that the end-point exists</a:t>
            </a:r>
          </a:p>
          <a:p>
            <a:endParaRPr lang="en-US" dirty="0"/>
          </a:p>
          <a:p>
            <a:r>
              <a:rPr lang="en-US" dirty="0"/>
              <a:t>A piece of software, a device, a user, cannot exist in the system until authenticated.</a:t>
            </a:r>
          </a:p>
          <a:p>
            <a:endParaRPr lang="en-US" dirty="0"/>
          </a:p>
          <a:p>
            <a:r>
              <a:rPr lang="en-US" dirty="0"/>
              <a:t>The firewall incoming ports are all turned off.</a:t>
            </a:r>
          </a:p>
          <a:p>
            <a:pPr marL="0" indent="0">
              <a:buNone/>
            </a:pPr>
            <a:endParaRPr lang="en-US" dirty="0"/>
          </a:p>
        </p:txBody>
      </p:sp>
      <p:sp>
        <p:nvSpPr>
          <p:cNvPr id="5" name="Footer Placeholder 4">
            <a:extLst>
              <a:ext uri="{FF2B5EF4-FFF2-40B4-BE49-F238E27FC236}">
                <a16:creationId xmlns:a16="http://schemas.microsoft.com/office/drawing/2014/main" id="{2684C040-5A35-4E1A-A7C2-2EFE13F22D8B}"/>
              </a:ext>
            </a:extLst>
          </p:cNvPr>
          <p:cNvSpPr>
            <a:spLocks noGrp="1"/>
          </p:cNvSpPr>
          <p:nvPr>
            <p:ph type="ftr" sz="quarter" idx="11"/>
          </p:nvPr>
        </p:nvSpPr>
        <p:spPr>
          <a:xfrm>
            <a:off x="4038600" y="6325816"/>
            <a:ext cx="4114800" cy="365125"/>
          </a:xfrm>
        </p:spPr>
        <p:txBody>
          <a:bodyPr/>
          <a:lstStyle/>
          <a:p>
            <a:r>
              <a:rPr lang="en-US" dirty="0" err="1"/>
              <a:t>www.cudes.biz</a:t>
            </a:r>
            <a:endParaRPr lang="en-US" dirty="0"/>
          </a:p>
        </p:txBody>
      </p:sp>
      <p:sp>
        <p:nvSpPr>
          <p:cNvPr id="6" name="Slide Number Placeholder 5">
            <a:extLst>
              <a:ext uri="{FF2B5EF4-FFF2-40B4-BE49-F238E27FC236}">
                <a16:creationId xmlns:a16="http://schemas.microsoft.com/office/drawing/2014/main" id="{364815DC-528D-4886-A482-2D0E1960EE88}"/>
              </a:ext>
            </a:extLst>
          </p:cNvPr>
          <p:cNvSpPr>
            <a:spLocks noGrp="1"/>
          </p:cNvSpPr>
          <p:nvPr>
            <p:ph type="sldNum" sz="quarter" idx="12"/>
          </p:nvPr>
        </p:nvSpPr>
        <p:spPr/>
        <p:txBody>
          <a:bodyPr/>
          <a:lstStyle/>
          <a:p>
            <a:fld id="{006FA8F2-04CB-43B2-B7B7-CDEDD14BFB0E}" type="slidenum">
              <a:rPr lang="en-US" smtClean="0"/>
              <a:t>3</a:t>
            </a:fld>
            <a:endParaRPr lang="en-US"/>
          </a:p>
        </p:txBody>
      </p:sp>
      <p:pic>
        <p:nvPicPr>
          <p:cNvPr id="7" name="Picture 6" descr="Logo&#10;&#10;Description automatically generated">
            <a:extLst>
              <a:ext uri="{FF2B5EF4-FFF2-40B4-BE49-F238E27FC236}">
                <a16:creationId xmlns:a16="http://schemas.microsoft.com/office/drawing/2014/main" id="{BBF117A4-6022-431E-B4D8-C669FB5634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Tree>
    <p:extLst>
      <p:ext uri="{BB962C8B-B14F-4D97-AF65-F5344CB8AC3E}">
        <p14:creationId xmlns:p14="http://schemas.microsoft.com/office/powerpoint/2010/main" val="4040013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D33D979-9D4E-0643-9BF8-B8BECBC99CAB}"/>
              </a:ext>
            </a:extLst>
          </p:cNvPr>
          <p:cNvPicPr>
            <a:picLocks noChangeAspect="1"/>
          </p:cNvPicPr>
          <p:nvPr/>
        </p:nvPicPr>
        <p:blipFill>
          <a:blip r:embed="rId3"/>
          <a:stretch>
            <a:fillRect/>
          </a:stretch>
        </p:blipFill>
        <p:spPr>
          <a:xfrm>
            <a:off x="838200" y="1575526"/>
            <a:ext cx="10515600" cy="4750290"/>
          </a:xfrm>
          <a:prstGeom prst="rect">
            <a:avLst/>
          </a:prstGeom>
        </p:spPr>
      </p:pic>
      <p:sp>
        <p:nvSpPr>
          <p:cNvPr id="2" name="Title 1">
            <a:extLst>
              <a:ext uri="{FF2B5EF4-FFF2-40B4-BE49-F238E27FC236}">
                <a16:creationId xmlns:a16="http://schemas.microsoft.com/office/drawing/2014/main" id="{012A51EF-D676-49E0-93FF-E75A65C262F8}"/>
              </a:ext>
            </a:extLst>
          </p:cNvPr>
          <p:cNvSpPr>
            <a:spLocks noGrp="1"/>
          </p:cNvSpPr>
          <p:nvPr>
            <p:ph type="title"/>
          </p:nvPr>
        </p:nvSpPr>
        <p:spPr/>
        <p:txBody>
          <a:bodyPr/>
          <a:lstStyle/>
          <a:p>
            <a:r>
              <a:rPr lang="en-US" dirty="0"/>
              <a:t>What is network micro-segmentation?</a:t>
            </a:r>
          </a:p>
        </p:txBody>
      </p:sp>
      <p:sp>
        <p:nvSpPr>
          <p:cNvPr id="5" name="Footer Placeholder 4">
            <a:extLst>
              <a:ext uri="{FF2B5EF4-FFF2-40B4-BE49-F238E27FC236}">
                <a16:creationId xmlns:a16="http://schemas.microsoft.com/office/drawing/2014/main" id="{2684C040-5A35-4E1A-A7C2-2EFE13F22D8B}"/>
              </a:ext>
            </a:extLst>
          </p:cNvPr>
          <p:cNvSpPr>
            <a:spLocks noGrp="1"/>
          </p:cNvSpPr>
          <p:nvPr>
            <p:ph type="ftr" sz="quarter" idx="11"/>
          </p:nvPr>
        </p:nvSpPr>
        <p:spPr>
          <a:xfrm>
            <a:off x="4038600" y="6325816"/>
            <a:ext cx="4114800" cy="365125"/>
          </a:xfrm>
        </p:spPr>
        <p:txBody>
          <a:bodyPr/>
          <a:lstStyle/>
          <a:p>
            <a:r>
              <a:rPr lang="en-US" dirty="0" err="1"/>
              <a:t>www.cudes.biz</a:t>
            </a:r>
            <a:endParaRPr lang="en-US" dirty="0"/>
          </a:p>
        </p:txBody>
      </p:sp>
      <p:sp>
        <p:nvSpPr>
          <p:cNvPr id="6" name="Slide Number Placeholder 5">
            <a:extLst>
              <a:ext uri="{FF2B5EF4-FFF2-40B4-BE49-F238E27FC236}">
                <a16:creationId xmlns:a16="http://schemas.microsoft.com/office/drawing/2014/main" id="{364815DC-528D-4886-A482-2D0E1960EE88}"/>
              </a:ext>
            </a:extLst>
          </p:cNvPr>
          <p:cNvSpPr>
            <a:spLocks noGrp="1"/>
          </p:cNvSpPr>
          <p:nvPr>
            <p:ph type="sldNum" sz="quarter" idx="12"/>
          </p:nvPr>
        </p:nvSpPr>
        <p:spPr/>
        <p:txBody>
          <a:bodyPr/>
          <a:lstStyle/>
          <a:p>
            <a:fld id="{006FA8F2-04CB-43B2-B7B7-CDEDD14BFB0E}" type="slidenum">
              <a:rPr lang="en-US" smtClean="0"/>
              <a:t>4</a:t>
            </a:fld>
            <a:endParaRPr lang="en-US"/>
          </a:p>
        </p:txBody>
      </p:sp>
      <p:pic>
        <p:nvPicPr>
          <p:cNvPr id="7" name="Picture 6" descr="Logo&#10;&#10;Description automatically generated">
            <a:extLst>
              <a:ext uri="{FF2B5EF4-FFF2-40B4-BE49-F238E27FC236}">
                <a16:creationId xmlns:a16="http://schemas.microsoft.com/office/drawing/2014/main" id="{BBF117A4-6022-431E-B4D8-C669FB5634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Tree>
    <p:extLst>
      <p:ext uri="{BB962C8B-B14F-4D97-AF65-F5344CB8AC3E}">
        <p14:creationId xmlns:p14="http://schemas.microsoft.com/office/powerpoint/2010/main" val="647998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2348F214-5BF2-C549-A114-EB3923FF13B8}"/>
              </a:ext>
            </a:extLst>
          </p:cNvPr>
          <p:cNvPicPr>
            <a:picLocks noChangeAspect="1"/>
          </p:cNvPicPr>
          <p:nvPr/>
        </p:nvPicPr>
        <p:blipFill>
          <a:blip r:embed="rId3"/>
          <a:stretch>
            <a:fillRect/>
          </a:stretch>
        </p:blipFill>
        <p:spPr>
          <a:xfrm>
            <a:off x="81007" y="1289154"/>
            <a:ext cx="12110993" cy="4941757"/>
          </a:xfrm>
          <a:prstGeom prst="rect">
            <a:avLst/>
          </a:prstGeom>
        </p:spPr>
      </p:pic>
      <p:sp>
        <p:nvSpPr>
          <p:cNvPr id="2" name="Title 1">
            <a:extLst>
              <a:ext uri="{FF2B5EF4-FFF2-40B4-BE49-F238E27FC236}">
                <a16:creationId xmlns:a16="http://schemas.microsoft.com/office/drawing/2014/main" id="{012A51EF-D676-49E0-93FF-E75A65C262F8}"/>
              </a:ext>
            </a:extLst>
          </p:cNvPr>
          <p:cNvSpPr>
            <a:spLocks noGrp="1"/>
          </p:cNvSpPr>
          <p:nvPr>
            <p:ph type="title"/>
          </p:nvPr>
        </p:nvSpPr>
        <p:spPr/>
        <p:txBody>
          <a:bodyPr/>
          <a:lstStyle/>
          <a:p>
            <a:r>
              <a:rPr lang="en-US" dirty="0"/>
              <a:t>What has this got to do with connected &amp; autonomous vehicles?</a:t>
            </a:r>
          </a:p>
        </p:txBody>
      </p:sp>
      <p:sp>
        <p:nvSpPr>
          <p:cNvPr id="5" name="Footer Placeholder 4">
            <a:extLst>
              <a:ext uri="{FF2B5EF4-FFF2-40B4-BE49-F238E27FC236}">
                <a16:creationId xmlns:a16="http://schemas.microsoft.com/office/drawing/2014/main" id="{2684C040-5A35-4E1A-A7C2-2EFE13F22D8B}"/>
              </a:ext>
            </a:extLst>
          </p:cNvPr>
          <p:cNvSpPr>
            <a:spLocks noGrp="1"/>
          </p:cNvSpPr>
          <p:nvPr>
            <p:ph type="ftr" sz="quarter" idx="11"/>
          </p:nvPr>
        </p:nvSpPr>
        <p:spPr>
          <a:xfrm>
            <a:off x="4038600" y="6325816"/>
            <a:ext cx="4114800" cy="365125"/>
          </a:xfrm>
        </p:spPr>
        <p:txBody>
          <a:bodyPr/>
          <a:lstStyle/>
          <a:p>
            <a:r>
              <a:rPr lang="en-US"/>
              <a:t>www.cudes.biz</a:t>
            </a:r>
            <a:endParaRPr lang="en-US" dirty="0"/>
          </a:p>
        </p:txBody>
      </p:sp>
      <p:sp>
        <p:nvSpPr>
          <p:cNvPr id="6" name="Slide Number Placeholder 5">
            <a:extLst>
              <a:ext uri="{FF2B5EF4-FFF2-40B4-BE49-F238E27FC236}">
                <a16:creationId xmlns:a16="http://schemas.microsoft.com/office/drawing/2014/main" id="{364815DC-528D-4886-A482-2D0E1960EE88}"/>
              </a:ext>
            </a:extLst>
          </p:cNvPr>
          <p:cNvSpPr>
            <a:spLocks noGrp="1"/>
          </p:cNvSpPr>
          <p:nvPr>
            <p:ph type="sldNum" sz="quarter" idx="12"/>
          </p:nvPr>
        </p:nvSpPr>
        <p:spPr/>
        <p:txBody>
          <a:bodyPr/>
          <a:lstStyle/>
          <a:p>
            <a:fld id="{006FA8F2-04CB-43B2-B7B7-CDEDD14BFB0E}" type="slidenum">
              <a:rPr lang="en-US" smtClean="0"/>
              <a:t>5</a:t>
            </a:fld>
            <a:endParaRPr lang="en-US"/>
          </a:p>
        </p:txBody>
      </p:sp>
      <p:pic>
        <p:nvPicPr>
          <p:cNvPr id="7" name="Picture 6" descr="Logo&#10;&#10;Description automatically generated">
            <a:extLst>
              <a:ext uri="{FF2B5EF4-FFF2-40B4-BE49-F238E27FC236}">
                <a16:creationId xmlns:a16="http://schemas.microsoft.com/office/drawing/2014/main" id="{BBF117A4-6022-431E-B4D8-C669FB5634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Tree>
    <p:extLst>
      <p:ext uri="{BB962C8B-B14F-4D97-AF65-F5344CB8AC3E}">
        <p14:creationId xmlns:p14="http://schemas.microsoft.com/office/powerpoint/2010/main" val="1494659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cxnSp>
        <p:nvCxnSpPr>
          <p:cNvPr id="174" name="Connector: Elbow 173">
            <a:extLst>
              <a:ext uri="{FF2B5EF4-FFF2-40B4-BE49-F238E27FC236}">
                <a16:creationId xmlns:a16="http://schemas.microsoft.com/office/drawing/2014/main" id="{2FE2FB38-34A1-4EB9-AF96-63CD18F941CE}"/>
              </a:ext>
            </a:extLst>
          </p:cNvPr>
          <p:cNvCxnSpPr>
            <a:cxnSpLocks/>
            <a:stCxn id="7" idx="1"/>
          </p:cNvCxnSpPr>
          <p:nvPr/>
        </p:nvCxnSpPr>
        <p:spPr>
          <a:xfrm rot="10800000">
            <a:off x="7335951" y="3449974"/>
            <a:ext cx="1558959" cy="218930"/>
          </a:xfrm>
          <a:prstGeom prst="bentConnector3">
            <a:avLst>
              <a:gd name="adj1" fmla="val 74512"/>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7" name="Elbow Connector 63">
            <a:extLst>
              <a:ext uri="{FF2B5EF4-FFF2-40B4-BE49-F238E27FC236}">
                <a16:creationId xmlns:a16="http://schemas.microsoft.com/office/drawing/2014/main" id="{FC3D8CF1-C8CF-4B44-A84B-974C274A99ED}"/>
              </a:ext>
            </a:extLst>
          </p:cNvPr>
          <p:cNvCxnSpPr>
            <a:cxnSpLocks/>
          </p:cNvCxnSpPr>
          <p:nvPr/>
        </p:nvCxnSpPr>
        <p:spPr>
          <a:xfrm flipV="1">
            <a:off x="3328334" y="3460466"/>
            <a:ext cx="2267894" cy="1575365"/>
          </a:xfrm>
          <a:prstGeom prst="bentConnector3">
            <a:avLst>
              <a:gd name="adj1" fmla="val 50000"/>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9" name="Connector: Elbow 158">
            <a:extLst>
              <a:ext uri="{FF2B5EF4-FFF2-40B4-BE49-F238E27FC236}">
                <a16:creationId xmlns:a16="http://schemas.microsoft.com/office/drawing/2014/main" id="{F5C6D5D4-BD2E-425C-A0BD-7D40897EC70D}"/>
              </a:ext>
            </a:extLst>
          </p:cNvPr>
          <p:cNvCxnSpPr>
            <a:cxnSpLocks/>
            <a:endCxn id="4" idx="3"/>
          </p:cNvCxnSpPr>
          <p:nvPr/>
        </p:nvCxnSpPr>
        <p:spPr>
          <a:xfrm rot="10800000" flipV="1">
            <a:off x="3321164" y="3697931"/>
            <a:ext cx="2074445" cy="1662427"/>
          </a:xfrm>
          <a:prstGeom prst="bentConnector3">
            <a:avLst>
              <a:gd name="adj1" fmla="val 34210"/>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5" name="Elbow Connector 63">
            <a:extLst>
              <a:ext uri="{FF2B5EF4-FFF2-40B4-BE49-F238E27FC236}">
                <a16:creationId xmlns:a16="http://schemas.microsoft.com/office/drawing/2014/main" id="{96B183F1-63F0-4B72-8858-AC7451805F86}"/>
              </a:ext>
            </a:extLst>
          </p:cNvPr>
          <p:cNvCxnSpPr>
            <a:cxnSpLocks/>
            <a:stCxn id="3" idx="3"/>
          </p:cNvCxnSpPr>
          <p:nvPr/>
        </p:nvCxnSpPr>
        <p:spPr>
          <a:xfrm flipV="1">
            <a:off x="3321163" y="3308066"/>
            <a:ext cx="2122665" cy="380364"/>
          </a:xfrm>
          <a:prstGeom prst="bentConnector3">
            <a:avLst>
              <a:gd name="adj1" fmla="val 50000"/>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86" name="Shape 86"/>
          <p:cNvSpPr/>
          <p:nvPr/>
        </p:nvSpPr>
        <p:spPr>
          <a:xfrm>
            <a:off x="5772296" y="1273111"/>
            <a:ext cx="665048" cy="35907"/>
          </a:xfrm>
          <a:prstGeom prst="rect">
            <a:avLst/>
          </a:prstGeom>
          <a:solidFill>
            <a:schemeClr val="accent1"/>
          </a:solidFill>
          <a:ln>
            <a:noFill/>
          </a:ln>
        </p:spPr>
        <p:txBody>
          <a:bodyPr lIns="45713" tIns="22850" rIns="45713" bIns="228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FFFFFF"/>
              </a:solidFill>
              <a:effectLst/>
              <a:uLnTx/>
              <a:uFillTx/>
              <a:latin typeface="Open Sans Regular" charset="0"/>
              <a:ea typeface="Open Sans Regular" charset="0"/>
              <a:cs typeface="Open Sans Regular" charset="0"/>
              <a:sym typeface="Lato"/>
            </a:endParaRPr>
          </a:p>
        </p:txBody>
      </p:sp>
      <p:sp>
        <p:nvSpPr>
          <p:cNvPr id="72" name="Title 2">
            <a:extLst>
              <a:ext uri="{FF2B5EF4-FFF2-40B4-BE49-F238E27FC236}">
                <a16:creationId xmlns:a16="http://schemas.microsoft.com/office/drawing/2014/main" id="{BA2D815C-156C-4CE5-A1A6-DECE9333FA53}"/>
              </a:ext>
            </a:extLst>
          </p:cNvPr>
          <p:cNvSpPr txBox="1">
            <a:spLocks/>
          </p:cNvSpPr>
          <p:nvPr/>
        </p:nvSpPr>
        <p:spPr>
          <a:xfrm>
            <a:off x="565609" y="218835"/>
            <a:ext cx="11140078" cy="582979"/>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003395"/>
                </a:solidFill>
                <a:effectLst/>
                <a:uLnTx/>
                <a:uFillTx/>
                <a:latin typeface="Russo One"/>
                <a:ea typeface="+mj-ea"/>
                <a:cs typeface="+mj-cs"/>
              </a:rPr>
              <a:t>Global Automotive: extend private network to anywhere</a:t>
            </a:r>
          </a:p>
        </p:txBody>
      </p:sp>
      <p:sp>
        <p:nvSpPr>
          <p:cNvPr id="77" name="Subtitle 3">
            <a:extLst>
              <a:ext uri="{FF2B5EF4-FFF2-40B4-BE49-F238E27FC236}">
                <a16:creationId xmlns:a16="http://schemas.microsoft.com/office/drawing/2014/main" id="{8830D9FD-3C34-48A1-BD00-ECA935CE7788}"/>
              </a:ext>
            </a:extLst>
          </p:cNvPr>
          <p:cNvSpPr txBox="1">
            <a:spLocks/>
          </p:cNvSpPr>
          <p:nvPr/>
        </p:nvSpPr>
        <p:spPr>
          <a:xfrm>
            <a:off x="681947" y="788337"/>
            <a:ext cx="10828106" cy="435270"/>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ts val="0"/>
              </a:spcAft>
              <a:buClrTx/>
              <a:buSzTx/>
              <a:buFont typeface="Arial"/>
              <a:buNone/>
              <a:tabLst/>
              <a:defRPr/>
            </a:pPr>
            <a:r>
              <a:rPr kumimoji="0" lang="en-US" sz="2200" b="0" i="0" u="none" strike="noStrike" kern="1200" cap="none" spc="0" normalizeH="0" baseline="0" noProof="0" dirty="0">
                <a:ln>
                  <a:noFill/>
                </a:ln>
                <a:solidFill>
                  <a:srgbClr val="424C5D"/>
                </a:solidFill>
                <a:effectLst/>
                <a:uLnTx/>
                <a:uFillTx/>
                <a:latin typeface="Open Sans"/>
                <a:ea typeface="+mn-ea"/>
                <a:cs typeface="+mn-cs"/>
              </a:rPr>
              <a:t>Zero Trust, Enhanced Internet, Programmable, Embeddable, Everywhere in minutes</a:t>
            </a:r>
          </a:p>
        </p:txBody>
      </p:sp>
      <p:sp>
        <p:nvSpPr>
          <p:cNvPr id="12" name="Rectangle 11">
            <a:extLst>
              <a:ext uri="{FF2B5EF4-FFF2-40B4-BE49-F238E27FC236}">
                <a16:creationId xmlns:a16="http://schemas.microsoft.com/office/drawing/2014/main" id="{72BDF618-4966-4ABE-A2A0-361F331071AD}"/>
              </a:ext>
            </a:extLst>
          </p:cNvPr>
          <p:cNvSpPr/>
          <p:nvPr/>
        </p:nvSpPr>
        <p:spPr>
          <a:xfrm>
            <a:off x="2431496" y="6224580"/>
            <a:ext cx="9143993" cy="600164"/>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0" cap="none" spc="0" normalizeH="0" baseline="0" noProof="0" dirty="0">
                <a:ln>
                  <a:noFill/>
                </a:ln>
                <a:solidFill>
                  <a:srgbClr val="000000"/>
                </a:solidFill>
                <a:effectLst/>
                <a:uLnTx/>
                <a:uFillTx/>
                <a:latin typeface="Open Sans"/>
                <a:ea typeface="+mn-ea"/>
                <a:cs typeface="+mn-cs"/>
              </a:rPr>
              <a:t>Gartner names NetFoundry as one of 8 vendors to provide "enhanced Internet“; 30% of cloud connect market to be "enhanced Internet" instead of MPLS/ExpressRoute/Direct Connect by 2023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0" cap="none" spc="0" normalizeH="0" baseline="0" noProof="0" dirty="0">
                <a:ln>
                  <a:noFill/>
                </a:ln>
                <a:solidFill>
                  <a:srgbClr val="000000"/>
                </a:solidFill>
                <a:effectLst/>
                <a:uLnTx/>
                <a:uFillTx/>
                <a:latin typeface="Open Sans"/>
                <a:ea typeface="+mn-ea"/>
                <a:cs typeface="+mn-cs"/>
              </a:rPr>
              <a:t>Gartner names NetFoundry as a Zero Trust Network Access provider in June 2020</a:t>
            </a:r>
          </a:p>
        </p:txBody>
      </p:sp>
      <p:cxnSp>
        <p:nvCxnSpPr>
          <p:cNvPr id="13" name="Straight Connector 12">
            <a:extLst>
              <a:ext uri="{FF2B5EF4-FFF2-40B4-BE49-F238E27FC236}">
                <a16:creationId xmlns:a16="http://schemas.microsoft.com/office/drawing/2014/main" id="{8CDC4E39-44D1-4FCE-AAFE-7CACEE332464}"/>
              </a:ext>
            </a:extLst>
          </p:cNvPr>
          <p:cNvCxnSpPr>
            <a:cxnSpLocks/>
          </p:cNvCxnSpPr>
          <p:nvPr/>
        </p:nvCxnSpPr>
        <p:spPr>
          <a:xfrm>
            <a:off x="5828296" y="3602706"/>
            <a:ext cx="12070" cy="177798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6300E1E-1FBB-49C4-A0D7-B22405D5C5D4}"/>
              </a:ext>
            </a:extLst>
          </p:cNvPr>
          <p:cNvCxnSpPr>
            <a:cxnSpLocks/>
          </p:cNvCxnSpPr>
          <p:nvPr/>
        </p:nvCxnSpPr>
        <p:spPr>
          <a:xfrm>
            <a:off x="6053384" y="3602706"/>
            <a:ext cx="12163" cy="1791772"/>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B031B33-83BB-4393-9E84-D658CDADCD45}"/>
              </a:ext>
            </a:extLst>
          </p:cNvPr>
          <p:cNvCxnSpPr>
            <a:cxnSpLocks/>
          </p:cNvCxnSpPr>
          <p:nvPr/>
        </p:nvCxnSpPr>
        <p:spPr>
          <a:xfrm>
            <a:off x="6328719" y="3662525"/>
            <a:ext cx="11692" cy="1722351"/>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6" name="Picture 15" descr="A picture containing light&#10;&#10;Description automatically generated">
            <a:extLst>
              <a:ext uri="{FF2B5EF4-FFF2-40B4-BE49-F238E27FC236}">
                <a16:creationId xmlns:a16="http://schemas.microsoft.com/office/drawing/2014/main" id="{3709FB45-F323-4796-9CF6-1FB8464F4BFC}"/>
              </a:ext>
            </a:extLst>
          </p:cNvPr>
          <p:cNvPicPr>
            <a:picLocks noChangeAspect="1"/>
          </p:cNvPicPr>
          <p:nvPr/>
        </p:nvPicPr>
        <p:blipFill>
          <a:blip r:embed="rId3"/>
          <a:stretch>
            <a:fillRect/>
          </a:stretch>
        </p:blipFill>
        <p:spPr>
          <a:xfrm>
            <a:off x="5123916" y="3529612"/>
            <a:ext cx="1879577" cy="2019065"/>
          </a:xfrm>
          <a:prstGeom prst="rect">
            <a:avLst/>
          </a:prstGeom>
        </p:spPr>
      </p:pic>
      <p:cxnSp>
        <p:nvCxnSpPr>
          <p:cNvPr id="17" name="Elbow Connector 63">
            <a:extLst>
              <a:ext uri="{FF2B5EF4-FFF2-40B4-BE49-F238E27FC236}">
                <a16:creationId xmlns:a16="http://schemas.microsoft.com/office/drawing/2014/main" id="{4C6BF84E-7080-4000-A93D-13B2A43F4E17}"/>
              </a:ext>
            </a:extLst>
          </p:cNvPr>
          <p:cNvCxnSpPr>
            <a:cxnSpLocks/>
            <a:endCxn id="8" idx="1"/>
          </p:cNvCxnSpPr>
          <p:nvPr/>
        </p:nvCxnSpPr>
        <p:spPr>
          <a:xfrm rot="16200000" flipH="1">
            <a:off x="7173620" y="3619544"/>
            <a:ext cx="1764278" cy="1678299"/>
          </a:xfrm>
          <a:prstGeom prst="bentConnector2">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83277B01-C008-4521-8568-75F4AA36A0C0}"/>
              </a:ext>
            </a:extLst>
          </p:cNvPr>
          <p:cNvCxnSpPr>
            <a:cxnSpLocks/>
          </p:cNvCxnSpPr>
          <p:nvPr/>
        </p:nvCxnSpPr>
        <p:spPr>
          <a:xfrm rot="10800000" flipV="1">
            <a:off x="7243470" y="1814860"/>
            <a:ext cx="1636682" cy="1340805"/>
          </a:xfrm>
          <a:prstGeom prst="bentConnector3">
            <a:avLst>
              <a:gd name="adj1" fmla="val 71332"/>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3D94E479-84C3-4CD5-BD99-9C5690497241}"/>
              </a:ext>
            </a:extLst>
          </p:cNvPr>
          <p:cNvCxnSpPr>
            <a:cxnSpLocks/>
          </p:cNvCxnSpPr>
          <p:nvPr/>
        </p:nvCxnSpPr>
        <p:spPr>
          <a:xfrm rot="5400000" flipH="1" flipV="1">
            <a:off x="3139097" y="3764328"/>
            <a:ext cx="2088749" cy="1707998"/>
          </a:xfrm>
          <a:prstGeom prst="bentConnector3">
            <a:avLst>
              <a:gd name="adj1" fmla="val 995"/>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 name="Elbow Connector 63">
            <a:extLst>
              <a:ext uri="{FF2B5EF4-FFF2-40B4-BE49-F238E27FC236}">
                <a16:creationId xmlns:a16="http://schemas.microsoft.com/office/drawing/2014/main" id="{9D0FC80F-098D-4AA5-9971-F50675188F6B}"/>
              </a:ext>
            </a:extLst>
          </p:cNvPr>
          <p:cNvCxnSpPr>
            <a:cxnSpLocks/>
          </p:cNvCxnSpPr>
          <p:nvPr/>
        </p:nvCxnSpPr>
        <p:spPr>
          <a:xfrm>
            <a:off x="3331558" y="1823325"/>
            <a:ext cx="1959870" cy="1332340"/>
          </a:xfrm>
          <a:prstGeom prst="bentConnector3">
            <a:avLst>
              <a:gd name="adj1" fmla="val 53501"/>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B3DD6D19-4E8B-4D3A-B022-5661636B168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17339" y="5301203"/>
            <a:ext cx="685624" cy="685624"/>
          </a:xfrm>
          <a:prstGeom prst="rect">
            <a:avLst/>
          </a:prstGeom>
        </p:spPr>
      </p:pic>
      <p:pic>
        <p:nvPicPr>
          <p:cNvPr id="26" name="Picture 25">
            <a:extLst>
              <a:ext uri="{FF2B5EF4-FFF2-40B4-BE49-F238E27FC236}">
                <a16:creationId xmlns:a16="http://schemas.microsoft.com/office/drawing/2014/main" id="{E7154E3D-33FC-4A70-9A96-340088C57B8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69700" y="5390074"/>
            <a:ext cx="457081" cy="457081"/>
          </a:xfrm>
          <a:prstGeom prst="rect">
            <a:avLst/>
          </a:prstGeom>
        </p:spPr>
      </p:pic>
      <p:sp>
        <p:nvSpPr>
          <p:cNvPr id="27" name="TextBox 26">
            <a:extLst>
              <a:ext uri="{FF2B5EF4-FFF2-40B4-BE49-F238E27FC236}">
                <a16:creationId xmlns:a16="http://schemas.microsoft.com/office/drawing/2014/main" id="{CC713B17-EDF4-4A6F-B5BB-20054832886F}"/>
              </a:ext>
            </a:extLst>
          </p:cNvPr>
          <p:cNvSpPr txBox="1"/>
          <p:nvPr/>
        </p:nvSpPr>
        <p:spPr>
          <a:xfrm>
            <a:off x="4191861" y="5893087"/>
            <a:ext cx="661666" cy="351731"/>
          </a:xfrm>
          <a:prstGeom prst="rect">
            <a:avLst/>
          </a:prstGeom>
        </p:spPr>
        <p:txBody>
          <a:bodyPr vert="horz" wrap="square" lIns="91416" tIns="45708" rIns="91416" bIns="45708" rtlCol="0" anchor="b">
            <a:normAutofit lnSpcReduction="10000"/>
          </a:bodyPr>
          <a:lstStyle/>
          <a:p>
            <a:pPr marL="0" marR="0" lvl="0" indent="0" algn="l" defTabSz="914172" rtl="0" eaLnBrk="1" fontAlgn="auto" latinLnBrk="0" hangingPunct="1">
              <a:lnSpc>
                <a:spcPct val="100000"/>
              </a:lnSpc>
              <a:spcBef>
                <a:spcPts val="0"/>
              </a:spcBef>
              <a:spcAft>
                <a:spcPts val="0"/>
              </a:spcAft>
              <a:buClrTx/>
              <a:buSzPct val="25000"/>
              <a:buFontTx/>
              <a:buNone/>
              <a:tabLst/>
              <a:defRPr/>
            </a:pPr>
            <a:endParaRPr kumimoji="0" lang="en-US" sz="1750" b="1" i="0" u="none" strike="noStrike" kern="1200" cap="none" spc="0" normalizeH="0" baseline="0" noProof="0" dirty="0">
              <a:ln>
                <a:noFill/>
              </a:ln>
              <a:solidFill>
                <a:srgbClr val="003395"/>
              </a:solidFill>
              <a:effectLst/>
              <a:uLnTx/>
              <a:uFillTx/>
              <a:latin typeface="Open Sans Regular" charset="0"/>
              <a:ea typeface="Open Sans Regular" charset="0"/>
              <a:cs typeface="Open Sans Regular" charset="0"/>
              <a:sym typeface="Lato"/>
            </a:endParaRPr>
          </a:p>
        </p:txBody>
      </p:sp>
      <p:sp>
        <p:nvSpPr>
          <p:cNvPr id="30" name="TextBox 29">
            <a:extLst>
              <a:ext uri="{FF2B5EF4-FFF2-40B4-BE49-F238E27FC236}">
                <a16:creationId xmlns:a16="http://schemas.microsoft.com/office/drawing/2014/main" id="{FADCBAB7-15C9-4A72-9003-9E3BD3BAE962}"/>
              </a:ext>
            </a:extLst>
          </p:cNvPr>
          <p:cNvSpPr txBox="1"/>
          <p:nvPr/>
        </p:nvSpPr>
        <p:spPr>
          <a:xfrm>
            <a:off x="3482014" y="5712025"/>
            <a:ext cx="5271148" cy="521074"/>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800" b="0" i="0"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Users and admins with least privileged access</a:t>
            </a:r>
          </a:p>
        </p:txBody>
      </p:sp>
      <p:pic>
        <p:nvPicPr>
          <p:cNvPr id="31" name="Picture 30">
            <a:extLst>
              <a:ext uri="{FF2B5EF4-FFF2-40B4-BE49-F238E27FC236}">
                <a16:creationId xmlns:a16="http://schemas.microsoft.com/office/drawing/2014/main" id="{59EAB524-851B-4F2C-B829-CEE9122C0C2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t="27104" b="29457"/>
          <a:stretch/>
        </p:blipFill>
        <p:spPr>
          <a:xfrm>
            <a:off x="4592209" y="2209780"/>
            <a:ext cx="3035373" cy="1581245"/>
          </a:xfrm>
          <a:prstGeom prst="rect">
            <a:avLst/>
          </a:prstGeom>
        </p:spPr>
      </p:pic>
      <p:sp>
        <p:nvSpPr>
          <p:cNvPr id="32" name="TextBox 31">
            <a:extLst>
              <a:ext uri="{FF2B5EF4-FFF2-40B4-BE49-F238E27FC236}">
                <a16:creationId xmlns:a16="http://schemas.microsoft.com/office/drawing/2014/main" id="{4D425C4A-918D-4497-B653-3C3EC2B63FA0}"/>
              </a:ext>
            </a:extLst>
          </p:cNvPr>
          <p:cNvSpPr txBox="1"/>
          <p:nvPr/>
        </p:nvSpPr>
        <p:spPr>
          <a:xfrm>
            <a:off x="4727365" y="3249801"/>
            <a:ext cx="2737270" cy="484799"/>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800" b="1" i="0" u="none" strike="noStrike" kern="1200" cap="none" spc="0" normalizeH="0" baseline="0" noProof="0" dirty="0">
                <a:ln>
                  <a:noFill/>
                </a:ln>
                <a:solidFill>
                  <a:srgbClr val="1D1D1B"/>
                </a:solidFill>
                <a:effectLst/>
                <a:uLnTx/>
                <a:uFillTx/>
                <a:latin typeface="Open Sans Regular" charset="0"/>
                <a:ea typeface="Open Sans Regular" charset="0"/>
                <a:cs typeface="Open Sans Regular" charset="0"/>
                <a:sym typeface="Lato"/>
              </a:rPr>
              <a:t>Private, dedicated </a:t>
            </a:r>
          </a:p>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800" b="1" i="0" u="none" strike="noStrike" kern="1200" cap="none" spc="0" normalizeH="0" baseline="0" noProof="0" dirty="0">
                <a:ln>
                  <a:noFill/>
                </a:ln>
                <a:solidFill>
                  <a:srgbClr val="1D1D1B"/>
                </a:solidFill>
                <a:effectLst/>
                <a:uLnTx/>
                <a:uFillTx/>
                <a:latin typeface="Open Sans Regular" charset="0"/>
                <a:ea typeface="Open Sans Regular" charset="0"/>
                <a:cs typeface="Open Sans Regular" charset="0"/>
                <a:sym typeface="Lato"/>
              </a:rPr>
              <a:t>Zero Trust SDN</a:t>
            </a:r>
            <a:endParaRPr kumimoji="0" lang="en-US" sz="1800" b="1" i="0" u="none" strike="noStrike" kern="1200" cap="none" spc="0" normalizeH="0" baseline="0" noProof="0" dirty="0">
              <a:ln>
                <a:noFill/>
              </a:ln>
              <a:solidFill>
                <a:srgbClr val="00B050"/>
              </a:solidFill>
              <a:effectLst/>
              <a:uLnTx/>
              <a:uFillTx/>
              <a:latin typeface="Open Sans Regular" charset="0"/>
              <a:ea typeface="Open Sans Regular" charset="0"/>
              <a:cs typeface="Open Sans Regular" charset="0"/>
              <a:sym typeface="Lato"/>
            </a:endParaRPr>
          </a:p>
        </p:txBody>
      </p:sp>
      <p:pic>
        <p:nvPicPr>
          <p:cNvPr id="34" name="Picture 33" descr="A picture containing clock&#10;&#10;Description automatically generated">
            <a:extLst>
              <a:ext uri="{FF2B5EF4-FFF2-40B4-BE49-F238E27FC236}">
                <a16:creationId xmlns:a16="http://schemas.microsoft.com/office/drawing/2014/main" id="{9D0248B3-FAD2-4160-90F8-0C5D44507EFF}"/>
              </a:ext>
            </a:extLst>
          </p:cNvPr>
          <p:cNvPicPr>
            <a:picLocks noChangeAspect="1"/>
          </p:cNvPicPr>
          <p:nvPr/>
        </p:nvPicPr>
        <p:blipFill>
          <a:blip r:embed="rId7"/>
          <a:stretch>
            <a:fillRect/>
          </a:stretch>
        </p:blipFill>
        <p:spPr>
          <a:xfrm>
            <a:off x="5715198" y="2359363"/>
            <a:ext cx="761604" cy="761604"/>
          </a:xfrm>
          <a:prstGeom prst="rect">
            <a:avLst/>
          </a:prstGeom>
        </p:spPr>
      </p:pic>
      <p:pic>
        <p:nvPicPr>
          <p:cNvPr id="35" name="Picture 34">
            <a:extLst>
              <a:ext uri="{FF2B5EF4-FFF2-40B4-BE49-F238E27FC236}">
                <a16:creationId xmlns:a16="http://schemas.microsoft.com/office/drawing/2014/main" id="{04C85B4B-04F3-45CC-A5C7-C0B5DA528108}"/>
              </a:ext>
            </a:extLst>
          </p:cNvPr>
          <p:cNvPicPr>
            <a:picLocks noChangeAspect="1"/>
          </p:cNvPicPr>
          <p:nvPr/>
        </p:nvPicPr>
        <p:blipFill>
          <a:blip r:embed="rId8"/>
          <a:stretch>
            <a:fillRect/>
          </a:stretch>
        </p:blipFill>
        <p:spPr>
          <a:xfrm>
            <a:off x="3427396" y="1710355"/>
            <a:ext cx="875847" cy="246332"/>
          </a:xfrm>
          <a:prstGeom prst="rect">
            <a:avLst/>
          </a:prstGeom>
        </p:spPr>
      </p:pic>
      <p:pic>
        <p:nvPicPr>
          <p:cNvPr id="36" name="Picture 35">
            <a:extLst>
              <a:ext uri="{FF2B5EF4-FFF2-40B4-BE49-F238E27FC236}">
                <a16:creationId xmlns:a16="http://schemas.microsoft.com/office/drawing/2014/main" id="{1E473B16-D1B7-4730-A02A-AFF2F9998D2D}"/>
              </a:ext>
            </a:extLst>
          </p:cNvPr>
          <p:cNvPicPr>
            <a:picLocks noChangeAspect="1"/>
          </p:cNvPicPr>
          <p:nvPr/>
        </p:nvPicPr>
        <p:blipFill>
          <a:blip r:embed="rId9"/>
          <a:stretch>
            <a:fillRect/>
          </a:stretch>
        </p:blipFill>
        <p:spPr>
          <a:xfrm>
            <a:off x="3429216" y="5248672"/>
            <a:ext cx="845569" cy="237817"/>
          </a:xfrm>
          <a:prstGeom prst="rect">
            <a:avLst/>
          </a:prstGeom>
        </p:spPr>
      </p:pic>
      <p:pic>
        <p:nvPicPr>
          <p:cNvPr id="37" name="Picture 36">
            <a:extLst>
              <a:ext uri="{FF2B5EF4-FFF2-40B4-BE49-F238E27FC236}">
                <a16:creationId xmlns:a16="http://schemas.microsoft.com/office/drawing/2014/main" id="{A892891D-418B-430A-B055-BE3BD022BF4B}"/>
              </a:ext>
            </a:extLst>
          </p:cNvPr>
          <p:cNvPicPr>
            <a:picLocks noChangeAspect="1"/>
          </p:cNvPicPr>
          <p:nvPr/>
        </p:nvPicPr>
        <p:blipFill>
          <a:blip r:embed="rId10"/>
          <a:stretch>
            <a:fillRect/>
          </a:stretch>
        </p:blipFill>
        <p:spPr>
          <a:xfrm>
            <a:off x="3426417" y="5542697"/>
            <a:ext cx="853364" cy="240009"/>
          </a:xfrm>
          <a:prstGeom prst="rect">
            <a:avLst/>
          </a:prstGeom>
        </p:spPr>
      </p:pic>
      <p:pic>
        <p:nvPicPr>
          <p:cNvPr id="39" name="Picture 38">
            <a:extLst>
              <a:ext uri="{FF2B5EF4-FFF2-40B4-BE49-F238E27FC236}">
                <a16:creationId xmlns:a16="http://schemas.microsoft.com/office/drawing/2014/main" id="{F43B0B71-1176-45A1-85FF-D0C825F179C5}"/>
              </a:ext>
            </a:extLst>
          </p:cNvPr>
          <p:cNvPicPr>
            <a:picLocks noChangeAspect="1"/>
          </p:cNvPicPr>
          <p:nvPr/>
        </p:nvPicPr>
        <p:blipFill>
          <a:blip r:embed="rId9"/>
          <a:stretch>
            <a:fillRect/>
          </a:stretch>
        </p:blipFill>
        <p:spPr>
          <a:xfrm>
            <a:off x="5706686" y="4707839"/>
            <a:ext cx="679500" cy="191109"/>
          </a:xfrm>
          <a:prstGeom prst="rect">
            <a:avLst/>
          </a:prstGeom>
        </p:spPr>
      </p:pic>
      <p:pic>
        <p:nvPicPr>
          <p:cNvPr id="40" name="Picture 39">
            <a:extLst>
              <a:ext uri="{FF2B5EF4-FFF2-40B4-BE49-F238E27FC236}">
                <a16:creationId xmlns:a16="http://schemas.microsoft.com/office/drawing/2014/main" id="{8C5FAF23-C673-415D-8FC1-63747141D1F9}"/>
              </a:ext>
            </a:extLst>
          </p:cNvPr>
          <p:cNvPicPr>
            <a:picLocks noChangeAspect="1"/>
          </p:cNvPicPr>
          <p:nvPr/>
        </p:nvPicPr>
        <p:blipFill>
          <a:blip r:embed="rId10"/>
          <a:stretch>
            <a:fillRect/>
          </a:stretch>
        </p:blipFill>
        <p:spPr>
          <a:xfrm>
            <a:off x="5704776" y="4562578"/>
            <a:ext cx="683668" cy="192282"/>
          </a:xfrm>
          <a:prstGeom prst="rect">
            <a:avLst/>
          </a:prstGeom>
        </p:spPr>
      </p:pic>
      <p:pic>
        <p:nvPicPr>
          <p:cNvPr id="41" name="Picture 40">
            <a:extLst>
              <a:ext uri="{FF2B5EF4-FFF2-40B4-BE49-F238E27FC236}">
                <a16:creationId xmlns:a16="http://schemas.microsoft.com/office/drawing/2014/main" id="{552202BD-D4C9-4EB2-81BF-E12753AABBF0}"/>
              </a:ext>
            </a:extLst>
          </p:cNvPr>
          <p:cNvPicPr>
            <a:picLocks noChangeAspect="1"/>
          </p:cNvPicPr>
          <p:nvPr/>
        </p:nvPicPr>
        <p:blipFill>
          <a:blip r:embed="rId8"/>
          <a:stretch>
            <a:fillRect/>
          </a:stretch>
        </p:blipFill>
        <p:spPr>
          <a:xfrm>
            <a:off x="5704776" y="4418490"/>
            <a:ext cx="683668" cy="192282"/>
          </a:xfrm>
          <a:prstGeom prst="rect">
            <a:avLst/>
          </a:prstGeom>
        </p:spPr>
      </p:pic>
      <p:pic>
        <p:nvPicPr>
          <p:cNvPr id="58" name="Picture 57">
            <a:extLst>
              <a:ext uri="{FF2B5EF4-FFF2-40B4-BE49-F238E27FC236}">
                <a16:creationId xmlns:a16="http://schemas.microsoft.com/office/drawing/2014/main" id="{144712BB-6984-40C8-9E0C-954905D468C6}"/>
              </a:ext>
            </a:extLst>
          </p:cNvPr>
          <p:cNvPicPr>
            <a:picLocks noChangeAspect="1"/>
          </p:cNvPicPr>
          <p:nvPr/>
        </p:nvPicPr>
        <p:blipFill>
          <a:blip r:embed="rId8"/>
          <a:stretch>
            <a:fillRect/>
          </a:stretch>
        </p:blipFill>
        <p:spPr>
          <a:xfrm>
            <a:off x="3426417" y="4946928"/>
            <a:ext cx="875847" cy="246332"/>
          </a:xfrm>
          <a:prstGeom prst="rect">
            <a:avLst/>
          </a:prstGeom>
        </p:spPr>
      </p:pic>
      <p:sp>
        <p:nvSpPr>
          <p:cNvPr id="2" name="Rectangle 1">
            <a:extLst>
              <a:ext uri="{FF2B5EF4-FFF2-40B4-BE49-F238E27FC236}">
                <a16:creationId xmlns:a16="http://schemas.microsoft.com/office/drawing/2014/main" id="{A49AF5EF-14D1-4B38-B5C2-23FB4B54BBF4}"/>
              </a:ext>
            </a:extLst>
          </p:cNvPr>
          <p:cNvSpPr/>
          <p:nvPr/>
        </p:nvSpPr>
        <p:spPr>
          <a:xfrm>
            <a:off x="430432" y="1291065"/>
            <a:ext cx="2901126" cy="1499173"/>
          </a:xfrm>
          <a:prstGeom prst="rect">
            <a:avLst/>
          </a:prstGeom>
          <a:noFill/>
          <a:ln w="38100">
            <a:solidFill>
              <a:schemeClr val="tx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Open Sans"/>
              <a:ea typeface="+mn-ea"/>
              <a:cs typeface="+mn-cs"/>
            </a:endParaRPr>
          </a:p>
        </p:txBody>
      </p:sp>
      <p:sp>
        <p:nvSpPr>
          <p:cNvPr id="3" name="Rectangle 2">
            <a:extLst>
              <a:ext uri="{FF2B5EF4-FFF2-40B4-BE49-F238E27FC236}">
                <a16:creationId xmlns:a16="http://schemas.microsoft.com/office/drawing/2014/main" id="{741F2A83-BF21-473D-AF9F-067B2C646E7E}"/>
              </a:ext>
            </a:extLst>
          </p:cNvPr>
          <p:cNvSpPr/>
          <p:nvPr/>
        </p:nvSpPr>
        <p:spPr>
          <a:xfrm>
            <a:off x="420037" y="2938843"/>
            <a:ext cx="2901126" cy="1499173"/>
          </a:xfrm>
          <a:prstGeom prst="rect">
            <a:avLst/>
          </a:prstGeom>
          <a:noFill/>
          <a:ln w="38100">
            <a:solidFill>
              <a:schemeClr val="tx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Open Sans"/>
              <a:ea typeface="+mn-ea"/>
              <a:cs typeface="+mn-cs"/>
            </a:endParaRPr>
          </a:p>
        </p:txBody>
      </p:sp>
      <p:sp>
        <p:nvSpPr>
          <p:cNvPr id="4" name="Rectangle 3">
            <a:extLst>
              <a:ext uri="{FF2B5EF4-FFF2-40B4-BE49-F238E27FC236}">
                <a16:creationId xmlns:a16="http://schemas.microsoft.com/office/drawing/2014/main" id="{7F6F0B78-E9F7-4D22-A6FE-71DEA635BF3D}"/>
              </a:ext>
            </a:extLst>
          </p:cNvPr>
          <p:cNvSpPr/>
          <p:nvPr/>
        </p:nvSpPr>
        <p:spPr>
          <a:xfrm>
            <a:off x="420037" y="4610772"/>
            <a:ext cx="2901126" cy="1499173"/>
          </a:xfrm>
          <a:prstGeom prst="rect">
            <a:avLst/>
          </a:prstGeom>
          <a:noFill/>
          <a:ln w="38100">
            <a:solidFill>
              <a:schemeClr val="tx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Open Sans"/>
              <a:ea typeface="+mn-ea"/>
              <a:cs typeface="+mn-cs"/>
            </a:endParaRPr>
          </a:p>
        </p:txBody>
      </p:sp>
      <p:sp>
        <p:nvSpPr>
          <p:cNvPr id="5" name="Rectangle 4">
            <a:extLst>
              <a:ext uri="{FF2B5EF4-FFF2-40B4-BE49-F238E27FC236}">
                <a16:creationId xmlns:a16="http://schemas.microsoft.com/office/drawing/2014/main" id="{53AFEDB4-1948-4215-951A-44DAF85D7394}"/>
              </a:ext>
            </a:extLst>
          </p:cNvPr>
          <p:cNvSpPr/>
          <p:nvPr/>
        </p:nvSpPr>
        <p:spPr>
          <a:xfrm>
            <a:off x="8905304" y="1271539"/>
            <a:ext cx="2901126" cy="1499173"/>
          </a:xfrm>
          <a:prstGeom prst="rect">
            <a:avLst/>
          </a:prstGeom>
          <a:noFill/>
          <a:ln w="38100">
            <a:solidFill>
              <a:schemeClr val="tx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Open Sans"/>
              <a:ea typeface="+mn-ea"/>
              <a:cs typeface="+mn-cs"/>
            </a:endParaRPr>
          </a:p>
        </p:txBody>
      </p:sp>
      <p:sp>
        <p:nvSpPr>
          <p:cNvPr id="7" name="Rectangle 6">
            <a:extLst>
              <a:ext uri="{FF2B5EF4-FFF2-40B4-BE49-F238E27FC236}">
                <a16:creationId xmlns:a16="http://schemas.microsoft.com/office/drawing/2014/main" id="{A8D3E792-4811-4005-A365-E1F4E31A7255}"/>
              </a:ext>
            </a:extLst>
          </p:cNvPr>
          <p:cNvSpPr/>
          <p:nvPr/>
        </p:nvSpPr>
        <p:spPr>
          <a:xfrm>
            <a:off x="8894909" y="2919317"/>
            <a:ext cx="2901126" cy="1499173"/>
          </a:xfrm>
          <a:prstGeom prst="rect">
            <a:avLst/>
          </a:prstGeom>
          <a:noFill/>
          <a:ln w="38100">
            <a:solidFill>
              <a:schemeClr val="tx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Open Sans"/>
              <a:ea typeface="+mn-ea"/>
              <a:cs typeface="+mn-cs"/>
            </a:endParaRPr>
          </a:p>
        </p:txBody>
      </p:sp>
      <p:sp>
        <p:nvSpPr>
          <p:cNvPr id="8" name="Rectangle 7">
            <a:extLst>
              <a:ext uri="{FF2B5EF4-FFF2-40B4-BE49-F238E27FC236}">
                <a16:creationId xmlns:a16="http://schemas.microsoft.com/office/drawing/2014/main" id="{AACAFA71-72F0-480F-ADAF-2FD954150A26}"/>
              </a:ext>
            </a:extLst>
          </p:cNvPr>
          <p:cNvSpPr/>
          <p:nvPr/>
        </p:nvSpPr>
        <p:spPr>
          <a:xfrm>
            <a:off x="8894909" y="4591246"/>
            <a:ext cx="2901126" cy="1499173"/>
          </a:xfrm>
          <a:prstGeom prst="rect">
            <a:avLst/>
          </a:prstGeom>
          <a:noFill/>
          <a:ln w="38100">
            <a:solidFill>
              <a:schemeClr val="tx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Open Sans"/>
              <a:ea typeface="+mn-ea"/>
              <a:cs typeface="+mn-cs"/>
            </a:endParaRPr>
          </a:p>
        </p:txBody>
      </p:sp>
      <p:sp>
        <p:nvSpPr>
          <p:cNvPr id="9" name="TextBox 8">
            <a:extLst>
              <a:ext uri="{FF2B5EF4-FFF2-40B4-BE49-F238E27FC236}">
                <a16:creationId xmlns:a16="http://schemas.microsoft.com/office/drawing/2014/main" id="{7466B5D1-03C5-4BFC-A351-D958BC030F65}"/>
              </a:ext>
            </a:extLst>
          </p:cNvPr>
          <p:cNvSpPr txBox="1"/>
          <p:nvPr/>
        </p:nvSpPr>
        <p:spPr>
          <a:xfrm>
            <a:off x="642955" y="1310862"/>
            <a:ext cx="2445692"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400" b="1" i="0"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Secure Vehicle</a:t>
            </a:r>
          </a:p>
        </p:txBody>
      </p:sp>
      <p:sp>
        <p:nvSpPr>
          <p:cNvPr id="10" name="TextBox 9">
            <a:extLst>
              <a:ext uri="{FF2B5EF4-FFF2-40B4-BE49-F238E27FC236}">
                <a16:creationId xmlns:a16="http://schemas.microsoft.com/office/drawing/2014/main" id="{455D7DF8-544C-40DA-A901-ACAB465EA6BA}"/>
              </a:ext>
            </a:extLst>
          </p:cNvPr>
          <p:cNvSpPr txBox="1"/>
          <p:nvPr/>
        </p:nvSpPr>
        <p:spPr>
          <a:xfrm>
            <a:off x="658149" y="2968257"/>
            <a:ext cx="2445692"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400" b="1" i="0"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Secure Driver</a:t>
            </a:r>
          </a:p>
        </p:txBody>
      </p:sp>
      <p:sp>
        <p:nvSpPr>
          <p:cNvPr id="11" name="TextBox 10">
            <a:extLst>
              <a:ext uri="{FF2B5EF4-FFF2-40B4-BE49-F238E27FC236}">
                <a16:creationId xmlns:a16="http://schemas.microsoft.com/office/drawing/2014/main" id="{C3034E19-C32B-4F73-8741-0B901D9717F2}"/>
              </a:ext>
            </a:extLst>
          </p:cNvPr>
          <p:cNvSpPr txBox="1"/>
          <p:nvPr/>
        </p:nvSpPr>
        <p:spPr>
          <a:xfrm>
            <a:off x="655282" y="4632215"/>
            <a:ext cx="2445692"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400" b="1" i="0"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Secure Data Centre</a:t>
            </a:r>
          </a:p>
        </p:txBody>
      </p:sp>
      <p:sp>
        <p:nvSpPr>
          <p:cNvPr id="61" name="TextBox 60">
            <a:extLst>
              <a:ext uri="{FF2B5EF4-FFF2-40B4-BE49-F238E27FC236}">
                <a16:creationId xmlns:a16="http://schemas.microsoft.com/office/drawing/2014/main" id="{B19EBB37-D6DF-4092-9A26-6066D6DBF8B5}"/>
              </a:ext>
            </a:extLst>
          </p:cNvPr>
          <p:cNvSpPr txBox="1"/>
          <p:nvPr/>
        </p:nvSpPr>
        <p:spPr>
          <a:xfrm>
            <a:off x="9127369" y="1265779"/>
            <a:ext cx="2445692"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400" b="1" i="0"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Secure Remote Access</a:t>
            </a:r>
          </a:p>
        </p:txBody>
      </p:sp>
      <p:sp>
        <p:nvSpPr>
          <p:cNvPr id="63" name="TextBox 62">
            <a:extLst>
              <a:ext uri="{FF2B5EF4-FFF2-40B4-BE49-F238E27FC236}">
                <a16:creationId xmlns:a16="http://schemas.microsoft.com/office/drawing/2014/main" id="{79B5CF0E-8A42-4486-9AE9-6F9CA2C99736}"/>
              </a:ext>
            </a:extLst>
          </p:cNvPr>
          <p:cNvSpPr txBox="1"/>
          <p:nvPr/>
        </p:nvSpPr>
        <p:spPr>
          <a:xfrm>
            <a:off x="9142563" y="2923174"/>
            <a:ext cx="2445692"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400" b="1" i="0"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Secure 3</a:t>
            </a:r>
            <a:r>
              <a:rPr kumimoji="0" lang="en-US" sz="1400" b="1" i="0" u="none" strike="noStrike" kern="1200" cap="none" spc="0" normalizeH="0" baseline="30000" noProof="0" dirty="0">
                <a:ln>
                  <a:noFill/>
                </a:ln>
                <a:solidFill>
                  <a:srgbClr val="424C5D"/>
                </a:solidFill>
                <a:effectLst/>
                <a:uLnTx/>
                <a:uFillTx/>
                <a:latin typeface="Open Sans Regular" charset="0"/>
                <a:ea typeface="Open Sans Regular" charset="0"/>
                <a:cs typeface="Open Sans Regular" charset="0"/>
                <a:sym typeface="Lato"/>
              </a:rPr>
              <a:t>rd</a:t>
            </a:r>
            <a:r>
              <a:rPr kumimoji="0" lang="en-US" sz="1400" b="1" i="0"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 Party</a:t>
            </a:r>
          </a:p>
        </p:txBody>
      </p:sp>
      <p:sp>
        <p:nvSpPr>
          <p:cNvPr id="65" name="TextBox 64">
            <a:extLst>
              <a:ext uri="{FF2B5EF4-FFF2-40B4-BE49-F238E27FC236}">
                <a16:creationId xmlns:a16="http://schemas.microsoft.com/office/drawing/2014/main" id="{20D2786B-E423-4637-A650-4C7293AA54D3}"/>
              </a:ext>
            </a:extLst>
          </p:cNvPr>
          <p:cNvSpPr txBox="1"/>
          <p:nvPr/>
        </p:nvSpPr>
        <p:spPr>
          <a:xfrm>
            <a:off x="9086687" y="4587132"/>
            <a:ext cx="2547727"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400" b="1" i="0"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Secure Edge – Factory/Lab</a:t>
            </a:r>
          </a:p>
        </p:txBody>
      </p:sp>
      <p:sp>
        <p:nvSpPr>
          <p:cNvPr id="67" name="TextBox 66">
            <a:extLst>
              <a:ext uri="{FF2B5EF4-FFF2-40B4-BE49-F238E27FC236}">
                <a16:creationId xmlns:a16="http://schemas.microsoft.com/office/drawing/2014/main" id="{DA0EB228-97B4-45D1-8EE3-A3C11A3482D2}"/>
              </a:ext>
            </a:extLst>
          </p:cNvPr>
          <p:cNvSpPr txBox="1"/>
          <p:nvPr/>
        </p:nvSpPr>
        <p:spPr>
          <a:xfrm>
            <a:off x="430432" y="5787646"/>
            <a:ext cx="2850599"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200" b="0" i="1"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Any Cloud, any VM, container or App</a:t>
            </a:r>
          </a:p>
        </p:txBody>
      </p:sp>
      <p:sp>
        <p:nvSpPr>
          <p:cNvPr id="69" name="TextBox 68">
            <a:extLst>
              <a:ext uri="{FF2B5EF4-FFF2-40B4-BE49-F238E27FC236}">
                <a16:creationId xmlns:a16="http://schemas.microsoft.com/office/drawing/2014/main" id="{AD75BBDB-5429-4DB9-909A-8A413F5E9680}"/>
              </a:ext>
            </a:extLst>
          </p:cNvPr>
          <p:cNvSpPr txBox="1"/>
          <p:nvPr/>
        </p:nvSpPr>
        <p:spPr>
          <a:xfrm>
            <a:off x="437088" y="4112078"/>
            <a:ext cx="2850599"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200" b="0" i="1"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Any Mobile or App</a:t>
            </a:r>
          </a:p>
        </p:txBody>
      </p:sp>
      <p:sp>
        <p:nvSpPr>
          <p:cNvPr id="71" name="TextBox 70">
            <a:extLst>
              <a:ext uri="{FF2B5EF4-FFF2-40B4-BE49-F238E27FC236}">
                <a16:creationId xmlns:a16="http://schemas.microsoft.com/office/drawing/2014/main" id="{572D4A37-72E1-415A-AF09-96E76BF97AB8}"/>
              </a:ext>
            </a:extLst>
          </p:cNvPr>
          <p:cNvSpPr txBox="1"/>
          <p:nvPr/>
        </p:nvSpPr>
        <p:spPr>
          <a:xfrm>
            <a:off x="437087" y="2475303"/>
            <a:ext cx="2850599"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200" b="0" i="1"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Any TCU, Gateway or in App</a:t>
            </a:r>
          </a:p>
        </p:txBody>
      </p:sp>
      <p:sp>
        <p:nvSpPr>
          <p:cNvPr id="75" name="TextBox 74">
            <a:extLst>
              <a:ext uri="{FF2B5EF4-FFF2-40B4-BE49-F238E27FC236}">
                <a16:creationId xmlns:a16="http://schemas.microsoft.com/office/drawing/2014/main" id="{69EF81C1-A32A-4D3D-A9F5-14C33BEE0E11}"/>
              </a:ext>
            </a:extLst>
          </p:cNvPr>
          <p:cNvSpPr txBox="1"/>
          <p:nvPr/>
        </p:nvSpPr>
        <p:spPr>
          <a:xfrm>
            <a:off x="8920561" y="5757258"/>
            <a:ext cx="2850599"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200" b="0" i="1"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Any IoT Device, System or Branch</a:t>
            </a:r>
          </a:p>
        </p:txBody>
      </p:sp>
      <p:sp>
        <p:nvSpPr>
          <p:cNvPr id="81" name="TextBox 80">
            <a:extLst>
              <a:ext uri="{FF2B5EF4-FFF2-40B4-BE49-F238E27FC236}">
                <a16:creationId xmlns:a16="http://schemas.microsoft.com/office/drawing/2014/main" id="{88640BF8-49B1-452A-85C6-310BB123937F}"/>
              </a:ext>
            </a:extLst>
          </p:cNvPr>
          <p:cNvSpPr txBox="1"/>
          <p:nvPr/>
        </p:nvSpPr>
        <p:spPr>
          <a:xfrm>
            <a:off x="8927217" y="4081690"/>
            <a:ext cx="2850599"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200" b="0" i="1"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Any 3</a:t>
            </a:r>
            <a:r>
              <a:rPr kumimoji="0" lang="en-US" sz="1200" b="0" i="1" u="none" strike="noStrike" kern="1200" cap="none" spc="0" normalizeH="0" baseline="30000" noProof="0" dirty="0">
                <a:ln>
                  <a:noFill/>
                </a:ln>
                <a:solidFill>
                  <a:srgbClr val="424C5D"/>
                </a:solidFill>
                <a:effectLst/>
                <a:uLnTx/>
                <a:uFillTx/>
                <a:latin typeface="Open Sans Regular" charset="0"/>
                <a:ea typeface="Open Sans Regular" charset="0"/>
                <a:cs typeface="Open Sans Regular" charset="0"/>
                <a:sym typeface="Lato"/>
              </a:rPr>
              <a:t>rd</a:t>
            </a:r>
            <a:r>
              <a:rPr kumimoji="0" lang="en-US" sz="1200" b="0" i="1"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 party Device or System</a:t>
            </a:r>
          </a:p>
        </p:txBody>
      </p:sp>
      <p:sp>
        <p:nvSpPr>
          <p:cNvPr id="91" name="TextBox 90">
            <a:extLst>
              <a:ext uri="{FF2B5EF4-FFF2-40B4-BE49-F238E27FC236}">
                <a16:creationId xmlns:a16="http://schemas.microsoft.com/office/drawing/2014/main" id="{164BF2D0-B318-4938-A003-127E0B7F9B57}"/>
              </a:ext>
            </a:extLst>
          </p:cNvPr>
          <p:cNvSpPr txBox="1"/>
          <p:nvPr/>
        </p:nvSpPr>
        <p:spPr>
          <a:xfrm>
            <a:off x="8927216" y="2444915"/>
            <a:ext cx="2893163" cy="321807"/>
          </a:xfrm>
          <a:prstGeom prst="rect">
            <a:avLst/>
          </a:prstGeom>
        </p:spPr>
        <p:txBody>
          <a:bodyPr vert="horz" wrap="square" lIns="91416" tIns="45708" rIns="91416" bIns="45708" rtlCol="0" anchor="b">
            <a:noAutofit/>
          </a:bodyPr>
          <a:lstStyle/>
          <a:p>
            <a:pPr marL="0" marR="0" lvl="0" indent="0" algn="ctr" defTabSz="914172" rtl="0" eaLnBrk="1" fontAlgn="auto" latinLnBrk="0" hangingPunct="1">
              <a:lnSpc>
                <a:spcPct val="100000"/>
              </a:lnSpc>
              <a:spcBef>
                <a:spcPts val="0"/>
              </a:spcBef>
              <a:spcAft>
                <a:spcPts val="0"/>
              </a:spcAft>
              <a:buClrTx/>
              <a:buSzPct val="25000"/>
              <a:buFontTx/>
              <a:buNone/>
              <a:tabLst/>
              <a:defRPr/>
            </a:pPr>
            <a:r>
              <a:rPr kumimoji="0" lang="en-US" sz="1100" b="0" i="1" u="none" strike="noStrike" kern="1200" cap="none" spc="0" normalizeH="0" baseline="0" noProof="0" dirty="0">
                <a:ln>
                  <a:noFill/>
                </a:ln>
                <a:solidFill>
                  <a:srgbClr val="424C5D"/>
                </a:solidFill>
                <a:effectLst/>
                <a:uLnTx/>
                <a:uFillTx/>
                <a:latin typeface="Open Sans Regular" charset="0"/>
                <a:ea typeface="Open Sans Regular" charset="0"/>
                <a:cs typeface="Open Sans Regular" charset="0"/>
                <a:sym typeface="Lato"/>
              </a:rPr>
              <a:t>Any app or device via SDK or thin client</a:t>
            </a:r>
          </a:p>
        </p:txBody>
      </p:sp>
      <p:pic>
        <p:nvPicPr>
          <p:cNvPr id="97" name="Picture 96">
            <a:extLst>
              <a:ext uri="{FF2B5EF4-FFF2-40B4-BE49-F238E27FC236}">
                <a16:creationId xmlns:a16="http://schemas.microsoft.com/office/drawing/2014/main" id="{62949447-7303-4851-97CE-574144036BAB}"/>
              </a:ext>
            </a:extLst>
          </p:cNvPr>
          <p:cNvPicPr>
            <a:picLocks noChangeAspect="1"/>
          </p:cNvPicPr>
          <p:nvPr/>
        </p:nvPicPr>
        <p:blipFill>
          <a:blip r:embed="rId11"/>
          <a:stretch>
            <a:fillRect/>
          </a:stretch>
        </p:blipFill>
        <p:spPr>
          <a:xfrm>
            <a:off x="9008950" y="4954022"/>
            <a:ext cx="1766505" cy="806018"/>
          </a:xfrm>
          <a:prstGeom prst="rect">
            <a:avLst/>
          </a:prstGeom>
        </p:spPr>
      </p:pic>
      <p:pic>
        <p:nvPicPr>
          <p:cNvPr id="98" name="Picture 97">
            <a:extLst>
              <a:ext uri="{FF2B5EF4-FFF2-40B4-BE49-F238E27FC236}">
                <a16:creationId xmlns:a16="http://schemas.microsoft.com/office/drawing/2014/main" id="{F6A23278-C8A7-41FB-B795-44B1436D300E}"/>
              </a:ext>
            </a:extLst>
          </p:cNvPr>
          <p:cNvPicPr>
            <a:picLocks noChangeAspect="1"/>
          </p:cNvPicPr>
          <p:nvPr/>
        </p:nvPicPr>
        <p:blipFill>
          <a:blip r:embed="rId12"/>
          <a:stretch>
            <a:fillRect/>
          </a:stretch>
        </p:blipFill>
        <p:spPr>
          <a:xfrm>
            <a:off x="10969354" y="4952813"/>
            <a:ext cx="736333" cy="776037"/>
          </a:xfrm>
          <a:prstGeom prst="rect">
            <a:avLst/>
          </a:prstGeom>
        </p:spPr>
      </p:pic>
      <p:pic>
        <p:nvPicPr>
          <p:cNvPr id="100" name="Picture 99">
            <a:extLst>
              <a:ext uri="{FF2B5EF4-FFF2-40B4-BE49-F238E27FC236}">
                <a16:creationId xmlns:a16="http://schemas.microsoft.com/office/drawing/2014/main" id="{E3F10D8F-2201-4BAA-AC28-EFD58835DD47}"/>
              </a:ext>
            </a:extLst>
          </p:cNvPr>
          <p:cNvPicPr>
            <a:picLocks noChangeAspect="1"/>
          </p:cNvPicPr>
          <p:nvPr/>
        </p:nvPicPr>
        <p:blipFill>
          <a:blip r:embed="rId13"/>
          <a:stretch>
            <a:fillRect/>
          </a:stretch>
        </p:blipFill>
        <p:spPr>
          <a:xfrm>
            <a:off x="10455319" y="1503907"/>
            <a:ext cx="1028069" cy="1028640"/>
          </a:xfrm>
          <a:prstGeom prst="rect">
            <a:avLst/>
          </a:prstGeom>
        </p:spPr>
      </p:pic>
      <p:pic>
        <p:nvPicPr>
          <p:cNvPr id="102" name="Picture 101">
            <a:extLst>
              <a:ext uri="{FF2B5EF4-FFF2-40B4-BE49-F238E27FC236}">
                <a16:creationId xmlns:a16="http://schemas.microsoft.com/office/drawing/2014/main" id="{E2497112-453F-4500-B7E4-5C96369F583C}"/>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316155" y="1591600"/>
            <a:ext cx="848630" cy="848630"/>
          </a:xfrm>
          <a:prstGeom prst="rect">
            <a:avLst/>
          </a:prstGeom>
        </p:spPr>
      </p:pic>
      <p:pic>
        <p:nvPicPr>
          <p:cNvPr id="104" name="Picture 103">
            <a:extLst>
              <a:ext uri="{FF2B5EF4-FFF2-40B4-BE49-F238E27FC236}">
                <a16:creationId xmlns:a16="http://schemas.microsoft.com/office/drawing/2014/main" id="{758FB921-7967-48DC-ACDE-886CC5FD0B1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34567" y="2032849"/>
            <a:ext cx="457081" cy="457081"/>
          </a:xfrm>
          <a:prstGeom prst="rect">
            <a:avLst/>
          </a:prstGeom>
        </p:spPr>
      </p:pic>
      <p:pic>
        <p:nvPicPr>
          <p:cNvPr id="106" name="Picture 105">
            <a:extLst>
              <a:ext uri="{FF2B5EF4-FFF2-40B4-BE49-F238E27FC236}">
                <a16:creationId xmlns:a16="http://schemas.microsoft.com/office/drawing/2014/main" id="{076982AA-3162-45AE-A6B1-2FB28752764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91436" y="2075947"/>
            <a:ext cx="457081" cy="457081"/>
          </a:xfrm>
          <a:prstGeom prst="rect">
            <a:avLst/>
          </a:prstGeom>
        </p:spPr>
      </p:pic>
      <p:pic>
        <p:nvPicPr>
          <p:cNvPr id="108" name="Picture 107">
            <a:extLst>
              <a:ext uri="{FF2B5EF4-FFF2-40B4-BE49-F238E27FC236}">
                <a16:creationId xmlns:a16="http://schemas.microsoft.com/office/drawing/2014/main" id="{F8FC38EF-4E48-4402-BCE4-C722EEEDE597}"/>
              </a:ext>
            </a:extLst>
          </p:cNvPr>
          <p:cNvPicPr>
            <a:picLocks noChangeAspect="1"/>
          </p:cNvPicPr>
          <p:nvPr/>
        </p:nvPicPr>
        <p:blipFill>
          <a:blip r:embed="rId15"/>
          <a:stretch>
            <a:fillRect/>
          </a:stretch>
        </p:blipFill>
        <p:spPr>
          <a:xfrm>
            <a:off x="10353907" y="3101080"/>
            <a:ext cx="1187679" cy="1187679"/>
          </a:xfrm>
          <a:prstGeom prst="rect">
            <a:avLst/>
          </a:prstGeom>
        </p:spPr>
      </p:pic>
      <p:pic>
        <p:nvPicPr>
          <p:cNvPr id="110" name="Picture 109">
            <a:extLst>
              <a:ext uri="{FF2B5EF4-FFF2-40B4-BE49-F238E27FC236}">
                <a16:creationId xmlns:a16="http://schemas.microsoft.com/office/drawing/2014/main" id="{728BAC32-14DC-4A2D-B195-BC8E8F9B6C2F}"/>
              </a:ext>
            </a:extLst>
          </p:cNvPr>
          <p:cNvPicPr>
            <a:picLocks noChangeAspect="1"/>
          </p:cNvPicPr>
          <p:nvPr/>
        </p:nvPicPr>
        <p:blipFill>
          <a:blip r:embed="rId13"/>
          <a:stretch>
            <a:fillRect/>
          </a:stretch>
        </p:blipFill>
        <p:spPr>
          <a:xfrm>
            <a:off x="9336907" y="3153171"/>
            <a:ext cx="1028069" cy="1028640"/>
          </a:xfrm>
          <a:prstGeom prst="rect">
            <a:avLst/>
          </a:prstGeom>
        </p:spPr>
      </p:pic>
      <p:pic>
        <p:nvPicPr>
          <p:cNvPr id="112" name="Picture 111">
            <a:extLst>
              <a:ext uri="{FF2B5EF4-FFF2-40B4-BE49-F238E27FC236}">
                <a16:creationId xmlns:a16="http://schemas.microsoft.com/office/drawing/2014/main" id="{FD34015F-345B-43D6-BFD1-C356E8A1BB1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16155" y="3682113"/>
            <a:ext cx="457081" cy="457081"/>
          </a:xfrm>
          <a:prstGeom prst="rect">
            <a:avLst/>
          </a:prstGeom>
        </p:spPr>
      </p:pic>
      <p:pic>
        <p:nvPicPr>
          <p:cNvPr id="114" name="Picture 113" descr="A close up of a logo&#10;&#10;Description automatically generated">
            <a:extLst>
              <a:ext uri="{FF2B5EF4-FFF2-40B4-BE49-F238E27FC236}">
                <a16:creationId xmlns:a16="http://schemas.microsoft.com/office/drawing/2014/main" id="{D6700EA6-D255-46BF-9DDB-9EBCC0B5A208}"/>
              </a:ext>
            </a:extLst>
          </p:cNvPr>
          <p:cNvPicPr>
            <a:picLocks noChangeAspect="1"/>
          </p:cNvPicPr>
          <p:nvPr/>
        </p:nvPicPr>
        <p:blipFill rotWithShape="1">
          <a:blip r:embed="rId16">
            <a:extLst>
              <a:ext uri="{28A0092B-C50C-407E-A947-70E740481C1C}">
                <a14:useLocalDpi xmlns:a14="http://schemas.microsoft.com/office/drawing/2010/main" val="0"/>
              </a:ext>
            </a:extLst>
          </a:blip>
          <a:srcRect l="21645" t="7560" r="24897" b="8305"/>
          <a:stretch/>
        </p:blipFill>
        <p:spPr>
          <a:xfrm>
            <a:off x="495202" y="3259581"/>
            <a:ext cx="585975" cy="922230"/>
          </a:xfrm>
          <a:prstGeom prst="rect">
            <a:avLst/>
          </a:prstGeom>
        </p:spPr>
      </p:pic>
      <p:pic>
        <p:nvPicPr>
          <p:cNvPr id="116" name="Picture 115" descr="A close up of a logo&#10;&#10;Description automatically generated">
            <a:extLst>
              <a:ext uri="{FF2B5EF4-FFF2-40B4-BE49-F238E27FC236}">
                <a16:creationId xmlns:a16="http://schemas.microsoft.com/office/drawing/2014/main" id="{E9D37370-2F05-44B7-B957-CD5DFA86BA32}"/>
              </a:ext>
            </a:extLst>
          </p:cNvPr>
          <p:cNvPicPr>
            <a:picLocks noChangeAspect="1"/>
          </p:cNvPicPr>
          <p:nvPr/>
        </p:nvPicPr>
        <p:blipFill rotWithShape="1">
          <a:blip r:embed="rId17">
            <a:extLst>
              <a:ext uri="{28A0092B-C50C-407E-A947-70E740481C1C}">
                <a14:useLocalDpi xmlns:a14="http://schemas.microsoft.com/office/drawing/2010/main" val="0"/>
              </a:ext>
            </a:extLst>
          </a:blip>
          <a:srcRect l="17697" t="10852" r="17350" b="8711"/>
          <a:stretch/>
        </p:blipFill>
        <p:spPr>
          <a:xfrm>
            <a:off x="1141711" y="3298941"/>
            <a:ext cx="711975" cy="881702"/>
          </a:xfrm>
          <a:prstGeom prst="rect">
            <a:avLst/>
          </a:prstGeom>
        </p:spPr>
      </p:pic>
      <p:pic>
        <p:nvPicPr>
          <p:cNvPr id="118" name="Picture 117" descr="A close up of a logo&#10;&#10;Description automatically generated">
            <a:extLst>
              <a:ext uri="{FF2B5EF4-FFF2-40B4-BE49-F238E27FC236}">
                <a16:creationId xmlns:a16="http://schemas.microsoft.com/office/drawing/2014/main" id="{B9830D46-D794-4BCF-9402-92D193442D9D}"/>
              </a:ext>
            </a:extLst>
          </p:cNvPr>
          <p:cNvPicPr>
            <a:picLocks noChangeAspect="1"/>
          </p:cNvPicPr>
          <p:nvPr/>
        </p:nvPicPr>
        <p:blipFill rotWithShape="1">
          <a:blip r:embed="rId18">
            <a:extLst>
              <a:ext uri="{28A0092B-C50C-407E-A947-70E740481C1C}">
                <a14:useLocalDpi xmlns:a14="http://schemas.microsoft.com/office/drawing/2010/main" val="0"/>
              </a:ext>
            </a:extLst>
          </a:blip>
          <a:srcRect l="20775" t="9558" r="21910" b="6765"/>
          <a:stretch/>
        </p:blipFill>
        <p:spPr>
          <a:xfrm>
            <a:off x="2621107" y="3274783"/>
            <a:ext cx="628266" cy="917232"/>
          </a:xfrm>
          <a:prstGeom prst="rect">
            <a:avLst/>
          </a:prstGeom>
        </p:spPr>
      </p:pic>
      <p:pic>
        <p:nvPicPr>
          <p:cNvPr id="120" name="Picture 119" descr="A picture containing drawing&#10;&#10;Description automatically generated">
            <a:extLst>
              <a:ext uri="{FF2B5EF4-FFF2-40B4-BE49-F238E27FC236}">
                <a16:creationId xmlns:a16="http://schemas.microsoft.com/office/drawing/2014/main" id="{B61A1C39-A0E0-43F6-8AD4-DD1A73ACCFDB}"/>
              </a:ext>
            </a:extLst>
          </p:cNvPr>
          <p:cNvPicPr>
            <a:picLocks noChangeAspect="1"/>
          </p:cNvPicPr>
          <p:nvPr/>
        </p:nvPicPr>
        <p:blipFill rotWithShape="1">
          <a:blip r:embed="rId19">
            <a:extLst>
              <a:ext uri="{28A0092B-C50C-407E-A947-70E740481C1C}">
                <a14:useLocalDpi xmlns:a14="http://schemas.microsoft.com/office/drawing/2010/main" val="0"/>
              </a:ext>
            </a:extLst>
          </a:blip>
          <a:srcRect l="17716" t="8771" r="18726" b="5957"/>
          <a:stretch/>
        </p:blipFill>
        <p:spPr>
          <a:xfrm>
            <a:off x="1884639" y="3265332"/>
            <a:ext cx="696689" cy="934704"/>
          </a:xfrm>
          <a:prstGeom prst="rect">
            <a:avLst/>
          </a:prstGeom>
        </p:spPr>
      </p:pic>
      <p:pic>
        <p:nvPicPr>
          <p:cNvPr id="124" name="Picture 123">
            <a:extLst>
              <a:ext uri="{FF2B5EF4-FFF2-40B4-BE49-F238E27FC236}">
                <a16:creationId xmlns:a16="http://schemas.microsoft.com/office/drawing/2014/main" id="{AA950F64-25AD-4415-843D-529C00BF9B03}"/>
              </a:ext>
            </a:extLst>
          </p:cNvPr>
          <p:cNvPicPr>
            <a:picLocks noChangeAspect="1"/>
          </p:cNvPicPr>
          <p:nvPr/>
        </p:nvPicPr>
        <p:blipFill>
          <a:blip r:embed="rId20"/>
          <a:stretch>
            <a:fillRect/>
          </a:stretch>
        </p:blipFill>
        <p:spPr>
          <a:xfrm>
            <a:off x="1396674" y="1811823"/>
            <a:ext cx="817324" cy="601641"/>
          </a:xfrm>
          <a:prstGeom prst="rect">
            <a:avLst/>
          </a:prstGeom>
        </p:spPr>
      </p:pic>
      <p:pic>
        <p:nvPicPr>
          <p:cNvPr id="126" name="Picture 125">
            <a:extLst>
              <a:ext uri="{FF2B5EF4-FFF2-40B4-BE49-F238E27FC236}">
                <a16:creationId xmlns:a16="http://schemas.microsoft.com/office/drawing/2014/main" id="{2587B230-7AED-4B5E-B4CF-656D0A2ED2F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65051" y="1837258"/>
            <a:ext cx="457081" cy="457081"/>
          </a:xfrm>
          <a:prstGeom prst="rect">
            <a:avLst/>
          </a:prstGeom>
        </p:spPr>
      </p:pic>
      <p:pic>
        <p:nvPicPr>
          <p:cNvPr id="128" name="Picture 2" descr="Transparent Docker Logo Png, Png Download , Transparent Png Image ...">
            <a:extLst>
              <a:ext uri="{FF2B5EF4-FFF2-40B4-BE49-F238E27FC236}">
                <a16:creationId xmlns:a16="http://schemas.microsoft.com/office/drawing/2014/main" id="{4CA0C932-A77A-4C31-B508-280D58B2D4E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04577" y="4748035"/>
            <a:ext cx="503145" cy="445225"/>
          </a:xfrm>
          <a:prstGeom prst="rect">
            <a:avLst/>
          </a:prstGeom>
          <a:noFill/>
          <a:extLst>
            <a:ext uri="{909E8E84-426E-40DD-AFC4-6F175D3DCCD1}">
              <a14:hiddenFill xmlns:a14="http://schemas.microsoft.com/office/drawing/2010/main">
                <a:solidFill>
                  <a:srgbClr val="FFFFFF"/>
                </a:solidFill>
              </a14:hiddenFill>
            </a:ext>
          </a:extLst>
        </p:spPr>
      </p:pic>
      <p:pic>
        <p:nvPicPr>
          <p:cNvPr id="132" name="Picture 131">
            <a:extLst>
              <a:ext uri="{FF2B5EF4-FFF2-40B4-BE49-F238E27FC236}">
                <a16:creationId xmlns:a16="http://schemas.microsoft.com/office/drawing/2014/main" id="{3C33AF48-2758-427B-A139-64B23CD3D24F}"/>
              </a:ext>
            </a:extLst>
          </p:cNvPr>
          <p:cNvPicPr>
            <a:picLocks noChangeAspect="1"/>
          </p:cNvPicPr>
          <p:nvPr/>
        </p:nvPicPr>
        <p:blipFill>
          <a:blip r:embed="rId22"/>
          <a:stretch>
            <a:fillRect/>
          </a:stretch>
        </p:blipFill>
        <p:spPr>
          <a:xfrm>
            <a:off x="1025782" y="4840054"/>
            <a:ext cx="652038" cy="652400"/>
          </a:xfrm>
          <a:prstGeom prst="rect">
            <a:avLst/>
          </a:prstGeom>
        </p:spPr>
      </p:pic>
      <p:pic>
        <p:nvPicPr>
          <p:cNvPr id="136" name="Picture 135">
            <a:extLst>
              <a:ext uri="{FF2B5EF4-FFF2-40B4-BE49-F238E27FC236}">
                <a16:creationId xmlns:a16="http://schemas.microsoft.com/office/drawing/2014/main" id="{DFE65B56-6740-49D8-8B81-08ABD2AC0617}"/>
              </a:ext>
            </a:extLst>
          </p:cNvPr>
          <p:cNvPicPr>
            <a:picLocks noChangeAspect="1"/>
          </p:cNvPicPr>
          <p:nvPr/>
        </p:nvPicPr>
        <p:blipFill>
          <a:blip r:embed="rId15"/>
          <a:stretch>
            <a:fillRect/>
          </a:stretch>
        </p:blipFill>
        <p:spPr>
          <a:xfrm>
            <a:off x="1645249" y="4840720"/>
            <a:ext cx="652400" cy="652400"/>
          </a:xfrm>
          <a:prstGeom prst="rect">
            <a:avLst/>
          </a:prstGeom>
        </p:spPr>
      </p:pic>
      <p:pic>
        <p:nvPicPr>
          <p:cNvPr id="138" name="Picture 137">
            <a:extLst>
              <a:ext uri="{FF2B5EF4-FFF2-40B4-BE49-F238E27FC236}">
                <a16:creationId xmlns:a16="http://schemas.microsoft.com/office/drawing/2014/main" id="{3B084C6F-F125-487E-9AAA-F5F4FFB2F531}"/>
              </a:ext>
            </a:extLst>
          </p:cNvPr>
          <p:cNvPicPr>
            <a:picLocks noChangeAspect="1"/>
          </p:cNvPicPr>
          <p:nvPr/>
        </p:nvPicPr>
        <p:blipFill>
          <a:blip r:embed="rId12"/>
          <a:stretch>
            <a:fillRect/>
          </a:stretch>
        </p:blipFill>
        <p:spPr>
          <a:xfrm>
            <a:off x="521119" y="5301203"/>
            <a:ext cx="488698" cy="515049"/>
          </a:xfrm>
          <a:prstGeom prst="rect">
            <a:avLst/>
          </a:prstGeom>
        </p:spPr>
      </p:pic>
      <p:pic>
        <p:nvPicPr>
          <p:cNvPr id="140" name="Picture 139" descr="A picture containing shirt&#10;&#10;Description automatically generated">
            <a:extLst>
              <a:ext uri="{FF2B5EF4-FFF2-40B4-BE49-F238E27FC236}">
                <a16:creationId xmlns:a16="http://schemas.microsoft.com/office/drawing/2014/main" id="{DE4E2A54-0AF1-4878-8A68-DFC07B012BF8}"/>
              </a:ext>
            </a:extLst>
          </p:cNvPr>
          <p:cNvPicPr>
            <a:picLocks noChangeAspect="1"/>
          </p:cNvPicPr>
          <p:nvPr/>
        </p:nvPicPr>
        <p:blipFill rotWithShape="1">
          <a:blip r:embed="rId23">
            <a:extLst>
              <a:ext uri="{28A0092B-C50C-407E-A947-70E740481C1C}">
                <a14:useLocalDpi xmlns:a14="http://schemas.microsoft.com/office/drawing/2010/main" val="0"/>
              </a:ext>
            </a:extLst>
          </a:blip>
          <a:srcRect l="26163" t="10767" r="22203" b="5634"/>
          <a:stretch/>
        </p:blipFill>
        <p:spPr>
          <a:xfrm>
            <a:off x="2863970" y="4747374"/>
            <a:ext cx="309616" cy="501298"/>
          </a:xfrm>
          <a:prstGeom prst="rect">
            <a:avLst/>
          </a:prstGeom>
        </p:spPr>
      </p:pic>
      <p:pic>
        <p:nvPicPr>
          <p:cNvPr id="142" name="Picture 141" descr="A picture containing drawing&#10;&#10;Description automatically generated">
            <a:extLst>
              <a:ext uri="{FF2B5EF4-FFF2-40B4-BE49-F238E27FC236}">
                <a16:creationId xmlns:a16="http://schemas.microsoft.com/office/drawing/2014/main" id="{CBF34CF2-E8AA-49C6-9D93-6DE14F652FBF}"/>
              </a:ext>
            </a:extLst>
          </p:cNvPr>
          <p:cNvPicPr>
            <a:picLocks noChangeAspect="1"/>
          </p:cNvPicPr>
          <p:nvPr/>
        </p:nvPicPr>
        <p:blipFill rotWithShape="1">
          <a:blip r:embed="rId24">
            <a:extLst>
              <a:ext uri="{28A0092B-C50C-407E-A947-70E740481C1C}">
                <a14:useLocalDpi xmlns:a14="http://schemas.microsoft.com/office/drawing/2010/main" val="0"/>
              </a:ext>
            </a:extLst>
          </a:blip>
          <a:srcRect l="25127" t="3958" r="17568" b="6808"/>
          <a:stretch/>
        </p:blipFill>
        <p:spPr>
          <a:xfrm>
            <a:off x="2861792" y="5324071"/>
            <a:ext cx="343627" cy="535082"/>
          </a:xfrm>
          <a:prstGeom prst="rect">
            <a:avLst/>
          </a:prstGeom>
        </p:spPr>
      </p:pic>
      <p:pic>
        <p:nvPicPr>
          <p:cNvPr id="144" name="Picture 143" descr="A close up of a logo&#10;&#10;Description automatically generated">
            <a:extLst>
              <a:ext uri="{FF2B5EF4-FFF2-40B4-BE49-F238E27FC236}">
                <a16:creationId xmlns:a16="http://schemas.microsoft.com/office/drawing/2014/main" id="{B1E975A7-639C-4751-8CC3-4F78E57BC0D2}"/>
              </a:ext>
            </a:extLst>
          </p:cNvPr>
          <p:cNvPicPr>
            <a:picLocks noChangeAspect="1"/>
          </p:cNvPicPr>
          <p:nvPr/>
        </p:nvPicPr>
        <p:blipFill rotWithShape="1">
          <a:blip r:embed="rId25">
            <a:extLst>
              <a:ext uri="{28A0092B-C50C-407E-A947-70E740481C1C}">
                <a14:useLocalDpi xmlns:a14="http://schemas.microsoft.com/office/drawing/2010/main" val="0"/>
              </a:ext>
            </a:extLst>
          </a:blip>
          <a:srcRect l="15912" t="8220" r="19796" b="7268"/>
          <a:stretch/>
        </p:blipFill>
        <p:spPr>
          <a:xfrm>
            <a:off x="2352787" y="4925361"/>
            <a:ext cx="385525" cy="506776"/>
          </a:xfrm>
          <a:prstGeom prst="rect">
            <a:avLst/>
          </a:prstGeom>
        </p:spPr>
      </p:pic>
      <p:pic>
        <p:nvPicPr>
          <p:cNvPr id="146" name="Picture 145" descr="A close up of a logo&#10;&#10;Description automatically generated">
            <a:extLst>
              <a:ext uri="{FF2B5EF4-FFF2-40B4-BE49-F238E27FC236}">
                <a16:creationId xmlns:a16="http://schemas.microsoft.com/office/drawing/2014/main" id="{78F16011-A546-42C6-B2C3-7C8885EAC103}"/>
              </a:ext>
            </a:extLst>
          </p:cNvPr>
          <p:cNvPicPr>
            <a:picLocks noChangeAspect="1"/>
          </p:cNvPicPr>
          <p:nvPr/>
        </p:nvPicPr>
        <p:blipFill rotWithShape="1">
          <a:blip r:embed="rId26">
            <a:extLst>
              <a:ext uri="{28A0092B-C50C-407E-A947-70E740481C1C}">
                <a14:useLocalDpi xmlns:a14="http://schemas.microsoft.com/office/drawing/2010/main" val="0"/>
              </a:ext>
            </a:extLst>
          </a:blip>
          <a:srcRect l="12268" t="5685" r="7612" b="9778"/>
          <a:stretch/>
        </p:blipFill>
        <p:spPr>
          <a:xfrm>
            <a:off x="2352786" y="5452142"/>
            <a:ext cx="418658" cy="441737"/>
          </a:xfrm>
          <a:prstGeom prst="rect">
            <a:avLst/>
          </a:prstGeom>
        </p:spPr>
      </p:pic>
      <p:pic>
        <p:nvPicPr>
          <p:cNvPr id="148" name="Picture 147" descr="A close up of a logo&#10;&#10;Description automatically generated">
            <a:extLst>
              <a:ext uri="{FF2B5EF4-FFF2-40B4-BE49-F238E27FC236}">
                <a16:creationId xmlns:a16="http://schemas.microsoft.com/office/drawing/2014/main" id="{75516AC2-A4E8-4758-BCED-0E8CA5505D5D}"/>
              </a:ext>
            </a:extLst>
          </p:cNvPr>
          <p:cNvPicPr>
            <a:picLocks noChangeAspect="1"/>
          </p:cNvPicPr>
          <p:nvPr/>
        </p:nvPicPr>
        <p:blipFill rotWithShape="1">
          <a:blip r:embed="rId27">
            <a:extLst>
              <a:ext uri="{28A0092B-C50C-407E-A947-70E740481C1C}">
                <a14:useLocalDpi xmlns:a14="http://schemas.microsoft.com/office/drawing/2010/main" val="0"/>
              </a:ext>
            </a:extLst>
          </a:blip>
          <a:srcRect l="13262" t="3649" r="15279" b="9912"/>
          <a:stretch/>
        </p:blipFill>
        <p:spPr>
          <a:xfrm>
            <a:off x="1051775" y="5402544"/>
            <a:ext cx="551689" cy="446000"/>
          </a:xfrm>
          <a:prstGeom prst="rect">
            <a:avLst/>
          </a:prstGeom>
        </p:spPr>
      </p:pic>
      <p:pic>
        <p:nvPicPr>
          <p:cNvPr id="150" name="Picture 149" descr="A close up of a logo&#10;&#10;Description automatically generated">
            <a:extLst>
              <a:ext uri="{FF2B5EF4-FFF2-40B4-BE49-F238E27FC236}">
                <a16:creationId xmlns:a16="http://schemas.microsoft.com/office/drawing/2014/main" id="{E946BA0E-49B2-460D-A094-EF74C3CAD78D}"/>
              </a:ext>
            </a:extLst>
          </p:cNvPr>
          <p:cNvPicPr>
            <a:picLocks noChangeAspect="1"/>
          </p:cNvPicPr>
          <p:nvPr/>
        </p:nvPicPr>
        <p:blipFill rotWithShape="1">
          <a:blip r:embed="rId28">
            <a:extLst>
              <a:ext uri="{28A0092B-C50C-407E-A947-70E740481C1C}">
                <a14:useLocalDpi xmlns:a14="http://schemas.microsoft.com/office/drawing/2010/main" val="0"/>
              </a:ext>
            </a:extLst>
          </a:blip>
          <a:srcRect l="13107" t="3864" r="13257" b="5554"/>
          <a:stretch/>
        </p:blipFill>
        <p:spPr>
          <a:xfrm>
            <a:off x="1684282" y="5413152"/>
            <a:ext cx="542486" cy="446001"/>
          </a:xfrm>
          <a:prstGeom prst="rect">
            <a:avLst/>
          </a:prstGeom>
        </p:spPr>
      </p:pic>
      <p:pic>
        <p:nvPicPr>
          <p:cNvPr id="158" name="Picture 157">
            <a:extLst>
              <a:ext uri="{FF2B5EF4-FFF2-40B4-BE49-F238E27FC236}">
                <a16:creationId xmlns:a16="http://schemas.microsoft.com/office/drawing/2014/main" id="{FAB95C09-25D0-422B-94B1-630362F8BBE7}"/>
              </a:ext>
            </a:extLst>
          </p:cNvPr>
          <p:cNvPicPr>
            <a:picLocks noChangeAspect="1"/>
          </p:cNvPicPr>
          <p:nvPr/>
        </p:nvPicPr>
        <p:blipFill>
          <a:blip r:embed="rId8"/>
          <a:stretch>
            <a:fillRect/>
          </a:stretch>
        </p:blipFill>
        <p:spPr>
          <a:xfrm>
            <a:off x="3428959" y="3581923"/>
            <a:ext cx="875847" cy="246332"/>
          </a:xfrm>
          <a:prstGeom prst="rect">
            <a:avLst/>
          </a:prstGeom>
        </p:spPr>
      </p:pic>
      <p:pic>
        <p:nvPicPr>
          <p:cNvPr id="180" name="Picture 179">
            <a:extLst>
              <a:ext uri="{FF2B5EF4-FFF2-40B4-BE49-F238E27FC236}">
                <a16:creationId xmlns:a16="http://schemas.microsoft.com/office/drawing/2014/main" id="{518DA960-2B72-4864-9529-596614811801}"/>
              </a:ext>
            </a:extLst>
          </p:cNvPr>
          <p:cNvPicPr>
            <a:picLocks noChangeAspect="1"/>
          </p:cNvPicPr>
          <p:nvPr/>
        </p:nvPicPr>
        <p:blipFill>
          <a:blip r:embed="rId9"/>
          <a:stretch>
            <a:fillRect/>
          </a:stretch>
        </p:blipFill>
        <p:spPr>
          <a:xfrm>
            <a:off x="8005844" y="1714612"/>
            <a:ext cx="845569" cy="237817"/>
          </a:xfrm>
          <a:prstGeom prst="rect">
            <a:avLst/>
          </a:prstGeom>
        </p:spPr>
      </p:pic>
      <p:pic>
        <p:nvPicPr>
          <p:cNvPr id="182" name="Picture 181">
            <a:extLst>
              <a:ext uri="{FF2B5EF4-FFF2-40B4-BE49-F238E27FC236}">
                <a16:creationId xmlns:a16="http://schemas.microsoft.com/office/drawing/2014/main" id="{2233029A-6937-4CEB-A84D-B9211D68BF70}"/>
              </a:ext>
            </a:extLst>
          </p:cNvPr>
          <p:cNvPicPr>
            <a:picLocks noChangeAspect="1"/>
          </p:cNvPicPr>
          <p:nvPr/>
        </p:nvPicPr>
        <p:blipFill>
          <a:blip r:embed="rId9"/>
          <a:stretch>
            <a:fillRect/>
          </a:stretch>
        </p:blipFill>
        <p:spPr>
          <a:xfrm>
            <a:off x="7982838" y="3558140"/>
            <a:ext cx="845569" cy="237817"/>
          </a:xfrm>
          <a:prstGeom prst="rect">
            <a:avLst/>
          </a:prstGeom>
        </p:spPr>
      </p:pic>
      <p:pic>
        <p:nvPicPr>
          <p:cNvPr id="184" name="Picture 183">
            <a:extLst>
              <a:ext uri="{FF2B5EF4-FFF2-40B4-BE49-F238E27FC236}">
                <a16:creationId xmlns:a16="http://schemas.microsoft.com/office/drawing/2014/main" id="{15658731-6F67-44D0-90DF-79100FA52A62}"/>
              </a:ext>
            </a:extLst>
          </p:cNvPr>
          <p:cNvPicPr>
            <a:picLocks noChangeAspect="1"/>
          </p:cNvPicPr>
          <p:nvPr/>
        </p:nvPicPr>
        <p:blipFill>
          <a:blip r:embed="rId10"/>
          <a:stretch>
            <a:fillRect/>
          </a:stretch>
        </p:blipFill>
        <p:spPr>
          <a:xfrm>
            <a:off x="7975043" y="5234678"/>
            <a:ext cx="853364" cy="240009"/>
          </a:xfrm>
          <a:prstGeom prst="rect">
            <a:avLst/>
          </a:prstGeom>
        </p:spPr>
      </p:pic>
    </p:spTree>
    <p:extLst>
      <p:ext uri="{BB962C8B-B14F-4D97-AF65-F5344CB8AC3E}">
        <p14:creationId xmlns:p14="http://schemas.microsoft.com/office/powerpoint/2010/main" val="86388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A51EF-D676-49E0-93FF-E75A65C262F8}"/>
              </a:ext>
            </a:extLst>
          </p:cNvPr>
          <p:cNvSpPr>
            <a:spLocks noGrp="1"/>
          </p:cNvSpPr>
          <p:nvPr>
            <p:ph type="title"/>
          </p:nvPr>
        </p:nvSpPr>
        <p:spPr/>
        <p:txBody>
          <a:bodyPr>
            <a:normAutofit/>
          </a:bodyPr>
          <a:lstStyle/>
          <a:p>
            <a:r>
              <a:rPr lang="en-US" dirty="0"/>
              <a:t>Question &amp; Answer</a:t>
            </a:r>
          </a:p>
        </p:txBody>
      </p:sp>
      <p:sp>
        <p:nvSpPr>
          <p:cNvPr id="3" name="Content Placeholder 2">
            <a:extLst>
              <a:ext uri="{FF2B5EF4-FFF2-40B4-BE49-F238E27FC236}">
                <a16:creationId xmlns:a16="http://schemas.microsoft.com/office/drawing/2014/main" id="{31A43B93-0D76-4466-AA26-FD41C4B175FB}"/>
              </a:ext>
            </a:extLst>
          </p:cNvPr>
          <p:cNvSpPr>
            <a:spLocks noGrp="1"/>
          </p:cNvSpPr>
          <p:nvPr>
            <p:ph idx="1"/>
          </p:nvPr>
        </p:nvSpPr>
        <p:spPr>
          <a:xfrm>
            <a:off x="838200" y="2083633"/>
            <a:ext cx="10515600" cy="4093330"/>
          </a:xfrm>
        </p:spPr>
        <p:txBody>
          <a:bodyPr>
            <a:normAutofit/>
          </a:bodyPr>
          <a:lstStyle/>
          <a:p>
            <a:endParaRPr lang="en-US" dirty="0"/>
          </a:p>
          <a:p>
            <a:pPr marL="0" indent="0">
              <a:buNone/>
            </a:pPr>
            <a:endParaRPr lang="en-US" dirty="0"/>
          </a:p>
          <a:p>
            <a:pPr marL="0" indent="0">
              <a:buNone/>
            </a:pPr>
            <a:r>
              <a:rPr lang="en-US" dirty="0"/>
              <a:t>Please submit your questions into the chat.</a:t>
            </a:r>
          </a:p>
        </p:txBody>
      </p:sp>
      <p:sp>
        <p:nvSpPr>
          <p:cNvPr id="5" name="Footer Placeholder 4">
            <a:extLst>
              <a:ext uri="{FF2B5EF4-FFF2-40B4-BE49-F238E27FC236}">
                <a16:creationId xmlns:a16="http://schemas.microsoft.com/office/drawing/2014/main" id="{2684C040-5A35-4E1A-A7C2-2EFE13F22D8B}"/>
              </a:ext>
            </a:extLst>
          </p:cNvPr>
          <p:cNvSpPr>
            <a:spLocks noGrp="1"/>
          </p:cNvSpPr>
          <p:nvPr>
            <p:ph type="ftr" sz="quarter" idx="11"/>
          </p:nvPr>
        </p:nvSpPr>
        <p:spPr>
          <a:xfrm>
            <a:off x="4038600" y="6325816"/>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tint val="75000"/>
                  </a:prstClr>
                </a:solidFill>
                <a:effectLst/>
                <a:uLnTx/>
                <a:uFillTx/>
                <a:latin typeface="Calibri" panose="020F0502020204030204"/>
                <a:ea typeface="+mn-ea"/>
                <a:cs typeface="+mn-cs"/>
              </a:rPr>
              <a:t>www.cudes.biz</a:t>
            </a: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364815DC-528D-4886-A482-2D0E1960EE8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6FA8F2-04CB-43B2-B7B7-CDEDD14BFB0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descr="Logo&#10;&#10;Description automatically generated">
            <a:extLst>
              <a:ext uri="{FF2B5EF4-FFF2-40B4-BE49-F238E27FC236}">
                <a16:creationId xmlns:a16="http://schemas.microsoft.com/office/drawing/2014/main" id="{BBF117A4-6022-431E-B4D8-C669FB5634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Tree>
    <p:extLst>
      <p:ext uri="{BB962C8B-B14F-4D97-AF65-F5344CB8AC3E}">
        <p14:creationId xmlns:p14="http://schemas.microsoft.com/office/powerpoint/2010/main" val="3589250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5B0058-AF13-4859-B429-4EDDE2A26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8B94F75-FF48-411B-A39C-A656DEF0395A}"/>
              </a:ext>
            </a:extLst>
          </p:cNvPr>
          <p:cNvSpPr>
            <a:spLocks noGrp="1"/>
          </p:cNvSpPr>
          <p:nvPr>
            <p:ph type="title"/>
          </p:nvPr>
        </p:nvSpPr>
        <p:spPr>
          <a:xfrm>
            <a:off x="728663" y="1422400"/>
            <a:ext cx="4505552" cy="2387600"/>
          </a:xfrm>
        </p:spPr>
        <p:txBody>
          <a:bodyPr vert="horz" lIns="91440" tIns="45720" rIns="91440" bIns="45720" rtlCol="0" anchor="b">
            <a:noAutofit/>
          </a:bodyPr>
          <a:lstStyle/>
          <a:p>
            <a:r>
              <a:rPr lang="en-US" sz="2800" dirty="0">
                <a:solidFill>
                  <a:schemeClr val="bg1"/>
                </a:solidFill>
              </a:rPr>
              <a:t>For more information contact </a:t>
            </a:r>
            <a:br>
              <a:rPr lang="en-US" sz="2800" dirty="0">
                <a:solidFill>
                  <a:schemeClr val="bg1"/>
                </a:solidFill>
              </a:rPr>
            </a:br>
            <a:br>
              <a:rPr lang="en-US" sz="2800" dirty="0">
                <a:solidFill>
                  <a:schemeClr val="bg1"/>
                </a:solidFill>
              </a:rPr>
            </a:br>
            <a:br>
              <a:rPr lang="en-US" sz="2800" dirty="0">
                <a:solidFill>
                  <a:schemeClr val="bg1"/>
                </a:solidFill>
              </a:rPr>
            </a:br>
            <a:r>
              <a:rPr lang="en-US" sz="2800" dirty="0">
                <a:solidFill>
                  <a:schemeClr val="bg1"/>
                </a:solidFill>
              </a:rPr>
              <a:t>Will Hill</a:t>
            </a:r>
            <a:br>
              <a:rPr lang="en-US" sz="2800" dirty="0">
                <a:solidFill>
                  <a:schemeClr val="bg1"/>
                </a:solidFill>
              </a:rPr>
            </a:br>
            <a:r>
              <a:rPr lang="en-US" sz="2800" dirty="0">
                <a:solidFill>
                  <a:schemeClr val="bg1"/>
                </a:solidFill>
              </a:rPr>
              <a:t>+1 336-500-3332</a:t>
            </a:r>
            <a:br>
              <a:rPr lang="en-US" sz="2800" dirty="0">
                <a:solidFill>
                  <a:schemeClr val="bg1"/>
                </a:solidFill>
              </a:rPr>
            </a:br>
            <a:r>
              <a:rPr lang="en-US" sz="2800" dirty="0" err="1">
                <a:solidFill>
                  <a:schemeClr val="bg1"/>
                </a:solidFill>
              </a:rPr>
              <a:t>will.hill@cudes.biz</a:t>
            </a:r>
            <a:endParaRPr lang="en-US" sz="2800" dirty="0">
              <a:solidFill>
                <a:schemeClr val="bg1"/>
              </a:solidFill>
            </a:endParaRPr>
          </a:p>
        </p:txBody>
      </p:sp>
      <p:sp>
        <p:nvSpPr>
          <p:cNvPr id="3" name="Text Placeholder 2">
            <a:extLst>
              <a:ext uri="{FF2B5EF4-FFF2-40B4-BE49-F238E27FC236}">
                <a16:creationId xmlns:a16="http://schemas.microsoft.com/office/drawing/2014/main" id="{7BE4A9F2-BA0B-4507-B3F7-A7F225DDB640}"/>
              </a:ext>
            </a:extLst>
          </p:cNvPr>
          <p:cNvSpPr>
            <a:spLocks noGrp="1"/>
          </p:cNvSpPr>
          <p:nvPr>
            <p:ph type="body" idx="1"/>
          </p:nvPr>
        </p:nvSpPr>
        <p:spPr>
          <a:xfrm>
            <a:off x="728662" y="4395536"/>
            <a:ext cx="6418221" cy="1527425"/>
          </a:xfrm>
        </p:spPr>
        <p:txBody>
          <a:bodyPr vert="horz" lIns="91440" tIns="45720" rIns="91440" bIns="45720" rtlCol="0">
            <a:normAutofit/>
          </a:bodyPr>
          <a:lstStyle/>
          <a:p>
            <a:r>
              <a:rPr lang="en-US" sz="2000" dirty="0">
                <a:solidFill>
                  <a:schemeClr val="bg1"/>
                </a:solidFill>
                <a:hlinkClick r:id="rId3"/>
              </a:rPr>
              <a:t>https://www.linkedin.com/in/will-hill-a19a253/</a:t>
            </a:r>
            <a:r>
              <a:rPr lang="en-US" sz="2000" dirty="0">
                <a:solidFill>
                  <a:schemeClr val="bg1"/>
                </a:solidFill>
              </a:rPr>
              <a:t> </a:t>
            </a:r>
          </a:p>
        </p:txBody>
      </p:sp>
      <p:sp>
        <p:nvSpPr>
          <p:cNvPr id="15" name="Freeform: Shape 14">
            <a:extLst>
              <a:ext uri="{FF2B5EF4-FFF2-40B4-BE49-F238E27FC236}">
                <a16:creationId xmlns:a16="http://schemas.microsoft.com/office/drawing/2014/main" id="{0277405F-0B4F-4418-B773-1B38814125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30421" y="226893"/>
            <a:ext cx="5968658" cy="6085007"/>
          </a:xfrm>
          <a:custGeom>
            <a:avLst/>
            <a:gdLst>
              <a:gd name="connsiteX0" fmla="*/ 0 w 5968658"/>
              <a:gd name="connsiteY0" fmla="*/ 0 h 6085007"/>
              <a:gd name="connsiteX1" fmla="*/ 3557919 w 5968658"/>
              <a:gd name="connsiteY1" fmla="*/ 0 h 6085007"/>
              <a:gd name="connsiteX2" fmla="*/ 3557919 w 5968658"/>
              <a:gd name="connsiteY2" fmla="*/ 2195749 h 6085007"/>
              <a:gd name="connsiteX3" fmla="*/ 5968658 w 5968658"/>
              <a:gd name="connsiteY3" fmla="*/ 2195749 h 6085007"/>
              <a:gd name="connsiteX4" fmla="*/ 5968658 w 5968658"/>
              <a:gd name="connsiteY4" fmla="*/ 6085007 h 6085007"/>
              <a:gd name="connsiteX5" fmla="*/ 2058230 w 5968658"/>
              <a:gd name="connsiteY5" fmla="*/ 6085007 h 6085007"/>
              <a:gd name="connsiteX6" fmla="*/ 2058230 w 5968658"/>
              <a:gd name="connsiteY6" fmla="*/ 3538657 h 6085007"/>
              <a:gd name="connsiteX7" fmla="*/ 0 w 5968658"/>
              <a:gd name="connsiteY7" fmla="*/ 3538657 h 608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68658" h="6085007">
                <a:moveTo>
                  <a:pt x="0" y="0"/>
                </a:moveTo>
                <a:lnTo>
                  <a:pt x="3557919" y="0"/>
                </a:lnTo>
                <a:lnTo>
                  <a:pt x="3557919" y="2195749"/>
                </a:lnTo>
                <a:lnTo>
                  <a:pt x="5968658" y="2195749"/>
                </a:lnTo>
                <a:lnTo>
                  <a:pt x="5968658" y="6085007"/>
                </a:lnTo>
                <a:lnTo>
                  <a:pt x="2058230" y="6085007"/>
                </a:lnTo>
                <a:lnTo>
                  <a:pt x="2058230" y="3538657"/>
                </a:lnTo>
                <a:lnTo>
                  <a:pt x="0" y="3538657"/>
                </a:lnTo>
                <a:close/>
              </a:path>
            </a:pathLst>
          </a:custGeom>
          <a:solidFill>
            <a:schemeClr val="tx1">
              <a:lumMod val="95000"/>
              <a:lumOff val="5000"/>
            </a:schemeClr>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7" descr="A person wearing glasses&#10;&#10;Description automatically generated with low confidence">
            <a:extLst>
              <a:ext uri="{FF2B5EF4-FFF2-40B4-BE49-F238E27FC236}">
                <a16:creationId xmlns:a16="http://schemas.microsoft.com/office/drawing/2014/main" id="{812A7838-746B-7544-B1CE-802D128473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9805" y="2927340"/>
            <a:ext cx="3408121" cy="2879862"/>
          </a:xfrm>
          <a:prstGeom prst="rect">
            <a:avLst/>
          </a:prstGeom>
        </p:spPr>
      </p:pic>
      <p:pic>
        <p:nvPicPr>
          <p:cNvPr id="6" name="Picture 5" descr="Logo&#10;&#10;Description automatically generated">
            <a:extLst>
              <a:ext uri="{FF2B5EF4-FFF2-40B4-BE49-F238E27FC236}">
                <a16:creationId xmlns:a16="http://schemas.microsoft.com/office/drawing/2014/main" id="{A149A000-34C5-48A5-B138-A99C56AD2F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56393" y="1382791"/>
            <a:ext cx="3105975" cy="1226860"/>
          </a:xfrm>
          <a:prstGeom prst="rect">
            <a:avLst/>
          </a:prstGeom>
        </p:spPr>
      </p:pic>
      <p:sp>
        <p:nvSpPr>
          <p:cNvPr id="4" name="Footer Placeholder 3">
            <a:extLst>
              <a:ext uri="{FF2B5EF4-FFF2-40B4-BE49-F238E27FC236}">
                <a16:creationId xmlns:a16="http://schemas.microsoft.com/office/drawing/2014/main" id="{CFEDF7AD-83C1-408C-936A-AC6C53DE5537}"/>
              </a:ext>
            </a:extLst>
          </p:cNvPr>
          <p:cNvSpPr>
            <a:spLocks noGrp="1"/>
          </p:cNvSpPr>
          <p:nvPr>
            <p:ph type="ftr" sz="quarter" idx="11"/>
          </p:nvPr>
        </p:nvSpPr>
        <p:spPr>
          <a:xfrm>
            <a:off x="4038600" y="6356350"/>
            <a:ext cx="4114800" cy="365125"/>
          </a:xfrm>
        </p:spPr>
        <p:txBody>
          <a:bodyPr vert="horz" lIns="91440" tIns="45720" rIns="91440" bIns="45720" rtlCol="0" anchor="ctr">
            <a:noAutofit/>
          </a:bodyPr>
          <a:lstStyle/>
          <a:p>
            <a:pPr marR="0" lvl="0" indent="0" fontAlgn="auto">
              <a:spcBef>
                <a:spcPts val="0"/>
              </a:spcBef>
              <a:spcAft>
                <a:spcPts val="600"/>
              </a:spcAft>
              <a:buClrTx/>
              <a:buSzTx/>
              <a:buFontTx/>
              <a:buNone/>
              <a:tabLst/>
              <a:defRPr/>
            </a:pPr>
            <a:r>
              <a:rPr kumimoji="0" lang="en-US" sz="2800" b="0" i="0" u="none" strike="noStrike" kern="1200" cap="none" spc="0" normalizeH="0" baseline="0" noProof="0" dirty="0" err="1">
                <a:ln>
                  <a:noFill/>
                </a:ln>
                <a:solidFill>
                  <a:schemeClr val="bg1">
                    <a:lumMod val="50000"/>
                  </a:schemeClr>
                </a:solidFill>
                <a:effectLst/>
                <a:uLnTx/>
                <a:uFillTx/>
                <a:latin typeface="+mn-lt"/>
                <a:ea typeface="+mn-ea"/>
                <a:cs typeface="+mn-cs"/>
              </a:rPr>
              <a:t>www.cudes.biz</a:t>
            </a:r>
            <a:endParaRPr kumimoji="0" lang="en-US" sz="2800" b="0" i="0" u="none" strike="noStrike" kern="1200" cap="none" spc="0" normalizeH="0" baseline="0" noProof="0" dirty="0">
              <a:ln>
                <a:noFill/>
              </a:ln>
              <a:solidFill>
                <a:schemeClr val="bg1">
                  <a:lumMod val="50000"/>
                </a:schemeClr>
              </a:solidFill>
              <a:effectLst/>
              <a:uLnTx/>
              <a:uFillTx/>
              <a:latin typeface="+mn-lt"/>
              <a:ea typeface="+mn-ea"/>
              <a:cs typeface="+mn-cs"/>
            </a:endParaRPr>
          </a:p>
        </p:txBody>
      </p:sp>
      <p:sp>
        <p:nvSpPr>
          <p:cNvPr id="5" name="Slide Number Placeholder 4">
            <a:extLst>
              <a:ext uri="{FF2B5EF4-FFF2-40B4-BE49-F238E27FC236}">
                <a16:creationId xmlns:a16="http://schemas.microsoft.com/office/drawing/2014/main" id="{1D113132-0A79-40E4-9A72-35A69887D2FD}"/>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marR="0" lvl="0" indent="0" fontAlgn="auto">
              <a:spcBef>
                <a:spcPts val="0"/>
              </a:spcBef>
              <a:spcAft>
                <a:spcPts val="600"/>
              </a:spcAft>
              <a:buClrTx/>
              <a:buSzTx/>
              <a:buFontTx/>
              <a:buNone/>
              <a:tabLst/>
              <a:defRPr/>
            </a:pPr>
            <a:fld id="{006FA8F2-04CB-43B2-B7B7-CDEDD14BFB0E}" type="slidenum">
              <a:rPr kumimoji="0" lang="en-US" b="0" i="0" u="none" strike="noStrike" cap="none" spc="0" normalizeH="0" baseline="0" noProof="0">
                <a:ln>
                  <a:noFill/>
                </a:ln>
                <a:solidFill>
                  <a:schemeClr val="bg1">
                    <a:lumMod val="50000"/>
                  </a:schemeClr>
                </a:solidFill>
                <a:effectLst/>
                <a:uLnTx/>
                <a:uFillTx/>
              </a:rPr>
              <a:pPr marR="0" lvl="0" indent="0" fontAlgn="auto">
                <a:spcBef>
                  <a:spcPts val="0"/>
                </a:spcBef>
                <a:spcAft>
                  <a:spcPts val="600"/>
                </a:spcAft>
                <a:buClrTx/>
                <a:buSzTx/>
                <a:buFontTx/>
                <a:buNone/>
                <a:tabLst/>
                <a:defRPr/>
              </a:pPr>
              <a:t>8</a:t>
            </a:fld>
            <a:endParaRPr kumimoji="0" lang="en-US" b="0" i="0" u="none" strike="noStrike" cap="none" spc="0" normalizeH="0" baseline="0" noProof="0">
              <a:ln>
                <a:noFill/>
              </a:ln>
              <a:solidFill>
                <a:schemeClr val="bg1">
                  <a:lumMod val="50000"/>
                </a:schemeClr>
              </a:solidFill>
              <a:effectLst/>
              <a:uLnTx/>
              <a:uFillTx/>
            </a:endParaRPr>
          </a:p>
        </p:txBody>
      </p:sp>
    </p:spTree>
    <p:extLst>
      <p:ext uri="{BB962C8B-B14F-4D97-AF65-F5344CB8AC3E}">
        <p14:creationId xmlns:p14="http://schemas.microsoft.com/office/powerpoint/2010/main" val="3892880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94F75-FF48-411B-A39C-A656DEF0395A}"/>
              </a:ext>
            </a:extLst>
          </p:cNvPr>
          <p:cNvSpPr>
            <a:spLocks noGrp="1"/>
          </p:cNvSpPr>
          <p:nvPr>
            <p:ph type="title"/>
          </p:nvPr>
        </p:nvSpPr>
        <p:spPr>
          <a:xfrm>
            <a:off x="831850" y="1709739"/>
            <a:ext cx="10515600" cy="1856422"/>
          </a:xfrm>
        </p:spPr>
        <p:txBody>
          <a:bodyPr>
            <a:normAutofit/>
          </a:bodyPr>
          <a:lstStyle/>
          <a:p>
            <a:pPr algn="ctr"/>
            <a:r>
              <a:rPr lang="en-US" dirty="0"/>
              <a:t>APPENDIX</a:t>
            </a:r>
          </a:p>
        </p:txBody>
      </p:sp>
      <p:sp>
        <p:nvSpPr>
          <p:cNvPr id="3" name="Text Placeholder 2">
            <a:extLst>
              <a:ext uri="{FF2B5EF4-FFF2-40B4-BE49-F238E27FC236}">
                <a16:creationId xmlns:a16="http://schemas.microsoft.com/office/drawing/2014/main" id="{7BE4A9F2-BA0B-4507-B3F7-A7F225DDB640}"/>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CFEDF7AD-83C1-408C-936A-AC6C53DE553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tint val="75000"/>
                  </a:prstClr>
                </a:solidFill>
                <a:effectLst/>
                <a:uLnTx/>
                <a:uFillTx/>
                <a:latin typeface="Calibri" panose="020F0502020204030204"/>
                <a:ea typeface="+mn-ea"/>
                <a:cs typeface="+mn-cs"/>
              </a:rPr>
              <a:t>www.cudes.biz</a:t>
            </a: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1D113132-0A79-40E4-9A72-35A69887D2F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6FA8F2-04CB-43B2-B7B7-CDEDD14BFB0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6" name="Picture 5" descr="Logo&#10;&#10;Description automatically generated">
            <a:extLst>
              <a:ext uri="{FF2B5EF4-FFF2-40B4-BE49-F238E27FC236}">
                <a16:creationId xmlns:a16="http://schemas.microsoft.com/office/drawing/2014/main" id="{A149A000-34C5-48A5-B138-A99C56AD2F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9422" y="6272724"/>
            <a:ext cx="1347787" cy="532376"/>
          </a:xfrm>
          <a:prstGeom prst="rect">
            <a:avLst/>
          </a:prstGeom>
        </p:spPr>
      </p:pic>
    </p:spTree>
    <p:extLst>
      <p:ext uri="{BB962C8B-B14F-4D97-AF65-F5344CB8AC3E}">
        <p14:creationId xmlns:p14="http://schemas.microsoft.com/office/powerpoint/2010/main" val="27215299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Theme">
  <a:themeElements>
    <a:clrScheme name="Custom 2">
      <a:dk1>
        <a:srgbClr val="424C5D"/>
      </a:dk1>
      <a:lt1>
        <a:srgbClr val="FFFFFF"/>
      </a:lt1>
      <a:dk2>
        <a:srgbClr val="003395"/>
      </a:dk2>
      <a:lt2>
        <a:srgbClr val="F6F7FA"/>
      </a:lt2>
      <a:accent1>
        <a:srgbClr val="7AF700"/>
      </a:accent1>
      <a:accent2>
        <a:srgbClr val="0070FE"/>
      </a:accent2>
      <a:accent3>
        <a:srgbClr val="00B7FF"/>
      </a:accent3>
      <a:accent4>
        <a:srgbClr val="FF0045"/>
      </a:accent4>
      <a:accent5>
        <a:srgbClr val="BDCED3"/>
      </a:accent5>
      <a:accent6>
        <a:srgbClr val="5B8394"/>
      </a:accent6>
      <a:hlink>
        <a:srgbClr val="01B5FE"/>
      </a:hlink>
      <a:folHlink>
        <a:srgbClr val="0070FE"/>
      </a:folHlink>
    </a:clrScheme>
    <a:fontScheme name="Net Foundry">
      <a:majorFont>
        <a:latin typeface="Russo One"/>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Open San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b">
        <a:normAutofit/>
      </a:bodyPr>
      <a:lstStyle>
        <a:defPPr algn="l">
          <a:buSzPct val="25000"/>
          <a:defRPr sz="1750" dirty="0" smtClean="0">
            <a:solidFill>
              <a:schemeClr val="dk1"/>
            </a:solidFill>
            <a:latin typeface="Open Sans Regular" charset="0"/>
            <a:ea typeface="Open Sans Regular" charset="0"/>
            <a:cs typeface="Open Sans Regular" charset="0"/>
            <a:sym typeface="Lato"/>
          </a:defRPr>
        </a:defPPr>
      </a:lstStyle>
    </a:txDef>
  </a:objectDefaults>
  <a:extraClrSchemeLst/>
  <a:extLst>
    <a:ext uri="{05A4C25C-085E-4340-85A3-A5531E510DB2}">
      <thm15:themeFamily xmlns:thm15="http://schemas.microsoft.com/office/thememl/2012/main" name="NetFoundry 2017.1" id="{35C79FEE-8E5E-DC4D-B2FF-8BB8894179F5}" vid="{4AA3C919-F7DF-7349-8139-C43A72CF259A}"/>
    </a:ext>
  </a:extLst>
</a:theme>
</file>

<file path=ppt/theme/theme3.xml><?xml version="1.0" encoding="utf-8"?>
<a:theme xmlns:a="http://schemas.openxmlformats.org/drawingml/2006/main" name="1_Office Theme">
  <a:themeElements>
    <a:clrScheme name="Custom 2">
      <a:dk1>
        <a:srgbClr val="424C5D"/>
      </a:dk1>
      <a:lt1>
        <a:srgbClr val="FFFFFF"/>
      </a:lt1>
      <a:dk2>
        <a:srgbClr val="003395"/>
      </a:dk2>
      <a:lt2>
        <a:srgbClr val="F6F7FA"/>
      </a:lt2>
      <a:accent1>
        <a:srgbClr val="7AF700"/>
      </a:accent1>
      <a:accent2>
        <a:srgbClr val="0070FE"/>
      </a:accent2>
      <a:accent3>
        <a:srgbClr val="00B7FF"/>
      </a:accent3>
      <a:accent4>
        <a:srgbClr val="FF0045"/>
      </a:accent4>
      <a:accent5>
        <a:srgbClr val="BDCED3"/>
      </a:accent5>
      <a:accent6>
        <a:srgbClr val="5B8394"/>
      </a:accent6>
      <a:hlink>
        <a:srgbClr val="01B5FE"/>
      </a:hlink>
      <a:folHlink>
        <a:srgbClr val="0070F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15006</TotalTime>
  <Words>1093</Words>
  <Application>Microsoft Macintosh PowerPoint</Application>
  <PresentationFormat>Widescreen</PresentationFormat>
  <Paragraphs>128</Paragraphs>
  <Slides>15</Slides>
  <Notes>11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15</vt:i4>
      </vt:variant>
    </vt:vector>
  </HeadingPairs>
  <TitlesOfParts>
    <vt:vector size="24" baseType="lpstr">
      <vt:lpstr>Arial</vt:lpstr>
      <vt:lpstr>Calibri</vt:lpstr>
      <vt:lpstr>Calibri Light</vt:lpstr>
      <vt:lpstr>Open Sans</vt:lpstr>
      <vt:lpstr>Open Sans Regular</vt:lpstr>
      <vt:lpstr>Russo One</vt:lpstr>
      <vt:lpstr>Office Theme</vt:lpstr>
      <vt:lpstr>4_Office Theme</vt:lpstr>
      <vt:lpstr>1_Office Theme</vt:lpstr>
      <vt:lpstr>Network Micro-Segmentation Cloaking Technology for Connected Vehicles</vt:lpstr>
      <vt:lpstr>Table of Contents</vt:lpstr>
      <vt:lpstr>What is Zero-Trust Network Access (ZTNA)?</vt:lpstr>
      <vt:lpstr>What is network micro-segmentation?</vt:lpstr>
      <vt:lpstr>What has this got to do with connected &amp; autonomous vehicles?</vt:lpstr>
      <vt:lpstr>PowerPoint Presentation</vt:lpstr>
      <vt:lpstr>Question &amp; Answer</vt:lpstr>
      <vt:lpstr>For more information contact    Will Hill +1 336-500-3332 will.hill@cudes.biz</vt:lpstr>
      <vt:lpstr>APPENDIX</vt:lpstr>
      <vt:lpstr>PowerPoint Presentation</vt:lpstr>
      <vt:lpstr>PowerPoint Presentation</vt:lpstr>
      <vt:lpstr>PowerPoint Presentation</vt:lpstr>
      <vt:lpstr>Why work with CuDes vs supplier’s direct salesperson?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 Hill</dc:creator>
  <cp:lastModifiedBy>Will Hill</cp:lastModifiedBy>
  <cp:revision>7</cp:revision>
  <dcterms:created xsi:type="dcterms:W3CDTF">2021-02-23T14:30:27Z</dcterms:created>
  <dcterms:modified xsi:type="dcterms:W3CDTF">2021-05-04T14:37:23Z</dcterms:modified>
</cp:coreProperties>
</file>