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6" r:id="rId2"/>
    <p:sldId id="272" r:id="rId3"/>
    <p:sldId id="273" r:id="rId4"/>
    <p:sldId id="271" r:id="rId5"/>
    <p:sldId id="270" r:id="rId6"/>
    <p:sldId id="278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9"/>
    <p:restoredTop sz="96208"/>
  </p:normalViewPr>
  <p:slideViewPr>
    <p:cSldViewPr snapToGrid="0" snapToObjects="1" showGuides="1">
      <p:cViewPr varScale="1">
        <p:scale>
          <a:sx n="74" d="100"/>
          <a:sy n="74" d="100"/>
        </p:scale>
        <p:origin x="92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12-0741-84CC-2D6AA9C2237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12-0741-84CC-2D6AA9C2237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12-0741-84CC-2D6AA9C223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2992224"/>
        <c:axId val="592993872"/>
      </c:barChart>
      <c:catAx>
        <c:axId val="59299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2993872"/>
        <c:crosses val="autoZero"/>
        <c:auto val="1"/>
        <c:lblAlgn val="ctr"/>
        <c:lblOffset val="100"/>
        <c:noMultiLvlLbl val="0"/>
      </c:catAx>
      <c:valAx>
        <c:axId val="592993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2992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9E-5B44-844E-3DDB0315AA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9E-5B44-844E-3DDB0315AA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E9E-5B44-844E-3DDB0315AA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E9E-5B44-844E-3DDB0315AA2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07-F94C-83C0-596E0E17E2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06 January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06 January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9AFE9-3F6F-C146-AA7B-327C5025F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27C724-C38B-214A-BAC3-19779F0E7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30B0A5E-B8D3-1C41-A0D3-92A55822E64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32C29-7680-B247-963A-36EBBA350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704ED5-3428-5246-A895-550EFC8BE05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0B0B186-A051-1042-AC6A-44B30391309C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0D5B5B-9140-A94A-BE76-88DC57CD2B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62509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402962-F9BF-724E-A13B-72CD3DD8C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49FE4-5BFF-284E-BA42-4D69186099A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5834162-3534-D24C-8ADA-88D64659A141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EC32E7A-6579-8E48-A9D4-C53F6FD92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4779B7E-1C9A-3342-B706-B4E8F8A5B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18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1159-8C41-1D42-AB37-CD1412992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1CAC4253-C20C-7545-9811-9103373EA1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1BD17B9-B406-A344-B853-8534936C559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8902FEC-7C40-CB4C-A598-8868829F8947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078C85-DC3D-6D44-89FC-F5048E056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DBDF338-54E3-F34D-A026-D074266A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30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F5C5F27-EFE8-D847-A37A-03DDAE86D0C7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334963" y="1446213"/>
          <a:ext cx="5564187" cy="3684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813D6EC6-63E8-2148-823E-CCABEEFF9098}"/>
              </a:ext>
            </a:extLst>
          </p:cNvPr>
          <p:cNvGraphicFramePr>
            <a:graphicFrameLocks noGrp="1"/>
          </p:cNvGraphicFramePr>
          <p:nvPr>
            <p:ph sz="half" idx="15"/>
            <p:extLst>
              <p:ext uri="{D42A27DB-BD31-4B8C-83A1-F6EECF244321}">
                <p14:modId xmlns:p14="http://schemas.microsoft.com/office/powerpoint/2010/main" val="1422082208"/>
              </p:ext>
            </p:extLst>
          </p:nvPr>
        </p:nvGraphicFramePr>
        <p:xfrm>
          <a:off x="7018611" y="1942297"/>
          <a:ext cx="4490216" cy="2973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346E799C-D2BD-C340-A60F-17C96E505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CC04749-911A-DA4D-A0F3-BD04402D288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D400A6F-B43C-9E41-91E7-5607AEE3BD33}" type="datetime4">
              <a:rPr lang="en-GB" smtClean="0"/>
              <a:t>06 January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5078E20E-66E6-284F-AE61-306E47FFA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9C4E612-311A-5649-80A6-AE66BA2F5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686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68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System Font Regular</vt:lpstr>
      <vt:lpstr>Wingdings</vt:lpstr>
      <vt:lpstr>Office Theme</vt:lpstr>
      <vt:lpstr>PowerPoint Presentation</vt:lpstr>
      <vt:lpstr>Title</vt:lpstr>
      <vt:lpstr>Title</vt:lpstr>
      <vt:lpstr>Title</vt:lpstr>
      <vt:lpstr>Section Title</vt:lpstr>
      <vt:lpstr>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Traci Renner</cp:lastModifiedBy>
  <cp:revision>49</cp:revision>
  <dcterms:created xsi:type="dcterms:W3CDTF">2021-09-21T14:14:34Z</dcterms:created>
  <dcterms:modified xsi:type="dcterms:W3CDTF">2025-01-06T21:03:26Z</dcterms:modified>
</cp:coreProperties>
</file>