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6" r:id="rId1"/>
  </p:sldMasterIdLst>
  <p:notesMasterIdLst>
    <p:notesMasterId r:id="rId9"/>
  </p:notesMasterIdLst>
  <p:sldIdLst>
    <p:sldId id="256" r:id="rId2"/>
    <p:sldId id="271" r:id="rId3"/>
    <p:sldId id="265" r:id="rId4"/>
    <p:sldId id="272" r:id="rId5"/>
    <p:sldId id="273" r:id="rId6"/>
    <p:sldId id="274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9"/>
    <p:restoredTop sz="94641"/>
  </p:normalViewPr>
  <p:slideViewPr>
    <p:cSldViewPr snapToGrid="0" showGuides="1">
      <p:cViewPr>
        <p:scale>
          <a:sx n="79" d="100"/>
          <a:sy n="79" d="100"/>
        </p:scale>
        <p:origin x="1080" y="-1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B1F45-9A97-B046-9D3E-7EDE51BBDF8B}" type="datetimeFigureOut">
              <a:rPr lang="en-US" smtClean="0"/>
              <a:t>4/11/2025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7E705-8175-D24C-867D-4EBC3472C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79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39;p9">
            <a:extLst>
              <a:ext uri="{FF2B5EF4-FFF2-40B4-BE49-F238E27FC236}">
                <a16:creationId xmlns:a16="http://schemas.microsoft.com/office/drawing/2014/main" id="{B604F949-88DD-7E35-6DF2-5885EBCAA7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9" name="Google Shape;243;p9">
            <a:extLst>
              <a:ext uri="{FF2B5EF4-FFF2-40B4-BE49-F238E27FC236}">
                <a16:creationId xmlns:a16="http://schemas.microsoft.com/office/drawing/2014/main" id="{90ACF069-7AD5-7BDE-A7E7-E7C06C77A199}"/>
              </a:ext>
            </a:extLst>
          </p:cNvPr>
          <p:cNvSpPr/>
          <p:nvPr userDrawn="1"/>
        </p:nvSpPr>
        <p:spPr>
          <a:xfrm>
            <a:off x="0" y="1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6978388" h="9298316" extrusionOk="0">
                <a:moveTo>
                  <a:pt x="0" y="0"/>
                </a:moveTo>
                <a:lnTo>
                  <a:pt x="16978388" y="0"/>
                </a:lnTo>
                <a:lnTo>
                  <a:pt x="16978388" y="9298316"/>
                </a:lnTo>
                <a:lnTo>
                  <a:pt x="0" y="9298316"/>
                </a:lnTo>
                <a:close/>
              </a:path>
            </a:pathLst>
          </a:custGeom>
          <a:gradFill>
            <a:gsLst>
              <a:gs pos="0">
                <a:srgbClr val="00B1C3">
                  <a:alpha val="53725"/>
                </a:srgbClr>
              </a:gs>
              <a:gs pos="66000">
                <a:srgbClr val="345DA7">
                  <a:alpha val="78823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51163"/>
            <a:ext cx="9144000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20D2DAE0-F3D5-844E-F03A-6C554ECBB3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8750" y="6225068"/>
            <a:ext cx="1688041" cy="547207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6148CC5-D8EE-BF3A-AEF1-979954D93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8432" y="5358390"/>
            <a:ext cx="8637732" cy="10077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B888A73-05BC-3D5B-FEE2-94FEA672C2E4}"/>
              </a:ext>
            </a:extLst>
          </p:cNvPr>
          <p:cNvSpPr txBox="1">
            <a:spLocks/>
          </p:cNvSpPr>
          <p:nvPr userDrawn="1"/>
        </p:nvSpPr>
        <p:spPr>
          <a:xfrm>
            <a:off x="1643440" y="6386377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DD231184-0AF7-C7EA-9550-C2D1A0668A2F}"/>
              </a:ext>
            </a:extLst>
          </p:cNvPr>
          <p:cNvSpPr txBox="1">
            <a:spLocks/>
          </p:cNvSpPr>
          <p:nvPr userDrawn="1"/>
        </p:nvSpPr>
        <p:spPr>
          <a:xfrm>
            <a:off x="72571" y="6386377"/>
            <a:ext cx="1669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51C94AD-68C1-DE4B-90EB-252941E2090C}" type="datetime4">
              <a:rPr lang="en-GB" sz="1100" smtClean="0">
                <a:solidFill>
                  <a:schemeClr val="bg1"/>
                </a:solidFill>
              </a:rPr>
              <a:pPr algn="r"/>
              <a:t>11 April 2025</a:t>
            </a:fld>
            <a:r>
              <a:rPr lang="en-GB" sz="1100">
                <a:solidFill>
                  <a:schemeClr val="bg1"/>
                </a:solidFill>
              </a:rPr>
              <a:t>  |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024F40F-747A-5F0F-F8F0-C3B1778E25C8}"/>
              </a:ext>
            </a:extLst>
          </p:cNvPr>
          <p:cNvSpPr txBox="1">
            <a:spLocks/>
          </p:cNvSpPr>
          <p:nvPr userDrawn="1"/>
        </p:nvSpPr>
        <p:spPr>
          <a:xfrm>
            <a:off x="7471229" y="63912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E3EC9A-AD8E-CE43-92AF-1947DAEDBBCC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80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7383"/>
            <a:ext cx="10515600" cy="494958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  <a:lvl2pPr marL="685800" indent="-228600">
              <a:buFont typeface="System Font Regular"/>
              <a:buChar char="-"/>
              <a:defRPr sz="1800"/>
            </a:lvl2pPr>
            <a:lvl3pPr marL="1143000" indent="-228600">
              <a:buSzPct val="50000"/>
              <a:buFont typeface="System Font Regular"/>
              <a:buChar char="▪"/>
              <a:defRPr sz="1600"/>
            </a:lvl3pPr>
            <a:lvl4pPr>
              <a:defRPr sz="1200"/>
            </a:lvl4pPr>
            <a:lvl5pPr>
              <a:defRPr sz="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6F05797-CA98-8269-500A-AF8A87EC3E2F}"/>
              </a:ext>
            </a:extLst>
          </p:cNvPr>
          <p:cNvSpPr txBox="1">
            <a:spLocks/>
          </p:cNvSpPr>
          <p:nvPr userDrawn="1"/>
        </p:nvSpPr>
        <p:spPr>
          <a:xfrm>
            <a:off x="1643440" y="6386377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CFA6160-A945-C13C-4ED5-4A2756E50DA5}"/>
              </a:ext>
            </a:extLst>
          </p:cNvPr>
          <p:cNvSpPr txBox="1">
            <a:spLocks/>
          </p:cNvSpPr>
          <p:nvPr userDrawn="1"/>
        </p:nvSpPr>
        <p:spPr>
          <a:xfrm>
            <a:off x="72571" y="6386377"/>
            <a:ext cx="1669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51C94AD-68C1-DE4B-90EB-252941E2090C}" type="datetime4">
              <a:rPr lang="en-GB" sz="1100" smtClean="0">
                <a:solidFill>
                  <a:schemeClr val="bg1"/>
                </a:solidFill>
              </a:rPr>
              <a:pPr algn="r"/>
              <a:t>11 April 2025</a:t>
            </a:fld>
            <a:r>
              <a:rPr lang="en-GB" sz="1100">
                <a:solidFill>
                  <a:schemeClr val="bg1"/>
                </a:solidFill>
              </a:rPr>
              <a:t>  |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1CC968E-1BF8-FE5B-CEE0-2406CA66293B}"/>
              </a:ext>
            </a:extLst>
          </p:cNvPr>
          <p:cNvSpPr txBox="1">
            <a:spLocks/>
          </p:cNvSpPr>
          <p:nvPr userDrawn="1"/>
        </p:nvSpPr>
        <p:spPr>
          <a:xfrm>
            <a:off x="7471229" y="63912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E3EC9A-AD8E-CE43-92AF-1947DAEDBBCC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D0C06E5-B8C3-C1D7-1329-42CED6D1A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86" y="365126"/>
            <a:ext cx="10752274" cy="635192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954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24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775D809-7E0C-53A0-0DAA-65CDBB9A4A1D}"/>
              </a:ext>
            </a:extLst>
          </p:cNvPr>
          <p:cNvSpPr txBox="1">
            <a:spLocks/>
          </p:cNvSpPr>
          <p:nvPr userDrawn="1"/>
        </p:nvSpPr>
        <p:spPr>
          <a:xfrm>
            <a:off x="1643440" y="6386377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686C3E1-6408-9B07-F39F-2E5284D90B45}"/>
              </a:ext>
            </a:extLst>
          </p:cNvPr>
          <p:cNvSpPr txBox="1">
            <a:spLocks/>
          </p:cNvSpPr>
          <p:nvPr userDrawn="1"/>
        </p:nvSpPr>
        <p:spPr>
          <a:xfrm>
            <a:off x="72571" y="6386377"/>
            <a:ext cx="1669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51C94AD-68C1-DE4B-90EB-252941E2090C}" type="datetime4">
              <a:rPr lang="en-GB" sz="1100" smtClean="0">
                <a:solidFill>
                  <a:schemeClr val="bg1"/>
                </a:solidFill>
              </a:rPr>
              <a:pPr algn="r"/>
              <a:t>11 April 2025</a:t>
            </a:fld>
            <a:r>
              <a:rPr lang="en-GB" sz="1100">
                <a:solidFill>
                  <a:schemeClr val="bg1"/>
                </a:solidFill>
              </a:rPr>
              <a:t>  |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6BFD128-360A-2D8B-EB1B-E69B81262D97}"/>
              </a:ext>
            </a:extLst>
          </p:cNvPr>
          <p:cNvSpPr txBox="1">
            <a:spLocks/>
          </p:cNvSpPr>
          <p:nvPr userDrawn="1"/>
        </p:nvSpPr>
        <p:spPr>
          <a:xfrm>
            <a:off x="7471229" y="63767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E3EC9A-AD8E-CE43-92AF-1947DAEDBBCC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580C7D6-9A73-F804-4832-F3C9EEA6837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223237"/>
            <a:ext cx="5188248" cy="496277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  <a:lvl2pPr marL="685800" indent="-228600">
              <a:buFont typeface="System Font Regular"/>
              <a:buChar char="-"/>
              <a:defRPr sz="1800"/>
            </a:lvl2pPr>
            <a:lvl3pPr marL="1143000" indent="-228600">
              <a:buSzPct val="50000"/>
              <a:buFont typeface="System Font Regular"/>
              <a:buChar char="▪"/>
              <a:defRPr sz="1600"/>
            </a:lvl3pPr>
            <a:lvl4pPr>
              <a:defRPr sz="1200"/>
            </a:lvl4pPr>
            <a:lvl5pPr>
              <a:defRPr sz="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C51CC28-0372-89D6-05BF-46E5CCC2A29E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72200" y="1217181"/>
            <a:ext cx="5188248" cy="4968827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  <a:lvl2pPr marL="685800" indent="-228600">
              <a:buFont typeface="System Font Regular"/>
              <a:buChar char="-"/>
              <a:defRPr sz="1800"/>
            </a:lvl2pPr>
            <a:lvl3pPr marL="1143000" indent="-228600">
              <a:buSzPct val="50000"/>
              <a:buFont typeface="System Font Regular"/>
              <a:buChar char="▪"/>
              <a:defRPr sz="1600"/>
            </a:lvl3pPr>
            <a:lvl4pPr>
              <a:defRPr sz="1200"/>
            </a:lvl4pPr>
            <a:lvl5pPr>
              <a:defRPr sz="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086AE7E-144D-E453-B91B-625F93173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86" y="365126"/>
            <a:ext cx="10752274" cy="635192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68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211126"/>
            <a:ext cx="5157787" cy="39967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369D20DB-E61A-010B-F770-680B8447CF46}"/>
              </a:ext>
            </a:extLst>
          </p:cNvPr>
          <p:cNvSpPr txBox="1">
            <a:spLocks/>
          </p:cNvSpPr>
          <p:nvPr userDrawn="1"/>
        </p:nvSpPr>
        <p:spPr>
          <a:xfrm>
            <a:off x="1643440" y="6386377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Copyright ©2025 COVESA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8BF68A0-BC39-F0AF-18B1-B3FDACC2CD71}"/>
              </a:ext>
            </a:extLst>
          </p:cNvPr>
          <p:cNvSpPr txBox="1">
            <a:spLocks/>
          </p:cNvSpPr>
          <p:nvPr userDrawn="1"/>
        </p:nvSpPr>
        <p:spPr>
          <a:xfrm>
            <a:off x="72571" y="6386377"/>
            <a:ext cx="1669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51C94AD-68C1-DE4B-90EB-252941E2090C}" type="datetime4">
              <a:rPr lang="en-GB" sz="1100" smtClean="0">
                <a:solidFill>
                  <a:schemeClr val="bg1"/>
                </a:solidFill>
              </a:rPr>
              <a:pPr algn="r"/>
              <a:t>11 April 2025</a:t>
            </a:fld>
            <a:r>
              <a:rPr lang="en-GB" sz="1100">
                <a:solidFill>
                  <a:schemeClr val="bg1"/>
                </a:solidFill>
              </a:rPr>
              <a:t>  |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07D76D5-61F3-BC1B-6730-D7532C354183}"/>
              </a:ext>
            </a:extLst>
          </p:cNvPr>
          <p:cNvSpPr txBox="1">
            <a:spLocks/>
          </p:cNvSpPr>
          <p:nvPr userDrawn="1"/>
        </p:nvSpPr>
        <p:spPr>
          <a:xfrm>
            <a:off x="7471229" y="63767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E3EC9A-AD8E-CE43-92AF-1947DAEDBBCC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DAD2DE1-0C5B-5CBA-5B66-B2DE1AC30F2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628965"/>
            <a:ext cx="5169838" cy="388793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  <a:lvl2pPr marL="685800" indent="-228600">
              <a:buFont typeface="System Font Regular"/>
              <a:buChar char="-"/>
              <a:defRPr sz="1800"/>
            </a:lvl2pPr>
            <a:lvl3pPr marL="1143000" indent="-228600">
              <a:buSzPct val="50000"/>
              <a:buFont typeface="System Font Regular"/>
              <a:buChar char="▪"/>
              <a:defRPr sz="1600"/>
            </a:lvl3pPr>
            <a:lvl4pPr>
              <a:defRPr sz="1200"/>
            </a:lvl4pPr>
            <a:lvl5pPr>
              <a:defRPr sz="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E31CC9E-B22A-4374-4D69-509C45901FA7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6173788" y="1211126"/>
            <a:ext cx="5157787" cy="39967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B60FD4-8C7B-B752-A641-4DE440FF2048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172200" y="1628965"/>
            <a:ext cx="5169838" cy="388793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  <a:lvl2pPr marL="685800" indent="-228600">
              <a:buFont typeface="System Font Regular"/>
              <a:buChar char="-"/>
              <a:defRPr sz="1800"/>
            </a:lvl2pPr>
            <a:lvl3pPr marL="1143000" indent="-228600">
              <a:buSzPct val="50000"/>
              <a:buFont typeface="System Font Regular"/>
              <a:buChar char="▪"/>
              <a:defRPr sz="1600"/>
            </a:lvl3pPr>
            <a:lvl4pPr>
              <a:defRPr sz="1200"/>
            </a:lvl4pPr>
            <a:lvl5pPr>
              <a:defRPr sz="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95CE72A-AB72-F7F4-949C-A812A52CF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86" y="365126"/>
            <a:ext cx="10752274" cy="635192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351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745ABCAE-8CD2-D0CD-CE0D-10830FDBFB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4899" y="1223238"/>
            <a:ext cx="4677101" cy="47809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13AD594-89B4-C7C8-9ECF-A7544FA7FEB2}"/>
              </a:ext>
            </a:extLst>
          </p:cNvPr>
          <p:cNvSpPr/>
          <p:nvPr userDrawn="1"/>
        </p:nvSpPr>
        <p:spPr>
          <a:xfrm>
            <a:off x="7514899" y="1223237"/>
            <a:ext cx="4677101" cy="4782888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D0050BB-D848-F7A6-E9E2-454989521624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894319" y="2004060"/>
            <a:ext cx="3977641" cy="367284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84C0B09-D671-EE9D-DD46-C162147B5A8A}"/>
              </a:ext>
            </a:extLst>
          </p:cNvPr>
          <p:cNvSpPr txBox="1">
            <a:spLocks/>
          </p:cNvSpPr>
          <p:nvPr userDrawn="1"/>
        </p:nvSpPr>
        <p:spPr>
          <a:xfrm>
            <a:off x="1643440" y="6386377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Copyright ©2025 COVESA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63AF8BEF-FF44-1DB0-944E-F4998BD26B75}"/>
              </a:ext>
            </a:extLst>
          </p:cNvPr>
          <p:cNvSpPr txBox="1">
            <a:spLocks/>
          </p:cNvSpPr>
          <p:nvPr userDrawn="1"/>
        </p:nvSpPr>
        <p:spPr>
          <a:xfrm>
            <a:off x="72571" y="6386377"/>
            <a:ext cx="1669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51C94AD-68C1-DE4B-90EB-252941E2090C}" type="datetime4">
              <a:rPr lang="en-GB" sz="1100" smtClean="0">
                <a:solidFill>
                  <a:schemeClr val="bg1"/>
                </a:solidFill>
              </a:rPr>
              <a:pPr algn="r"/>
              <a:t>11 April 2025</a:t>
            </a:fld>
            <a:r>
              <a:rPr lang="en-GB" sz="1100">
                <a:solidFill>
                  <a:schemeClr val="bg1"/>
                </a:solidFill>
              </a:rPr>
              <a:t>  |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8700CFB-CA65-B8D7-7D41-FE23017FC590}"/>
              </a:ext>
            </a:extLst>
          </p:cNvPr>
          <p:cNvSpPr txBox="1">
            <a:spLocks/>
          </p:cNvSpPr>
          <p:nvPr userDrawn="1"/>
        </p:nvSpPr>
        <p:spPr>
          <a:xfrm>
            <a:off x="7471229" y="63767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E3EC9A-AD8E-CE43-92AF-1947DAEDBBCC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4038FB5-050A-B6A3-5A60-D1B9CE23B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9293"/>
            <a:ext cx="6556780" cy="477789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  <a:lvl2pPr marL="685800" indent="-228600">
              <a:buFont typeface="System Font Regular"/>
              <a:buChar char="-"/>
              <a:defRPr sz="1800"/>
            </a:lvl2pPr>
            <a:lvl3pPr marL="1143000" indent="-228600">
              <a:buSzPct val="50000"/>
              <a:buFont typeface="System Font Regular"/>
              <a:buChar char="▪"/>
              <a:defRPr sz="1600"/>
            </a:lvl3pPr>
            <a:lvl4pPr>
              <a:defRPr sz="1200"/>
            </a:lvl4pPr>
            <a:lvl5pPr>
              <a:defRPr sz="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A906E31-7BA1-1942-453C-8C3D0FF73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086" y="365126"/>
            <a:ext cx="10752274" cy="635192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56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7F429D0-4367-18FB-2E4B-C01095A46A99}"/>
              </a:ext>
            </a:extLst>
          </p:cNvPr>
          <p:cNvSpPr txBox="1">
            <a:spLocks/>
          </p:cNvSpPr>
          <p:nvPr userDrawn="1"/>
        </p:nvSpPr>
        <p:spPr>
          <a:xfrm>
            <a:off x="1643440" y="6386377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Copyright ©2025 COVESA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059E10F-AF25-67A1-0047-5B41454EDA84}"/>
              </a:ext>
            </a:extLst>
          </p:cNvPr>
          <p:cNvSpPr txBox="1">
            <a:spLocks/>
          </p:cNvSpPr>
          <p:nvPr userDrawn="1"/>
        </p:nvSpPr>
        <p:spPr>
          <a:xfrm>
            <a:off x="72571" y="6386377"/>
            <a:ext cx="1669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51C94AD-68C1-DE4B-90EB-252941E2090C}" type="datetime4">
              <a:rPr lang="en-GB" sz="1100" smtClean="0">
                <a:solidFill>
                  <a:schemeClr val="bg1"/>
                </a:solidFill>
              </a:rPr>
              <a:pPr algn="r"/>
              <a:t>11 April 2025</a:t>
            </a:fld>
            <a:r>
              <a:rPr lang="en-GB" sz="1100">
                <a:solidFill>
                  <a:schemeClr val="bg1"/>
                </a:solidFill>
              </a:rPr>
              <a:t>  |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F7FCB51-CD64-A025-B34B-9FB08A36B878}"/>
              </a:ext>
            </a:extLst>
          </p:cNvPr>
          <p:cNvSpPr txBox="1">
            <a:spLocks/>
          </p:cNvSpPr>
          <p:nvPr userDrawn="1"/>
        </p:nvSpPr>
        <p:spPr>
          <a:xfrm>
            <a:off x="7471229" y="63767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E3EC9A-AD8E-CE43-92AF-1947DAEDBBCC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67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00220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457201"/>
            <a:ext cx="6172200" cy="5725596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14970B9-BCDE-6BEA-6564-A8E7B3D003B9}"/>
              </a:ext>
            </a:extLst>
          </p:cNvPr>
          <p:cNvSpPr txBox="1">
            <a:spLocks/>
          </p:cNvSpPr>
          <p:nvPr userDrawn="1"/>
        </p:nvSpPr>
        <p:spPr>
          <a:xfrm>
            <a:off x="1643440" y="6386377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3AF95F9F-9752-6003-510F-27DF6E5696AC}"/>
              </a:ext>
            </a:extLst>
          </p:cNvPr>
          <p:cNvSpPr txBox="1">
            <a:spLocks/>
          </p:cNvSpPr>
          <p:nvPr userDrawn="1"/>
        </p:nvSpPr>
        <p:spPr>
          <a:xfrm>
            <a:off x="72571" y="6386377"/>
            <a:ext cx="1669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51C94AD-68C1-DE4B-90EB-252941E2090C}" type="datetime4">
              <a:rPr lang="en-GB" sz="1100" smtClean="0">
                <a:solidFill>
                  <a:schemeClr val="bg1"/>
                </a:solidFill>
              </a:rPr>
              <a:pPr algn="r"/>
              <a:t>11 April 2025</a:t>
            </a:fld>
            <a:r>
              <a:rPr lang="en-GB" sz="1100">
                <a:solidFill>
                  <a:schemeClr val="bg1"/>
                </a:solidFill>
              </a:rPr>
              <a:t>  |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7B72C9C-788B-140D-8F38-8C855B22A19D}"/>
              </a:ext>
            </a:extLst>
          </p:cNvPr>
          <p:cNvSpPr txBox="1">
            <a:spLocks/>
          </p:cNvSpPr>
          <p:nvPr userDrawn="1"/>
        </p:nvSpPr>
        <p:spPr>
          <a:xfrm>
            <a:off x="7471229" y="63767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E3EC9A-AD8E-CE43-92AF-1947DAEDBBCC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3DD6B4A-9109-0C73-7BD6-B3DA169579B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556297"/>
            <a:ext cx="3933636" cy="4620666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/>
            </a:lvl1pPr>
            <a:lvl2pPr marL="685800" indent="-228600">
              <a:buFont typeface="System Font Regular"/>
              <a:buChar char="-"/>
              <a:defRPr sz="1800"/>
            </a:lvl2pPr>
            <a:lvl3pPr marL="1143000" indent="-228600">
              <a:buSzPct val="50000"/>
              <a:buFont typeface="System Font Regular"/>
              <a:buChar char="▪"/>
              <a:defRPr sz="1600"/>
            </a:lvl3pPr>
            <a:lvl4pPr>
              <a:defRPr sz="1200"/>
            </a:lvl4pPr>
            <a:lvl5pPr>
              <a:defRPr sz="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785090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r driving through a network&#10;&#10;AI-generated content may be incorrect.">
            <a:extLst>
              <a:ext uri="{FF2B5EF4-FFF2-40B4-BE49-F238E27FC236}">
                <a16:creationId xmlns:a16="http://schemas.microsoft.com/office/drawing/2014/main" id="{4808F794-E261-85A2-E239-9C41D5C55C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7000"/>
            <a:ext cx="12192000" cy="7112000"/>
          </a:xfrm>
          <a:prstGeom prst="rect">
            <a:avLst/>
          </a:prstGeom>
        </p:spPr>
      </p:pic>
      <p:sp>
        <p:nvSpPr>
          <p:cNvPr id="8" name="Google Shape;85;p1">
            <a:extLst>
              <a:ext uri="{FF2B5EF4-FFF2-40B4-BE49-F238E27FC236}">
                <a16:creationId xmlns:a16="http://schemas.microsoft.com/office/drawing/2014/main" id="{08C8FC08-B9F1-F0CF-EC90-1F04DF1EC5C9}"/>
              </a:ext>
            </a:extLst>
          </p:cNvPr>
          <p:cNvSpPr/>
          <p:nvPr userDrawn="1"/>
        </p:nvSpPr>
        <p:spPr>
          <a:xfrm>
            <a:off x="0" y="-121920"/>
            <a:ext cx="12192000" cy="7117080"/>
          </a:xfrm>
          <a:custGeom>
            <a:avLst/>
            <a:gdLst/>
            <a:ahLst/>
            <a:cxnLst/>
            <a:rect l="l" t="t" r="r" b="b"/>
            <a:pathLst>
              <a:path w="15931706" h="11269345" extrusionOk="0">
                <a:moveTo>
                  <a:pt x="0" y="0"/>
                </a:moveTo>
                <a:lnTo>
                  <a:pt x="15931706" y="0"/>
                </a:lnTo>
                <a:lnTo>
                  <a:pt x="15931706" y="11269345"/>
                </a:lnTo>
                <a:lnTo>
                  <a:pt x="0" y="112693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-29703" r="-10849" b="-2700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" name="Google Shape;92;p1">
            <a:extLst>
              <a:ext uri="{FF2B5EF4-FFF2-40B4-BE49-F238E27FC236}">
                <a16:creationId xmlns:a16="http://schemas.microsoft.com/office/drawing/2014/main" id="{B904ADBC-E528-7D5D-ABB3-16C7F048CD1D}"/>
              </a:ext>
            </a:extLst>
          </p:cNvPr>
          <p:cNvSpPr/>
          <p:nvPr userDrawn="1"/>
        </p:nvSpPr>
        <p:spPr>
          <a:xfrm>
            <a:off x="423646" y="465289"/>
            <a:ext cx="4068841" cy="1208323"/>
          </a:xfrm>
          <a:custGeom>
            <a:avLst/>
            <a:gdLst/>
            <a:ahLst/>
            <a:cxnLst/>
            <a:rect l="l" t="t" r="r" b="b"/>
            <a:pathLst>
              <a:path w="6414489" h="1904909" extrusionOk="0">
                <a:moveTo>
                  <a:pt x="0" y="0"/>
                </a:moveTo>
                <a:lnTo>
                  <a:pt x="6414489" y="0"/>
                </a:lnTo>
                <a:lnTo>
                  <a:pt x="6414489" y="1904909"/>
                </a:lnTo>
                <a:lnTo>
                  <a:pt x="0" y="190490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F19D4D6-1B0B-D7EE-EEAF-B661027EC7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35299" y="3196944"/>
            <a:ext cx="3608202" cy="5555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Thank you!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386539B-26E3-DD5A-4B1A-85EDCCDBE5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18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DDEFEF41-DB22-4ECD-2C9B-85051D7563C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>
            <a:normAutofit/>
          </a:bodyPr>
          <a:lstStyle>
            <a:lvl1pPr marL="0" indent="0" algn="r">
              <a:buNone/>
              <a:defRPr sz="1800" b="1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  <p:pic>
        <p:nvPicPr>
          <p:cNvPr id="14" name="Picture 13" descr="A close-up of a black background&#10;&#10;AI-generated content may be incorrect.">
            <a:extLst>
              <a:ext uri="{FF2B5EF4-FFF2-40B4-BE49-F238E27FC236}">
                <a16:creationId xmlns:a16="http://schemas.microsoft.com/office/drawing/2014/main" id="{F7D6A17F-F914-6B8B-7E8E-15520C32EC5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8750" y="6225068"/>
            <a:ext cx="1688041" cy="547207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B75FEACE-8854-C230-BF85-08A9C9D31AEC}"/>
              </a:ext>
            </a:extLst>
          </p:cNvPr>
          <p:cNvSpPr txBox="1">
            <a:spLocks/>
          </p:cNvSpPr>
          <p:nvPr userDrawn="1"/>
        </p:nvSpPr>
        <p:spPr>
          <a:xfrm>
            <a:off x="1643440" y="6386377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Copyright ©2025 COVESA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09EAD9D3-7361-10DF-D207-6616AB52DDB9}"/>
              </a:ext>
            </a:extLst>
          </p:cNvPr>
          <p:cNvSpPr txBox="1">
            <a:spLocks/>
          </p:cNvSpPr>
          <p:nvPr userDrawn="1"/>
        </p:nvSpPr>
        <p:spPr>
          <a:xfrm>
            <a:off x="72571" y="6386377"/>
            <a:ext cx="1669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51C94AD-68C1-DE4B-90EB-252941E2090C}" type="datetime4">
              <a:rPr lang="en-GB" sz="1100" smtClean="0">
                <a:solidFill>
                  <a:schemeClr val="bg1"/>
                </a:solidFill>
              </a:rPr>
              <a:pPr algn="r"/>
              <a:t>11 April 2025</a:t>
            </a:fld>
            <a:r>
              <a:rPr lang="en-GB" sz="1100">
                <a:solidFill>
                  <a:schemeClr val="bg1"/>
                </a:solidFill>
              </a:rPr>
              <a:t>  |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AAB1061-E25A-F610-144C-1A4129A57100}"/>
              </a:ext>
            </a:extLst>
          </p:cNvPr>
          <p:cNvSpPr txBox="1">
            <a:spLocks/>
          </p:cNvSpPr>
          <p:nvPr userDrawn="1"/>
        </p:nvSpPr>
        <p:spPr>
          <a:xfrm>
            <a:off x="7471229" y="63767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E3EC9A-AD8E-CE43-92AF-1947DAEDBBCC}" type="slidenum">
              <a:rPr lang="en-US" sz="1100" smtClean="0">
                <a:solidFill>
                  <a:schemeClr val="bg1"/>
                </a:solidFill>
              </a:rPr>
              <a:pPr/>
              <a:t>‹#›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038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4;p5">
            <a:extLst>
              <a:ext uri="{FF2B5EF4-FFF2-40B4-BE49-F238E27FC236}">
                <a16:creationId xmlns:a16="http://schemas.microsoft.com/office/drawing/2014/main" id="{2943B143-D428-45AD-EA4C-24BFBE364D1D}"/>
              </a:ext>
            </a:extLst>
          </p:cNvPr>
          <p:cNvSpPr/>
          <p:nvPr userDrawn="1"/>
        </p:nvSpPr>
        <p:spPr>
          <a:xfrm>
            <a:off x="0" y="6429919"/>
            <a:ext cx="10227501" cy="271506"/>
          </a:xfrm>
          <a:custGeom>
            <a:avLst/>
            <a:gdLst/>
            <a:ahLst/>
            <a:cxnLst/>
            <a:rect l="l" t="t" r="r" b="b"/>
            <a:pathLst>
              <a:path w="4859303" h="71508" extrusionOk="0">
                <a:moveTo>
                  <a:pt x="0" y="0"/>
                </a:moveTo>
                <a:lnTo>
                  <a:pt x="4859303" y="0"/>
                </a:lnTo>
                <a:lnTo>
                  <a:pt x="4859303" y="71508"/>
                </a:lnTo>
                <a:lnTo>
                  <a:pt x="0" y="71508"/>
                </a:lnTo>
                <a:close/>
              </a:path>
            </a:pathLst>
          </a:custGeom>
          <a:gradFill>
            <a:gsLst>
              <a:gs pos="0">
                <a:srgbClr val="00B1C3"/>
              </a:gs>
              <a:gs pos="33333">
                <a:srgbClr val="00B1C3"/>
              </a:gs>
              <a:gs pos="66667">
                <a:srgbClr val="355E8A"/>
              </a:gs>
              <a:gs pos="100000">
                <a:srgbClr val="94519A"/>
              </a:gs>
            </a:gsLst>
            <a:lin ang="0" scaled="0"/>
          </a:gra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30677" y="6450595"/>
            <a:ext cx="691116" cy="244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70C12960-6E85-460F-B6E3-5B82CB31AF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0CA0D4-C30D-180F-8C6E-871E2CA18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13657" y="6442446"/>
            <a:ext cx="3287739" cy="265242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8D3EF-BEDD-D9E5-C7DC-6F7149C505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372" y="6442446"/>
            <a:ext cx="1589314" cy="258979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711AD59B-78A3-4C41-A780-C9419A689BF3}" type="datetime4">
              <a:rPr lang="en-GB" smtClean="0"/>
              <a:pPr/>
              <a:t>11 April 2025</a:t>
            </a:fld>
            <a:r>
              <a:rPr lang="en-GB" dirty="0"/>
              <a:t>  |</a:t>
            </a:r>
            <a:endParaRPr lang="en-US" dirty="0"/>
          </a:p>
        </p:txBody>
      </p:sp>
      <p:pic>
        <p:nvPicPr>
          <p:cNvPr id="10" name="Picture 9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1ABC0C47-2ABC-6BDC-570B-47DD88765147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6603" y="6293727"/>
            <a:ext cx="1605506" cy="47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81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40" r:id="rId3"/>
    <p:sldLayoutId id="2147483741" r:id="rId4"/>
    <p:sldLayoutId id="2147483742" r:id="rId5"/>
    <p:sldLayoutId id="2147483743" r:id="rId6"/>
    <p:sldLayoutId id="2147483745" r:id="rId7"/>
    <p:sldLayoutId id="2147483748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4;p1">
            <a:extLst>
              <a:ext uri="{FF2B5EF4-FFF2-40B4-BE49-F238E27FC236}">
                <a16:creationId xmlns:a16="http://schemas.microsoft.com/office/drawing/2014/main" id="{70E3C4A0-B60E-B1E2-6C03-C4129CF1CEFE}"/>
              </a:ext>
            </a:extLst>
          </p:cNvPr>
          <p:cNvSpPr/>
          <p:nvPr/>
        </p:nvSpPr>
        <p:spPr>
          <a:xfrm>
            <a:off x="0" y="-162231"/>
            <a:ext cx="12192000" cy="7197212"/>
          </a:xfrm>
          <a:custGeom>
            <a:avLst/>
            <a:gdLst/>
            <a:ahLst/>
            <a:cxnLst/>
            <a:rect l="l" t="t" r="r" b="b"/>
            <a:pathLst>
              <a:path w="18288000" h="10287000" extrusionOk="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3" name="Google Shape;85;p1">
            <a:extLst>
              <a:ext uri="{FF2B5EF4-FFF2-40B4-BE49-F238E27FC236}">
                <a16:creationId xmlns:a16="http://schemas.microsoft.com/office/drawing/2014/main" id="{41F2353F-F4D1-17EA-08AA-9D53936825CD}"/>
              </a:ext>
            </a:extLst>
          </p:cNvPr>
          <p:cNvSpPr/>
          <p:nvPr/>
        </p:nvSpPr>
        <p:spPr>
          <a:xfrm>
            <a:off x="0" y="-176981"/>
            <a:ext cx="12192000" cy="7211962"/>
          </a:xfrm>
          <a:custGeom>
            <a:avLst/>
            <a:gdLst/>
            <a:ahLst/>
            <a:cxnLst/>
            <a:rect l="l" t="t" r="r" b="b"/>
            <a:pathLst>
              <a:path w="15931706" h="11269345" extrusionOk="0">
                <a:moveTo>
                  <a:pt x="0" y="0"/>
                </a:moveTo>
                <a:lnTo>
                  <a:pt x="15931706" y="0"/>
                </a:lnTo>
                <a:lnTo>
                  <a:pt x="15931706" y="11269345"/>
                </a:lnTo>
                <a:lnTo>
                  <a:pt x="0" y="112693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-29703" r="-10849" b="-27003"/>
            </a:stretch>
          </a:blip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135EAB2D-EE9D-3617-0A69-4581A0B655B1}"/>
              </a:ext>
            </a:extLst>
          </p:cNvPr>
          <p:cNvSpPr txBox="1">
            <a:spLocks/>
          </p:cNvSpPr>
          <p:nvPr/>
        </p:nvSpPr>
        <p:spPr>
          <a:xfrm>
            <a:off x="5687306" y="2466069"/>
            <a:ext cx="6003953" cy="52677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dirty="0">
                <a:solidFill>
                  <a:schemeClr val="tx1"/>
                </a:solidFill>
              </a:rPr>
              <a:t>TITLE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395A2FC-C562-1254-1592-F679161BA01E}"/>
              </a:ext>
            </a:extLst>
          </p:cNvPr>
          <p:cNvSpPr txBox="1">
            <a:spLocks/>
          </p:cNvSpPr>
          <p:nvPr/>
        </p:nvSpPr>
        <p:spPr>
          <a:xfrm>
            <a:off x="5687306" y="3134702"/>
            <a:ext cx="6003953" cy="52677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chemeClr val="tx1"/>
                </a:solidFill>
              </a:rPr>
              <a:t>Sub-head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C521596-6559-634B-FF5C-8197C86D68DB}"/>
              </a:ext>
            </a:extLst>
          </p:cNvPr>
          <p:cNvSpPr txBox="1">
            <a:spLocks/>
          </p:cNvSpPr>
          <p:nvPr/>
        </p:nvSpPr>
        <p:spPr>
          <a:xfrm>
            <a:off x="5687306" y="3661476"/>
            <a:ext cx="6003953" cy="52677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chemeClr val="tx1"/>
                </a:solidFill>
              </a:rPr>
              <a:t>Date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1EF725-8D90-E0F4-F296-6E45E7BA81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52" y="519545"/>
            <a:ext cx="4247746" cy="137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455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2ADBE5-0F52-3DAA-1F74-048C84FB5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7924C6-1086-1C05-94A0-6DB4C973C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603458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6097E-AF84-650D-B06E-9052545657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F9C844-42A1-3699-32FD-F792EE2DEB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847901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BB1A7D-AF9A-5BE5-BA10-0F91EFC9688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8A11E-DFB2-3D76-39C2-54DC48254AC3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53D19D-2C6C-6A79-F110-67B8B747D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80801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70E3D24-C9A0-810B-2FBC-7F54799BECD7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02C3D-252D-F5AD-2C1B-57D5BBE4B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AD643D-F00E-9F39-EB5A-FA6694EAC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38067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192A9-6C06-2E00-0365-7205B8091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34BB7A-14C7-96A3-169F-15D4862868C5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10D89A-462F-A919-0CF0-0E541203C04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70573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2AFC7-2996-87E6-DD5B-27F11C4BC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0047" y="3196944"/>
            <a:ext cx="3608202" cy="555551"/>
          </a:xfrm>
        </p:spPr>
        <p:txBody>
          <a:bodyPr>
            <a:normAutofit fontScale="90000"/>
          </a:bodyPr>
          <a:lstStyle/>
          <a:p>
            <a:r>
              <a:rPr lang="en-US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5312E-68AB-96AB-98C8-2C91D8514D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Visit: </a:t>
            </a:r>
            <a:r>
              <a:rPr lang="en-US" dirty="0" err="1"/>
              <a:t>www.covesa.global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EDB428-779F-C2C1-85F7-923B82ABDF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411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VESA">
      <a:dk1>
        <a:srgbClr val="000000"/>
      </a:dk1>
      <a:lt1>
        <a:srgbClr val="FFFFFF"/>
      </a:lt1>
      <a:dk2>
        <a:srgbClr val="345E8A"/>
      </a:dk2>
      <a:lt2>
        <a:srgbClr val="E8E8E8"/>
      </a:lt2>
      <a:accent1>
        <a:srgbClr val="156082"/>
      </a:accent1>
      <a:accent2>
        <a:srgbClr val="00B1C3"/>
      </a:accent2>
      <a:accent3>
        <a:srgbClr val="93519A"/>
      </a:accent3>
      <a:accent4>
        <a:srgbClr val="F3D97D"/>
      </a:accent4>
      <a:accent5>
        <a:srgbClr val="8CB78F"/>
      </a:accent5>
      <a:accent6>
        <a:srgbClr val="E00069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OVESA Template 041125" id="{5FF24148-92E1-EB40-8123-117554C02EA6}" vid="{7764ED2D-F1B7-9144-B836-CAD3ACC186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COVESA Template 041125</Template>
  <TotalTime>1</TotalTime>
  <Words>58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Arial</vt:lpstr>
      <vt:lpstr>Open Sans</vt:lpstr>
      <vt:lpstr>System Font Regular</vt:lpstr>
      <vt:lpstr>Office Theme</vt:lpstr>
      <vt:lpstr>PowerPoint Presentation</vt:lpstr>
      <vt:lpstr>Title</vt:lpstr>
      <vt:lpstr>Section Title</vt:lpstr>
      <vt:lpstr>Title</vt:lpstr>
      <vt:lpstr>Title</vt:lpstr>
      <vt:lpstr>Title</vt:lpstr>
      <vt:lpstr>Thank You!</vt:lpstr>
    </vt:vector>
  </TitlesOfParts>
  <Company>Smithbucklin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Traci Renner</dc:creator>
  <cp:lastModifiedBy>Traci Renner</cp:lastModifiedBy>
  <cp:revision>1</cp:revision>
  <dcterms:created xsi:type="dcterms:W3CDTF">2025-04-11T19:49:47Z</dcterms:created>
  <dcterms:modified xsi:type="dcterms:W3CDTF">2025-04-11T19:50:59Z</dcterms:modified>
</cp:coreProperties>
</file>