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5" r:id="rId1"/>
    <p:sldMasterId id="2147483719" r:id="rId2"/>
  </p:sldMasterIdLst>
  <p:notesMasterIdLst>
    <p:notesMasterId r:id="rId6"/>
  </p:notesMasterIdLst>
  <p:handoutMasterIdLst>
    <p:handoutMasterId r:id="rId7"/>
  </p:handoutMasterIdLst>
  <p:sldIdLst>
    <p:sldId id="310" r:id="rId3"/>
    <p:sldId id="373" r:id="rId4"/>
    <p:sldId id="371" r:id="rId5"/>
  </p:sldIdLst>
  <p:sldSz cx="12192000" cy="6858000"/>
  <p:notesSz cx="6858000" cy="9144000"/>
  <p:custDataLst>
    <p:tags r:id="rId8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42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annerbeck Anke, CB-1" initials="DAC" lastIdx="16" clrIdx="0">
    <p:extLst>
      <p:ext uri="{19B8F6BF-5375-455C-9EA6-DF929625EA0E}">
        <p15:presenceInfo xmlns:p15="http://schemas.microsoft.com/office/powerpoint/2012/main" userId="S::anke.dannerbeck@bmwgroup.com::fd0449d5-378d-4b92-af7e-1dec4ec42989" providerId="AD"/>
      </p:ext>
    </p:extLst>
  </p:cmAuthor>
  <p:cmAuthor id="2" name="Mazur Karen, AU-1" initials="MKA" lastIdx="21" clrIdx="1">
    <p:extLst>
      <p:ext uri="{19B8F6BF-5375-455C-9EA6-DF929625EA0E}">
        <p15:presenceInfo xmlns:p15="http://schemas.microsoft.com/office/powerpoint/2012/main" userId="Mazur Karen, AU-1" providerId="None"/>
      </p:ext>
    </p:extLst>
  </p:cmAuthor>
  <p:cmAuthor id="3" name="Karen" initials="K" lastIdx="1" clrIdx="2">
    <p:extLst>
      <p:ext uri="{19B8F6BF-5375-455C-9EA6-DF929625EA0E}">
        <p15:presenceInfo xmlns:p15="http://schemas.microsoft.com/office/powerpoint/2012/main" userId="Kare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F6F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C083E6E3-FA7D-4D7B-A595-EF9225AFEA82}">
  <a:tblStyle styleId="{C083E6E3-FA7D-4D7B-A595-EF9225AFEA82}" styleName="Helle Formatvorlage 1 - Akz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/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/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416" autoAdjust="0"/>
    <p:restoredTop sz="96056" autoAdjust="0"/>
  </p:normalViewPr>
  <p:slideViewPr>
    <p:cSldViewPr snapToGrid="0">
      <p:cViewPr>
        <p:scale>
          <a:sx n="150" d="100"/>
          <a:sy n="150" d="100"/>
        </p:scale>
        <p:origin x="3784" y="1224"/>
      </p:cViewPr>
      <p:guideLst>
        <p:guide orient="horz" pos="1842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howGuides="1">
      <p:cViewPr varScale="1">
        <p:scale>
          <a:sx n="77" d="100"/>
          <a:sy n="77" d="100"/>
        </p:scale>
        <p:origin x="301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>
              <a:latin typeface="BMWGroupTN Condensed" pitchFamily="50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3581A5-E4C6-4927-B3C0-8FAA582B9D53}" type="datetimeFigureOut">
              <a:rPr lang="de-DE" smtClean="0">
                <a:latin typeface="BMWGroupTN Condensed" pitchFamily="50" charset="0"/>
              </a:rPr>
              <a:t>22.11.22</a:t>
            </a:fld>
            <a:endParaRPr lang="de-DE" dirty="0">
              <a:latin typeface="BMWGroupTN Condensed" pitchFamily="50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>
              <a:latin typeface="BMWGroupTN Condensed" pitchFamily="50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AB3B58-435A-4CAB-BEDA-B203A898BBFC}" type="slidenum">
              <a:rPr lang="de-DE" smtClean="0">
                <a:latin typeface="BMWGroupTN Condensed" pitchFamily="50" charset="0"/>
              </a:rPr>
              <a:t>‹#›</a:t>
            </a:fld>
            <a:endParaRPr lang="de-DE" dirty="0">
              <a:latin typeface="BMWGroupTN Condensed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44551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>
                <a:latin typeface="BMWGroupTN Condensed" pitchFamily="50" charset="0"/>
              </a:defRPr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>
              <a:defRPr sz="1200">
                <a:latin typeface="BMWGroupTN Condensed" pitchFamily="50" charset="0"/>
              </a:defRPr>
            </a:lvl1pPr>
          </a:lstStyle>
          <a:p>
            <a:fld id="{C9ACC0F7-209C-4EE4-A1D5-BFF0CBCA9BC3}" type="datetimeFigureOut">
              <a:rPr lang="de-DE" smtClean="0"/>
              <a:pPr/>
              <a:t>22.11.22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>
                <a:latin typeface="BMWGroupTN Condensed" pitchFamily="50" charset="0"/>
              </a:defRPr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rtl="0">
              <a:defRPr sz="1200">
                <a:latin typeface="BMWGroupTN Condensed" pitchFamily="50" charset="0"/>
              </a:defRPr>
            </a:lvl1pPr>
          </a:lstStyle>
          <a:p>
            <a:fld id="{845B7A2B-9D63-4AB1-9A7A-EE5F31796489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22659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BMWGroupTN Condensed" pitchFamily="50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BMWGroupTN Condensed" pitchFamily="50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BMWGroupTN Condensed" pitchFamily="50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BMWGroupTN Condensed" pitchFamily="50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BMWGroupTN Condensed" pitchFamily="50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19094793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svg"/><Relationship Id="rId3" Type="http://schemas.openxmlformats.org/officeDocument/2006/relationships/oleObject" Target="../embeddings/oleObject2.bin"/><Relationship Id="rId7" Type="http://schemas.openxmlformats.org/officeDocument/2006/relationships/image" Target="../media/image4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6" Type="http://schemas.openxmlformats.org/officeDocument/2006/relationships/image" Target="../media/image3.svg"/><Relationship Id="rId5" Type="http://schemas.openxmlformats.org/officeDocument/2006/relationships/image" Target="../media/image2.png"/><Relationship Id="rId4" Type="http://schemas.openxmlformats.org/officeDocument/2006/relationships/image" Target="../media/image1.em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2.xml"/><Relationship Id="rId4" Type="http://schemas.openxmlformats.org/officeDocument/2006/relationships/image" Target="../media/image1.emf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3.xml"/><Relationship Id="rId4" Type="http://schemas.openxmlformats.org/officeDocument/2006/relationships/image" Target="../media/image1.emf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4.xml"/><Relationship Id="rId4" Type="http://schemas.openxmlformats.org/officeDocument/2006/relationships/image" Target="../media/image1.emf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5.xml"/><Relationship Id="rId4" Type="http://schemas.openxmlformats.org/officeDocument/2006/relationships/image" Target="../media/image1.emf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6.xml"/><Relationship Id="rId4" Type="http://schemas.openxmlformats.org/officeDocument/2006/relationships/image" Target="../media/image1.emf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7.xml"/><Relationship Id="rId4" Type="http://schemas.openxmlformats.org/officeDocument/2006/relationships/image" Target="../media/image1.emf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8.xml"/><Relationship Id="rId4" Type="http://schemas.openxmlformats.org/officeDocument/2006/relationships/image" Target="../media/image1.emf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9.xml"/><Relationship Id="rId4" Type="http://schemas.openxmlformats.org/officeDocument/2006/relationships/image" Target="../media/image1.emf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0.xml"/><Relationship Id="rId4" Type="http://schemas.openxmlformats.org/officeDocument/2006/relationships/image" Target="../media/image1.emf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1.xml"/><Relationship Id="rId4" Type="http://schemas.openxmlformats.org/officeDocument/2006/relationships/image" Target="../media/image1.em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Relationship Id="rId4" Type="http://schemas.openxmlformats.org/officeDocument/2006/relationships/image" Target="../media/image1.emf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2.jpe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Relationship Id="rId4" Type="http://schemas.openxmlformats.org/officeDocument/2006/relationships/image" Target="../media/image1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Relationship Id="rId4" Type="http://schemas.openxmlformats.org/officeDocument/2006/relationships/image" Target="../media/image1.e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Relationship Id="rId4" Type="http://schemas.openxmlformats.org/officeDocument/2006/relationships/image" Target="../media/image1.em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8.xml"/><Relationship Id="rId4" Type="http://schemas.openxmlformats.org/officeDocument/2006/relationships/image" Target="../media/image1.em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9.xml"/><Relationship Id="rId4" Type="http://schemas.openxmlformats.org/officeDocument/2006/relationships/image" Target="../media/image1.em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0.xml"/><Relationship Id="rId4" Type="http://schemas.openxmlformats.org/officeDocument/2006/relationships/image" Target="../media/image1.emf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1.xml"/><Relationship Id="rId4" Type="http://schemas.openxmlformats.org/officeDocument/2006/relationships/image" Target="../media/image1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| Full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E701C665-C272-490E-8A21-0107CBA54ED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7229163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Bildplatzhalter 8">
            <a:extLst>
              <a:ext uri="{FF2B5EF4-FFF2-40B4-BE49-F238E27FC236}">
                <a16:creationId xmlns:a16="http://schemas.microsoft.com/office/drawing/2014/main" id="{4E0EF039-EC0F-446F-B82A-2FB6C817C8AF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0" y="0"/>
            <a:ext cx="12192000" cy="6572262"/>
          </a:xfrm>
          <a:gradFill>
            <a:gsLst>
              <a:gs pos="100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</a:gradFill>
        </p:spPr>
        <p:txBody>
          <a:bodyPr/>
          <a:lstStyle>
            <a:lvl1pPr marL="0" indent="0" rtl="0">
              <a:lnSpc>
                <a:spcPct val="100000"/>
              </a:lnSpc>
              <a:spcAft>
                <a:spcPts val="600"/>
              </a:spcAft>
              <a:buNone/>
              <a:defRPr/>
            </a:lvl1pPr>
          </a:lstStyle>
          <a:p>
            <a:r>
              <a:rPr lang="de-DE" noProof="0" dirty="0"/>
              <a:t> </a:t>
            </a:r>
          </a:p>
        </p:txBody>
      </p:sp>
      <p:sp>
        <p:nvSpPr>
          <p:cNvPr id="14" name="Textplatzhalter 14">
            <a:extLst>
              <a:ext uri="{FF2B5EF4-FFF2-40B4-BE49-F238E27FC236}">
                <a16:creationId xmlns:a16="http://schemas.microsoft.com/office/drawing/2014/main" id="{88DEDB73-663D-4E69-BA2A-A35D3F0824E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537701" y="5887328"/>
            <a:ext cx="2654300" cy="419100"/>
          </a:xfrm>
          <a:custGeom>
            <a:avLst/>
            <a:gdLst>
              <a:gd name="connsiteX0" fmla="*/ 262299 w 1762125"/>
              <a:gd name="connsiteY0" fmla="*/ 0 h 363401"/>
              <a:gd name="connsiteX1" fmla="*/ 1762125 w 1762125"/>
              <a:gd name="connsiteY1" fmla="*/ 0 h 363401"/>
              <a:gd name="connsiteX2" fmla="*/ 1762125 w 1762125"/>
              <a:gd name="connsiteY2" fmla="*/ 363401 h 363401"/>
              <a:gd name="connsiteX3" fmla="*/ 0 w 1762125"/>
              <a:gd name="connsiteY3" fmla="*/ 363401 h 363401"/>
              <a:gd name="connsiteX0" fmla="*/ 203807 w 1762125"/>
              <a:gd name="connsiteY0" fmla="*/ 0 h 363401"/>
              <a:gd name="connsiteX1" fmla="*/ 1762125 w 1762125"/>
              <a:gd name="connsiteY1" fmla="*/ 0 h 363401"/>
              <a:gd name="connsiteX2" fmla="*/ 1762125 w 1762125"/>
              <a:gd name="connsiteY2" fmla="*/ 363401 h 363401"/>
              <a:gd name="connsiteX3" fmla="*/ 0 w 1762125"/>
              <a:gd name="connsiteY3" fmla="*/ 363401 h 363401"/>
              <a:gd name="connsiteX4" fmla="*/ 203807 w 1762125"/>
              <a:gd name="connsiteY4" fmla="*/ 0 h 363401"/>
              <a:gd name="connsiteX0" fmla="*/ 203807 w 1762125"/>
              <a:gd name="connsiteY0" fmla="*/ 0 h 363401"/>
              <a:gd name="connsiteX1" fmla="*/ 1762125 w 1762125"/>
              <a:gd name="connsiteY1" fmla="*/ 0 h 363401"/>
              <a:gd name="connsiteX2" fmla="*/ 1762125 w 1762125"/>
              <a:gd name="connsiteY2" fmla="*/ 363401 h 363401"/>
              <a:gd name="connsiteX3" fmla="*/ 0 w 1762125"/>
              <a:gd name="connsiteY3" fmla="*/ 363401 h 363401"/>
              <a:gd name="connsiteX4" fmla="*/ 203807 w 1762125"/>
              <a:gd name="connsiteY4" fmla="*/ 0 h 363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62125" h="363401">
                <a:moveTo>
                  <a:pt x="203807" y="0"/>
                </a:moveTo>
                <a:lnTo>
                  <a:pt x="1762125" y="0"/>
                </a:lnTo>
                <a:lnTo>
                  <a:pt x="1762125" y="363401"/>
                </a:lnTo>
                <a:lnTo>
                  <a:pt x="0" y="363401"/>
                </a:lnTo>
                <a:lnTo>
                  <a:pt x="203807" y="0"/>
                </a:lnTo>
                <a:close/>
              </a:path>
            </a:pathLst>
          </a:custGeom>
          <a:solidFill>
            <a:schemeClr val="tx2"/>
          </a:solidFill>
          <a:ln w="19050">
            <a:noFill/>
            <a:miter lim="800000"/>
          </a:ln>
          <a:effectLst>
            <a:outerShdw dist="25400" dir="14400000" algn="b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432054" tIns="72000" rIns="504000" bIns="72000" rtlCol="0" anchor="ctr" anchorCtr="0">
            <a:noAutofit/>
          </a:bodyPr>
          <a:lstStyle>
            <a:lvl1pPr marL="0" indent="0">
              <a:spcAft>
                <a:spcPts val="0"/>
              </a:spcAft>
              <a:buFontTx/>
              <a:buNone/>
              <a:defRPr lang="de-DE" sz="1800" dirty="0">
                <a:solidFill>
                  <a:schemeClr val="bg1"/>
                </a:solidFill>
              </a:defRPr>
            </a:lvl1pPr>
          </a:lstStyle>
          <a:p>
            <a:pPr marL="0" lvl="0"/>
            <a:r>
              <a:rPr lang="de-DE" dirty="0" err="1"/>
              <a:t>Dept</a:t>
            </a:r>
            <a:r>
              <a:rPr lang="de-DE" dirty="0"/>
              <a:t>.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0" y="3837978"/>
            <a:ext cx="12192000" cy="1376513"/>
          </a:xfrm>
          <a:noFill/>
        </p:spPr>
        <p:txBody>
          <a:bodyPr vert="horz" wrap="square" lIns="572400" tIns="72000" rIns="572400" bIns="72000" anchor="b">
            <a:spAutoFit/>
          </a:bodyPr>
          <a:lstStyle>
            <a:lvl1pPr algn="l" rtl="0">
              <a:lnSpc>
                <a:spcPct val="100000"/>
              </a:lnSpc>
              <a:spcAft>
                <a:spcPts val="0"/>
              </a:spcAft>
              <a:defRPr sz="4000" cap="all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noProof="0" dirty="0"/>
              <a:t>presentation title, two lines maximum.</a:t>
            </a:r>
            <a:br>
              <a:rPr lang="en-US" noProof="0" dirty="0"/>
            </a:br>
            <a:r>
              <a:rPr lang="en-US" noProof="0" dirty="0"/>
              <a:t>text can be moved vertically.</a:t>
            </a:r>
            <a:endParaRPr lang="de-DE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0" y="5311365"/>
            <a:ext cx="12192000" cy="453183"/>
          </a:xfrm>
          <a:prstGeom prst="rect">
            <a:avLst/>
          </a:prstGeom>
          <a:noFill/>
        </p:spPr>
        <p:txBody>
          <a:bodyPr wrap="square" lIns="572400" tIns="72000" rIns="572400" bIns="72000">
            <a:spAutoFit/>
          </a:bodyPr>
          <a:lstStyle>
            <a:lvl1pPr marL="0" indent="0" algn="l" rtl="0">
              <a:lnSpc>
                <a:spcPct val="100000"/>
              </a:lnSpc>
              <a:spcAft>
                <a:spcPts val="0"/>
              </a:spcAft>
              <a:buNone/>
              <a:defRPr sz="2000" b="0" cap="all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noProof="0" dirty="0" err="1"/>
              <a:t>SubTitle</a:t>
            </a:r>
            <a:r>
              <a:rPr lang="de-DE" noProof="0" dirty="0"/>
              <a:t>, </a:t>
            </a:r>
            <a:r>
              <a:rPr lang="de-DE" noProof="0" dirty="0" err="1"/>
              <a:t>two</a:t>
            </a:r>
            <a:r>
              <a:rPr lang="de-DE" noProof="0" dirty="0"/>
              <a:t> </a:t>
            </a:r>
            <a:r>
              <a:rPr lang="de-DE" noProof="0" dirty="0" err="1"/>
              <a:t>lines</a:t>
            </a:r>
            <a:r>
              <a:rPr lang="de-DE" noProof="0" dirty="0"/>
              <a:t> </a:t>
            </a:r>
            <a:r>
              <a:rPr lang="en-US" noProof="0" dirty="0"/>
              <a:t>maximum</a:t>
            </a:r>
            <a:r>
              <a:rPr lang="de-DE" noProof="0" dirty="0"/>
              <a:t>.</a:t>
            </a:r>
          </a:p>
        </p:txBody>
      </p:sp>
      <p:sp>
        <p:nvSpPr>
          <p:cNvPr id="17" name="SmartArt-Platzhalter 6">
            <a:extLst>
              <a:ext uri="{FF2B5EF4-FFF2-40B4-BE49-F238E27FC236}">
                <a16:creationId xmlns:a16="http://schemas.microsoft.com/office/drawing/2014/main" id="{BEF5298C-10DE-4459-A25C-6BF3ABC562A5}"/>
              </a:ext>
            </a:extLst>
          </p:cNvPr>
          <p:cNvSpPr>
            <a:spLocks noGrp="1" noChangeAspect="1"/>
          </p:cNvSpPr>
          <p:nvPr>
            <p:ph type="dgm" sz="quarter" idx="24" hasCustomPrompt="1"/>
          </p:nvPr>
        </p:nvSpPr>
        <p:spPr>
          <a:xfrm>
            <a:off x="572400" y="572399"/>
            <a:ext cx="1099906" cy="572400"/>
          </a:xfr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4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.</a:t>
            </a:r>
          </a:p>
        </p:txBody>
      </p:sp>
      <p:sp>
        <p:nvSpPr>
          <p:cNvPr id="18" name="SmartArt-Platzhalter 4">
            <a:extLst>
              <a:ext uri="{FF2B5EF4-FFF2-40B4-BE49-F238E27FC236}">
                <a16:creationId xmlns:a16="http://schemas.microsoft.com/office/drawing/2014/main" id="{FCCF42BF-D9E0-4820-BABA-DAF1A43D227B}"/>
              </a:ext>
            </a:extLst>
          </p:cNvPr>
          <p:cNvSpPr>
            <a:spLocks noGrp="1" noChangeAspect="1"/>
          </p:cNvSpPr>
          <p:nvPr>
            <p:ph type="dgm" sz="quarter" idx="23" hasCustomPrompt="1"/>
          </p:nvPr>
        </p:nvSpPr>
        <p:spPr>
          <a:xfrm>
            <a:off x="9947294" y="572400"/>
            <a:ext cx="1672306" cy="572400"/>
          </a:xfr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4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.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0C8B21A6-8453-43A9-BD65-C40990DB6E0F}"/>
              </a:ext>
            </a:extLst>
          </p:cNvPr>
          <p:cNvSpPr/>
          <p:nvPr userDrawn="1"/>
        </p:nvSpPr>
        <p:spPr bwMode="white">
          <a:xfrm>
            <a:off x="11001080" y="6608189"/>
            <a:ext cx="1190920" cy="249811"/>
          </a:xfrm>
          <a:prstGeom prst="rect">
            <a:avLst/>
          </a:prstGeom>
          <a:solidFill>
            <a:schemeClr val="bg1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l"/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1560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59" userDrawn="1">
          <p15:clr>
            <a:srgbClr val="FBAE40"/>
          </p15:clr>
        </p15:guide>
        <p15:guide id="2" pos="732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|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F7C54160-9C46-4866-882D-50B5C096B17C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86661270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Inhaltsplatzhalter 3">
            <a:extLst>
              <a:ext uri="{FF2B5EF4-FFF2-40B4-BE49-F238E27FC236}">
                <a16:creationId xmlns:a16="http://schemas.microsoft.com/office/drawing/2014/main" id="{3988BB4E-F1CA-4BC0-993D-C218662BA852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8116069" y="1413933"/>
            <a:ext cx="3597561" cy="489479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r>
              <a:rPr lang="de-DE" noProof="0" dirty="0"/>
              <a:t>.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insert</a:t>
            </a:r>
            <a:r>
              <a:rPr lang="de-DE" noProof="0" dirty="0"/>
              <a:t> </a:t>
            </a:r>
            <a:r>
              <a:rPr lang="de-DE" noProof="0" dirty="0" err="1"/>
              <a:t>content</a:t>
            </a:r>
            <a:r>
              <a:rPr lang="de-DE" noProof="0" dirty="0"/>
              <a:t> like a </a:t>
            </a:r>
            <a:r>
              <a:rPr lang="de-DE" noProof="0" dirty="0" err="1"/>
              <a:t>table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diagram</a:t>
            </a:r>
            <a:r>
              <a:rPr lang="de-DE" noProof="0" dirty="0"/>
              <a:t> just </a:t>
            </a:r>
            <a:r>
              <a:rPr lang="de-DE" noProof="0" dirty="0" err="1"/>
              <a:t>click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icon</a:t>
            </a:r>
            <a:r>
              <a:rPr lang="de-DE" noProof="0" dirty="0"/>
              <a:t> in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middle</a:t>
            </a:r>
            <a:r>
              <a:rPr lang="de-DE" noProof="0" dirty="0"/>
              <a:t>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placeholder</a:t>
            </a:r>
            <a:r>
              <a:rPr lang="de-DE" noProof="0" dirty="0"/>
              <a:t>.</a:t>
            </a:r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endParaRPr lang="de-DE" noProof="0" dirty="0"/>
          </a:p>
        </p:txBody>
      </p:sp>
      <p:sp>
        <p:nvSpPr>
          <p:cNvPr id="28" name="Inhaltsplatzhalter 2">
            <a:extLst>
              <a:ext uri="{FF2B5EF4-FFF2-40B4-BE49-F238E27FC236}">
                <a16:creationId xmlns:a16="http://schemas.microsoft.com/office/drawing/2014/main" id="{0D7FB171-0CB4-4740-8625-DD15BF1FF8D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4302508" y="1413933"/>
            <a:ext cx="3597561" cy="489479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r>
              <a:rPr lang="de-DE" noProof="0" dirty="0"/>
              <a:t>.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insert</a:t>
            </a:r>
            <a:r>
              <a:rPr lang="de-DE" noProof="0" dirty="0"/>
              <a:t> </a:t>
            </a:r>
            <a:r>
              <a:rPr lang="de-DE" noProof="0" dirty="0" err="1"/>
              <a:t>content</a:t>
            </a:r>
            <a:r>
              <a:rPr lang="de-DE" noProof="0" dirty="0"/>
              <a:t> like a </a:t>
            </a:r>
            <a:r>
              <a:rPr lang="de-DE" noProof="0" dirty="0" err="1"/>
              <a:t>table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diagram</a:t>
            </a:r>
            <a:r>
              <a:rPr lang="de-DE" noProof="0" dirty="0"/>
              <a:t> just </a:t>
            </a:r>
            <a:r>
              <a:rPr lang="de-DE" noProof="0" dirty="0" err="1"/>
              <a:t>click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icon</a:t>
            </a:r>
            <a:r>
              <a:rPr lang="de-DE" noProof="0" dirty="0"/>
              <a:t> in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middle</a:t>
            </a:r>
            <a:r>
              <a:rPr lang="de-DE" noProof="0" dirty="0"/>
              <a:t>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placeholder</a:t>
            </a:r>
            <a:r>
              <a:rPr lang="de-DE" noProof="0" dirty="0"/>
              <a:t>.</a:t>
            </a:r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endParaRPr lang="de-DE" noProof="0" dirty="0"/>
          </a:p>
        </p:txBody>
      </p:sp>
      <p:sp>
        <p:nvSpPr>
          <p:cNvPr id="26" name="Inhaltsplatzhalter 1">
            <a:extLst>
              <a:ext uri="{FF2B5EF4-FFF2-40B4-BE49-F238E27FC236}">
                <a16:creationId xmlns:a16="http://schemas.microsoft.com/office/drawing/2014/main" id="{51462A60-9CA1-461B-A29A-E91D63B6095E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88947" y="1413933"/>
            <a:ext cx="3597561" cy="489479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r>
              <a:rPr lang="de-DE" noProof="0" dirty="0"/>
              <a:t>.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insert</a:t>
            </a:r>
            <a:r>
              <a:rPr lang="de-DE" noProof="0" dirty="0"/>
              <a:t> </a:t>
            </a:r>
            <a:r>
              <a:rPr lang="de-DE" noProof="0" dirty="0" err="1"/>
              <a:t>content</a:t>
            </a:r>
            <a:r>
              <a:rPr lang="de-DE" noProof="0" dirty="0"/>
              <a:t> like a </a:t>
            </a:r>
            <a:r>
              <a:rPr lang="de-DE" noProof="0" dirty="0" err="1"/>
              <a:t>table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diagram</a:t>
            </a:r>
            <a:r>
              <a:rPr lang="de-DE" noProof="0" dirty="0"/>
              <a:t> just </a:t>
            </a:r>
            <a:r>
              <a:rPr lang="de-DE" noProof="0" dirty="0" err="1"/>
              <a:t>click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icon</a:t>
            </a:r>
            <a:r>
              <a:rPr lang="de-DE" noProof="0" dirty="0"/>
              <a:t> in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middle</a:t>
            </a:r>
            <a:r>
              <a:rPr lang="de-DE" noProof="0" dirty="0"/>
              <a:t>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placeholder</a:t>
            </a:r>
            <a:r>
              <a:rPr lang="de-DE" noProof="0" dirty="0"/>
              <a:t>.</a:t>
            </a:r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endParaRPr lang="de-DE" noProof="0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</a:lstStyle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Action Title. 26pt. All Caps. </a:t>
            </a:r>
            <a:r>
              <a:rPr lang="de-DE" noProof="0" dirty="0" err="1"/>
              <a:t>Two</a:t>
            </a:r>
            <a:r>
              <a:rPr lang="de-DE" noProof="0" dirty="0"/>
              <a:t> </a:t>
            </a:r>
            <a:r>
              <a:rPr lang="de-DE" noProof="0" dirty="0" err="1"/>
              <a:t>lines</a:t>
            </a:r>
            <a:r>
              <a:rPr lang="de-DE" noProof="0" dirty="0"/>
              <a:t> maximum.</a:t>
            </a:r>
          </a:p>
        </p:txBody>
      </p:sp>
    </p:spTree>
    <p:extLst>
      <p:ext uri="{BB962C8B-B14F-4D97-AF65-F5344CB8AC3E}">
        <p14:creationId xmlns:p14="http://schemas.microsoft.com/office/powerpoint/2010/main" val="36605060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577" userDrawn="1">
          <p15:clr>
            <a:srgbClr val="FBAE40"/>
          </p15:clr>
        </p15:guide>
        <p15:guide id="4" pos="4978" userDrawn="1">
          <p15:clr>
            <a:srgbClr val="FBAE40"/>
          </p15:clr>
        </p15:guide>
        <p15:guide id="5" pos="2710" userDrawn="1">
          <p15:clr>
            <a:srgbClr val="FBAE40"/>
          </p15:clr>
        </p15:guide>
        <p15:guide id="6" pos="5111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|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2562CC6E-EDA2-4F9E-A09B-A2E54AB188C9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67910173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Inhaltsplatzhalter 4">
            <a:extLst>
              <a:ext uri="{FF2B5EF4-FFF2-40B4-BE49-F238E27FC236}">
                <a16:creationId xmlns:a16="http://schemas.microsoft.com/office/drawing/2014/main" id="{8BA2F5EE-5EBD-4514-8AF6-B05EC345392F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9069460" y="1413933"/>
            <a:ext cx="2644171" cy="489479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r>
              <a:rPr lang="de-DE" noProof="0" dirty="0"/>
              <a:t>.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insert</a:t>
            </a:r>
            <a:r>
              <a:rPr lang="de-DE" noProof="0" dirty="0"/>
              <a:t> </a:t>
            </a:r>
            <a:r>
              <a:rPr lang="de-DE" noProof="0" dirty="0" err="1"/>
              <a:t>content</a:t>
            </a:r>
            <a:r>
              <a:rPr lang="de-DE" noProof="0" dirty="0"/>
              <a:t> like a </a:t>
            </a:r>
            <a:r>
              <a:rPr lang="de-DE" noProof="0" dirty="0" err="1"/>
              <a:t>table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diagram</a:t>
            </a:r>
            <a:r>
              <a:rPr lang="de-DE" noProof="0" dirty="0"/>
              <a:t> just </a:t>
            </a:r>
            <a:r>
              <a:rPr lang="de-DE" noProof="0" dirty="0" err="1"/>
              <a:t>click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icon</a:t>
            </a:r>
            <a:r>
              <a:rPr lang="de-DE" noProof="0" dirty="0"/>
              <a:t> in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middle</a:t>
            </a:r>
            <a:r>
              <a:rPr lang="de-DE" noProof="0" dirty="0"/>
              <a:t>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placeholder</a:t>
            </a:r>
            <a:r>
              <a:rPr lang="de-DE" noProof="0" dirty="0"/>
              <a:t>.</a:t>
            </a:r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endParaRPr lang="de-DE" noProof="0" dirty="0"/>
          </a:p>
        </p:txBody>
      </p:sp>
      <p:sp>
        <p:nvSpPr>
          <p:cNvPr id="32" name="Inhaltsplatzhalter 3">
            <a:extLst>
              <a:ext uri="{FF2B5EF4-FFF2-40B4-BE49-F238E27FC236}">
                <a16:creationId xmlns:a16="http://schemas.microsoft.com/office/drawing/2014/main" id="{60EC06ED-6F07-4680-9AE2-23D7698B36DA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09289" y="1413933"/>
            <a:ext cx="2644171" cy="489479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r>
              <a:rPr lang="de-DE" noProof="0" dirty="0"/>
              <a:t>.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insert</a:t>
            </a:r>
            <a:r>
              <a:rPr lang="de-DE" noProof="0" dirty="0"/>
              <a:t> </a:t>
            </a:r>
            <a:r>
              <a:rPr lang="de-DE" noProof="0" dirty="0" err="1"/>
              <a:t>content</a:t>
            </a:r>
            <a:r>
              <a:rPr lang="de-DE" noProof="0" dirty="0"/>
              <a:t> like a </a:t>
            </a:r>
            <a:r>
              <a:rPr lang="de-DE" noProof="0" dirty="0" err="1"/>
              <a:t>table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diagram</a:t>
            </a:r>
            <a:r>
              <a:rPr lang="de-DE" noProof="0" dirty="0"/>
              <a:t> just </a:t>
            </a:r>
            <a:r>
              <a:rPr lang="de-DE" noProof="0" dirty="0" err="1"/>
              <a:t>click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icon</a:t>
            </a:r>
            <a:r>
              <a:rPr lang="de-DE" noProof="0" dirty="0"/>
              <a:t> in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middle</a:t>
            </a:r>
            <a:r>
              <a:rPr lang="de-DE" noProof="0" dirty="0"/>
              <a:t>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placeholder</a:t>
            </a:r>
            <a:r>
              <a:rPr lang="de-DE" noProof="0" dirty="0"/>
              <a:t>.</a:t>
            </a:r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endParaRPr lang="de-DE" noProof="0" dirty="0"/>
          </a:p>
        </p:txBody>
      </p:sp>
      <p:sp>
        <p:nvSpPr>
          <p:cNvPr id="30" name="Inhaltsplatzhalter 2">
            <a:extLst>
              <a:ext uri="{FF2B5EF4-FFF2-40B4-BE49-F238E27FC236}">
                <a16:creationId xmlns:a16="http://schemas.microsoft.com/office/drawing/2014/main" id="{027E4EC2-9005-40D4-918C-FD11293AE431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3349118" y="1413933"/>
            <a:ext cx="2644171" cy="489479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r>
              <a:rPr lang="de-DE" noProof="0" dirty="0"/>
              <a:t>.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insert</a:t>
            </a:r>
            <a:r>
              <a:rPr lang="de-DE" noProof="0" dirty="0"/>
              <a:t> </a:t>
            </a:r>
            <a:r>
              <a:rPr lang="de-DE" noProof="0" dirty="0" err="1"/>
              <a:t>content</a:t>
            </a:r>
            <a:r>
              <a:rPr lang="de-DE" noProof="0" dirty="0"/>
              <a:t> like a </a:t>
            </a:r>
            <a:r>
              <a:rPr lang="de-DE" noProof="0" dirty="0" err="1"/>
              <a:t>table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diagram</a:t>
            </a:r>
            <a:r>
              <a:rPr lang="de-DE" noProof="0" dirty="0"/>
              <a:t> just </a:t>
            </a:r>
            <a:r>
              <a:rPr lang="de-DE" noProof="0" dirty="0" err="1"/>
              <a:t>click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icon</a:t>
            </a:r>
            <a:r>
              <a:rPr lang="de-DE" noProof="0" dirty="0"/>
              <a:t> in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middle</a:t>
            </a:r>
            <a:r>
              <a:rPr lang="de-DE" noProof="0" dirty="0"/>
              <a:t>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placeholder</a:t>
            </a:r>
            <a:r>
              <a:rPr lang="de-DE" noProof="0" dirty="0"/>
              <a:t>.</a:t>
            </a:r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endParaRPr lang="de-DE" noProof="0" dirty="0"/>
          </a:p>
        </p:txBody>
      </p:sp>
      <p:sp>
        <p:nvSpPr>
          <p:cNvPr id="28" name="Inhaltsplatzhalter 1">
            <a:extLst>
              <a:ext uri="{FF2B5EF4-FFF2-40B4-BE49-F238E27FC236}">
                <a16:creationId xmlns:a16="http://schemas.microsoft.com/office/drawing/2014/main" id="{CD857AE5-6C50-432B-94B7-EC5D4821331B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88947" y="1413933"/>
            <a:ext cx="2644171" cy="489479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r>
              <a:rPr lang="de-DE" noProof="0" dirty="0"/>
              <a:t>.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insert</a:t>
            </a:r>
            <a:r>
              <a:rPr lang="de-DE" noProof="0" dirty="0"/>
              <a:t> </a:t>
            </a:r>
            <a:r>
              <a:rPr lang="de-DE" noProof="0" dirty="0" err="1"/>
              <a:t>content</a:t>
            </a:r>
            <a:r>
              <a:rPr lang="de-DE" noProof="0" dirty="0"/>
              <a:t> like a </a:t>
            </a:r>
            <a:r>
              <a:rPr lang="de-DE" noProof="0" dirty="0" err="1"/>
              <a:t>table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diagram</a:t>
            </a:r>
            <a:r>
              <a:rPr lang="de-DE" noProof="0" dirty="0"/>
              <a:t> just </a:t>
            </a:r>
            <a:r>
              <a:rPr lang="de-DE" noProof="0" dirty="0" err="1"/>
              <a:t>click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icon</a:t>
            </a:r>
            <a:r>
              <a:rPr lang="de-DE" noProof="0" dirty="0"/>
              <a:t> in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middle</a:t>
            </a:r>
            <a:r>
              <a:rPr lang="de-DE" noProof="0" dirty="0"/>
              <a:t>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placeholder</a:t>
            </a:r>
            <a:r>
              <a:rPr lang="de-DE" noProof="0" dirty="0"/>
              <a:t>.</a:t>
            </a:r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endParaRPr lang="de-DE" noProof="0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</a:lstStyle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Action Title. 26pt. All Caps. </a:t>
            </a:r>
            <a:r>
              <a:rPr lang="de-DE" noProof="0" dirty="0" err="1"/>
              <a:t>Two</a:t>
            </a:r>
            <a:r>
              <a:rPr lang="de-DE" noProof="0" dirty="0"/>
              <a:t> </a:t>
            </a:r>
            <a:r>
              <a:rPr lang="de-DE" noProof="0" dirty="0" err="1"/>
              <a:t>lines</a:t>
            </a:r>
            <a:r>
              <a:rPr lang="de-DE" noProof="0" dirty="0"/>
              <a:t> maximum.</a:t>
            </a:r>
          </a:p>
        </p:txBody>
      </p:sp>
    </p:spTree>
    <p:extLst>
      <p:ext uri="{BB962C8B-B14F-4D97-AF65-F5344CB8AC3E}">
        <p14:creationId xmlns:p14="http://schemas.microsoft.com/office/powerpoint/2010/main" val="6340684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5705" userDrawn="1">
          <p15:clr>
            <a:srgbClr val="FBAE40"/>
          </p15:clr>
        </p15:guide>
        <p15:guide id="7" pos="1977" userDrawn="1">
          <p15:clr>
            <a:srgbClr val="FBAE40"/>
          </p15:clr>
        </p15:guide>
        <p15:guide id="8" pos="2104" userDrawn="1">
          <p15:clr>
            <a:srgbClr val="FBAE40"/>
          </p15:clr>
        </p15:guide>
        <p15:guide id="9" pos="3777" userDrawn="1">
          <p15:clr>
            <a:srgbClr val="FBAE40"/>
          </p15:clr>
        </p15:guide>
        <p15:guide id="10" pos="3905" userDrawn="1">
          <p15:clr>
            <a:srgbClr val="FBAE40"/>
          </p15:clr>
        </p15:guide>
        <p15:guide id="11" pos="5576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| 2x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>
            <a:extLst>
              <a:ext uri="{FF2B5EF4-FFF2-40B4-BE49-F238E27FC236}">
                <a16:creationId xmlns:a16="http://schemas.microsoft.com/office/drawing/2014/main" id="{78D39B1E-A015-4084-940D-8BBABCAACD8C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22821339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Inhaltsplatzhalter 4"/>
          <p:cNvSpPr>
            <a:spLocks noGrp="1"/>
          </p:cNvSpPr>
          <p:nvPr>
            <p:ph sz="quarter" idx="13" hasCustomPrompt="1"/>
          </p:nvPr>
        </p:nvSpPr>
        <p:spPr>
          <a:xfrm>
            <a:off x="6317289" y="3968784"/>
            <a:ext cx="5396342" cy="2339940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r>
              <a:rPr lang="de-DE" noProof="0" dirty="0"/>
              <a:t>.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insert</a:t>
            </a:r>
            <a:r>
              <a:rPr lang="de-DE" noProof="0" dirty="0"/>
              <a:t> </a:t>
            </a:r>
            <a:r>
              <a:rPr lang="de-DE" noProof="0" dirty="0" err="1"/>
              <a:t>content</a:t>
            </a:r>
            <a:r>
              <a:rPr lang="de-DE" noProof="0" dirty="0"/>
              <a:t> like a </a:t>
            </a:r>
            <a:r>
              <a:rPr lang="de-DE" noProof="0" dirty="0" err="1"/>
              <a:t>table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diagram</a:t>
            </a:r>
            <a:r>
              <a:rPr lang="de-DE" noProof="0" dirty="0"/>
              <a:t> just </a:t>
            </a:r>
            <a:r>
              <a:rPr lang="de-DE" noProof="0" dirty="0" err="1"/>
              <a:t>click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icon</a:t>
            </a:r>
            <a:r>
              <a:rPr lang="de-DE" noProof="0" dirty="0"/>
              <a:t> in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middle</a:t>
            </a:r>
            <a:r>
              <a:rPr lang="de-DE" noProof="0" dirty="0"/>
              <a:t>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placeholder</a:t>
            </a:r>
            <a:r>
              <a:rPr lang="de-DE" noProof="0" dirty="0"/>
              <a:t>.</a:t>
            </a:r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endParaRPr lang="de-DE" noProof="0" dirty="0"/>
          </a:p>
        </p:txBody>
      </p:sp>
      <p:sp>
        <p:nvSpPr>
          <p:cNvPr id="8" name="Inhaltsplatzhalter 3"/>
          <p:cNvSpPr>
            <a:spLocks noGrp="1"/>
          </p:cNvSpPr>
          <p:nvPr>
            <p:ph sz="quarter" idx="12" hasCustomPrompt="1"/>
          </p:nvPr>
        </p:nvSpPr>
        <p:spPr>
          <a:xfrm>
            <a:off x="488947" y="3968784"/>
            <a:ext cx="5396342" cy="2339940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r>
              <a:rPr lang="de-DE" noProof="0" dirty="0"/>
              <a:t>.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insert</a:t>
            </a:r>
            <a:r>
              <a:rPr lang="de-DE" noProof="0" dirty="0"/>
              <a:t> </a:t>
            </a:r>
            <a:r>
              <a:rPr lang="de-DE" noProof="0" dirty="0" err="1"/>
              <a:t>content</a:t>
            </a:r>
            <a:r>
              <a:rPr lang="de-DE" noProof="0" dirty="0"/>
              <a:t> like a </a:t>
            </a:r>
            <a:r>
              <a:rPr lang="de-DE" noProof="0" dirty="0" err="1"/>
              <a:t>table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diagram</a:t>
            </a:r>
            <a:r>
              <a:rPr lang="de-DE" noProof="0" dirty="0"/>
              <a:t> just </a:t>
            </a:r>
            <a:r>
              <a:rPr lang="de-DE" noProof="0" dirty="0" err="1"/>
              <a:t>click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icon</a:t>
            </a:r>
            <a:r>
              <a:rPr lang="de-DE" noProof="0" dirty="0"/>
              <a:t> in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middle</a:t>
            </a:r>
            <a:r>
              <a:rPr lang="de-DE" noProof="0" dirty="0"/>
              <a:t>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placeholder</a:t>
            </a:r>
            <a:r>
              <a:rPr lang="de-DE" noProof="0" dirty="0"/>
              <a:t>.</a:t>
            </a:r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</p:txBody>
      </p:sp>
      <p:sp>
        <p:nvSpPr>
          <p:cNvPr id="6" name="Inhaltsplatzhalter 2"/>
          <p:cNvSpPr>
            <a:spLocks noGrp="1"/>
          </p:cNvSpPr>
          <p:nvPr>
            <p:ph sz="quarter" idx="11" hasCustomPrompt="1"/>
          </p:nvPr>
        </p:nvSpPr>
        <p:spPr>
          <a:xfrm>
            <a:off x="6317289" y="1413932"/>
            <a:ext cx="5396342" cy="233885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r>
              <a:rPr lang="de-DE" noProof="0" dirty="0"/>
              <a:t>.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insert</a:t>
            </a:r>
            <a:r>
              <a:rPr lang="de-DE" noProof="0" dirty="0"/>
              <a:t> </a:t>
            </a:r>
            <a:r>
              <a:rPr lang="de-DE" noProof="0" dirty="0" err="1"/>
              <a:t>content</a:t>
            </a:r>
            <a:r>
              <a:rPr lang="de-DE" noProof="0" dirty="0"/>
              <a:t> like a </a:t>
            </a:r>
            <a:r>
              <a:rPr lang="de-DE" noProof="0" dirty="0" err="1"/>
              <a:t>table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diagram</a:t>
            </a:r>
            <a:r>
              <a:rPr lang="de-DE" noProof="0" dirty="0"/>
              <a:t> just </a:t>
            </a:r>
            <a:r>
              <a:rPr lang="de-DE" noProof="0" dirty="0" err="1"/>
              <a:t>click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icon</a:t>
            </a:r>
            <a:r>
              <a:rPr lang="de-DE" noProof="0" dirty="0"/>
              <a:t> in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middle</a:t>
            </a:r>
            <a:r>
              <a:rPr lang="de-DE" noProof="0" dirty="0"/>
              <a:t>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placeholder</a:t>
            </a:r>
            <a:r>
              <a:rPr lang="de-DE" noProof="0" dirty="0"/>
              <a:t>.</a:t>
            </a:r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endParaRPr lang="de-DE" noProof="0" dirty="0"/>
          </a:p>
        </p:txBody>
      </p:sp>
      <p:sp>
        <p:nvSpPr>
          <p:cNvPr id="4" name="Inhaltsplatzhalter 1"/>
          <p:cNvSpPr>
            <a:spLocks noGrp="1"/>
          </p:cNvSpPr>
          <p:nvPr>
            <p:ph sz="quarter" idx="10" hasCustomPrompt="1"/>
          </p:nvPr>
        </p:nvSpPr>
        <p:spPr>
          <a:xfrm>
            <a:off x="488947" y="1413932"/>
            <a:ext cx="5396342" cy="233885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r>
              <a:rPr lang="de-DE" noProof="0" dirty="0"/>
              <a:t>.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insert</a:t>
            </a:r>
            <a:r>
              <a:rPr lang="de-DE" noProof="0" dirty="0"/>
              <a:t> </a:t>
            </a:r>
            <a:r>
              <a:rPr lang="de-DE" noProof="0" dirty="0" err="1"/>
              <a:t>content</a:t>
            </a:r>
            <a:r>
              <a:rPr lang="de-DE" noProof="0" dirty="0"/>
              <a:t> like a </a:t>
            </a:r>
            <a:r>
              <a:rPr lang="de-DE" noProof="0" dirty="0" err="1"/>
              <a:t>table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diagram</a:t>
            </a:r>
            <a:r>
              <a:rPr lang="de-DE" noProof="0" dirty="0"/>
              <a:t> just </a:t>
            </a:r>
            <a:r>
              <a:rPr lang="de-DE" noProof="0" dirty="0" err="1"/>
              <a:t>click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icon</a:t>
            </a:r>
            <a:r>
              <a:rPr lang="de-DE" noProof="0" dirty="0"/>
              <a:t> in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middle</a:t>
            </a:r>
            <a:r>
              <a:rPr lang="de-DE" noProof="0" dirty="0"/>
              <a:t>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placeholder</a:t>
            </a:r>
            <a:r>
              <a:rPr lang="de-DE" noProof="0" dirty="0"/>
              <a:t>.</a:t>
            </a:r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endParaRPr lang="de-DE" noProof="0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</a:lstStyle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Action Title. 26pt. All Caps. </a:t>
            </a:r>
            <a:r>
              <a:rPr lang="de-DE" noProof="0" dirty="0" err="1"/>
              <a:t>Two</a:t>
            </a:r>
            <a:r>
              <a:rPr lang="de-DE" noProof="0" dirty="0"/>
              <a:t> </a:t>
            </a:r>
            <a:r>
              <a:rPr lang="de-DE" noProof="0" dirty="0" err="1"/>
              <a:t>lines</a:t>
            </a:r>
            <a:r>
              <a:rPr lang="de-DE" noProof="0" dirty="0"/>
              <a:t> maximum.</a:t>
            </a:r>
          </a:p>
        </p:txBody>
      </p:sp>
    </p:spTree>
    <p:extLst>
      <p:ext uri="{BB962C8B-B14F-4D97-AF65-F5344CB8AC3E}">
        <p14:creationId xmlns:p14="http://schemas.microsoft.com/office/powerpoint/2010/main" val="13978954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3" pos="3711" userDrawn="1">
          <p15:clr>
            <a:srgbClr val="FBAE40"/>
          </p15:clr>
        </p15:guide>
        <p15:guide id="14" pos="3977" userDrawn="1">
          <p15:clr>
            <a:srgbClr val="FBAE40"/>
          </p15:clr>
        </p15:guide>
        <p15:guide id="15" orient="horz" pos="2365" userDrawn="1">
          <p15:clr>
            <a:srgbClr val="FBAE40"/>
          </p15:clr>
        </p15:guide>
        <p15:guide id="16" orient="horz" pos="250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|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>
            <a:extLst>
              <a:ext uri="{FF2B5EF4-FFF2-40B4-BE49-F238E27FC236}">
                <a16:creationId xmlns:a16="http://schemas.microsoft.com/office/drawing/2014/main" id="{54C7F330-3D64-4FB0-93F8-C1BA49AFA826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09253576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tabLst>
                <a:tab pos="4927600" algn="l"/>
              </a:tabLst>
              <a:defRPr/>
            </a:lvl1pPr>
          </a:lstStyle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Action Title. 26pt. All Caps. </a:t>
            </a:r>
            <a:r>
              <a:rPr lang="de-DE" noProof="0" dirty="0" err="1"/>
              <a:t>Two</a:t>
            </a:r>
            <a:r>
              <a:rPr lang="de-DE" noProof="0" dirty="0"/>
              <a:t> </a:t>
            </a:r>
            <a:r>
              <a:rPr lang="de-DE" noProof="0" dirty="0" err="1"/>
              <a:t>lines</a:t>
            </a:r>
            <a:r>
              <a:rPr lang="de-DE" noProof="0" dirty="0"/>
              <a:t> maximum.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1DF2DED3-0602-4827-AE5B-D7DA542659F4}"/>
              </a:ext>
            </a:extLst>
          </p:cNvPr>
          <p:cNvSpPr>
            <a:spLocks/>
          </p:cNvSpPr>
          <p:nvPr userDrawn="1"/>
        </p:nvSpPr>
        <p:spPr>
          <a:xfrm>
            <a:off x="0" y="1244598"/>
            <a:ext cx="12192000" cy="5326065"/>
          </a:xfrm>
          <a:prstGeom prst="rect">
            <a:avLst/>
          </a:prstGeom>
          <a:gradFill>
            <a:gsLst>
              <a:gs pos="1000">
                <a:schemeClr val="accent4"/>
              </a:gs>
              <a:gs pos="100000">
                <a:schemeClr val="accent6"/>
              </a:gs>
            </a:gsLst>
            <a:lin ang="5400000" scaled="0"/>
          </a:gradFill>
        </p:spPr>
        <p:txBody>
          <a:bodyPr vert="horz" lIns="0" tIns="0" rIns="0" bIns="720000" rtlCol="0" anchor="ctr" anchorCtr="0">
            <a:noAutofit/>
          </a:bodyPr>
          <a:lstStyle/>
          <a:p>
            <a:pPr lvl="0" indent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Font typeface="Wingdings" panose="05000000000000000000" pitchFamily="2" charset="2"/>
              <a:buNone/>
            </a:pPr>
            <a:endParaRPr lang="de-D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678849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| Pictur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>
            <a:extLst>
              <a:ext uri="{FF2B5EF4-FFF2-40B4-BE49-F238E27FC236}">
                <a16:creationId xmlns:a16="http://schemas.microsoft.com/office/drawing/2014/main" id="{F2FD9A65-9362-4228-B368-164FA84D170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5652509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Inhaltsplatzhalter 1"/>
          <p:cNvSpPr>
            <a:spLocks noGrp="1"/>
          </p:cNvSpPr>
          <p:nvPr>
            <p:ph sz="quarter" idx="10" hasCustomPrompt="1"/>
          </p:nvPr>
        </p:nvSpPr>
        <p:spPr>
          <a:xfrm>
            <a:off x="6316130" y="1413933"/>
            <a:ext cx="5397501" cy="489479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r>
              <a:rPr lang="de-DE" noProof="0" dirty="0"/>
              <a:t>.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insert</a:t>
            </a:r>
            <a:r>
              <a:rPr lang="de-DE" noProof="0" dirty="0"/>
              <a:t> </a:t>
            </a:r>
            <a:r>
              <a:rPr lang="de-DE" noProof="0" dirty="0" err="1"/>
              <a:t>content</a:t>
            </a:r>
            <a:r>
              <a:rPr lang="de-DE" noProof="0" dirty="0"/>
              <a:t> like a </a:t>
            </a:r>
            <a:r>
              <a:rPr lang="de-DE" noProof="0" dirty="0" err="1"/>
              <a:t>table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diagram</a:t>
            </a:r>
            <a:r>
              <a:rPr lang="de-DE" noProof="0" dirty="0"/>
              <a:t> just </a:t>
            </a:r>
            <a:r>
              <a:rPr lang="de-DE" noProof="0" dirty="0" err="1"/>
              <a:t>click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icon</a:t>
            </a:r>
            <a:r>
              <a:rPr lang="de-DE" noProof="0" dirty="0"/>
              <a:t> in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middle</a:t>
            </a:r>
            <a:r>
              <a:rPr lang="de-DE" noProof="0" dirty="0"/>
              <a:t>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placeholder</a:t>
            </a:r>
            <a:r>
              <a:rPr lang="de-DE" noProof="0" dirty="0"/>
              <a:t>.</a:t>
            </a:r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endParaRPr lang="de-DE" noProof="0" dirty="0"/>
          </a:p>
        </p:txBody>
      </p:sp>
      <p:sp>
        <p:nvSpPr>
          <p:cNvPr id="4" name="Bildplatzhalter 1">
            <a:extLst>
              <a:ext uri="{FF2B5EF4-FFF2-40B4-BE49-F238E27FC236}">
                <a16:creationId xmlns:a16="http://schemas.microsoft.com/office/drawing/2014/main" id="{5730C142-F37E-4F0E-997D-1B4882F0DF6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1413933"/>
            <a:ext cx="5886447" cy="4894792"/>
          </a:xfrm>
          <a:pattFill prst="dkUpDiag">
            <a:fgClr>
              <a:schemeClr val="accent1"/>
            </a:fgClr>
            <a:bgClr>
              <a:schemeClr val="bg1"/>
            </a:bgClr>
          </a:pattFill>
        </p:spPr>
        <p:txBody>
          <a:bodyPr bIns="720000" anchor="ctr" anchorCtr="1"/>
          <a:lstStyle>
            <a:lvl1pPr marL="0" indent="0">
              <a:buFontTx/>
              <a:buNone/>
              <a:defRPr/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</a:t>
            </a:r>
            <a:r>
              <a:rPr lang="de-DE" dirty="0" err="1"/>
              <a:t>picture</a:t>
            </a:r>
            <a:r>
              <a:rPr lang="de-DE" dirty="0"/>
              <a:t>. 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</a:lstStyle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Action Title. 26pt. All Caps. </a:t>
            </a:r>
            <a:r>
              <a:rPr lang="de-DE" noProof="0" dirty="0" err="1"/>
              <a:t>Two</a:t>
            </a:r>
            <a:r>
              <a:rPr lang="de-DE" noProof="0" dirty="0"/>
              <a:t> </a:t>
            </a:r>
            <a:r>
              <a:rPr lang="de-DE" noProof="0" dirty="0" err="1"/>
              <a:t>lines</a:t>
            </a:r>
            <a:r>
              <a:rPr lang="de-DE" noProof="0" dirty="0"/>
              <a:t> maximum.</a:t>
            </a:r>
          </a:p>
        </p:txBody>
      </p:sp>
    </p:spTree>
    <p:extLst>
      <p:ext uri="{BB962C8B-B14F-4D97-AF65-F5344CB8AC3E}">
        <p14:creationId xmlns:p14="http://schemas.microsoft.com/office/powerpoint/2010/main" val="36274417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1" pos="3713" userDrawn="1">
          <p15:clr>
            <a:srgbClr val="FBAE40"/>
          </p15:clr>
        </p15:guide>
        <p15:guide id="12" pos="3969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| Pictur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4E3B85CB-7648-45C2-8AA4-9F501EFD0459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86475262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Inhaltsplatzhalter 1"/>
          <p:cNvSpPr>
            <a:spLocks noGrp="1"/>
          </p:cNvSpPr>
          <p:nvPr>
            <p:ph sz="quarter" idx="10" hasCustomPrompt="1"/>
          </p:nvPr>
        </p:nvSpPr>
        <p:spPr>
          <a:xfrm>
            <a:off x="488947" y="1413933"/>
            <a:ext cx="5397501" cy="489479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r>
              <a:rPr lang="de-DE" noProof="0" dirty="0"/>
              <a:t>.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insert</a:t>
            </a:r>
            <a:r>
              <a:rPr lang="de-DE" noProof="0" dirty="0"/>
              <a:t> </a:t>
            </a:r>
            <a:r>
              <a:rPr lang="de-DE" noProof="0" dirty="0" err="1"/>
              <a:t>content</a:t>
            </a:r>
            <a:r>
              <a:rPr lang="de-DE" noProof="0" dirty="0"/>
              <a:t> like a </a:t>
            </a:r>
            <a:r>
              <a:rPr lang="de-DE" noProof="0" dirty="0" err="1"/>
              <a:t>table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diagram</a:t>
            </a:r>
            <a:r>
              <a:rPr lang="de-DE" noProof="0" dirty="0"/>
              <a:t> just </a:t>
            </a:r>
            <a:r>
              <a:rPr lang="de-DE" noProof="0" dirty="0" err="1"/>
              <a:t>click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icon</a:t>
            </a:r>
            <a:r>
              <a:rPr lang="de-DE" noProof="0" dirty="0"/>
              <a:t> in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middle</a:t>
            </a:r>
            <a:r>
              <a:rPr lang="de-DE" noProof="0" dirty="0"/>
              <a:t>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placeholder</a:t>
            </a:r>
            <a:r>
              <a:rPr lang="de-DE" noProof="0" dirty="0"/>
              <a:t>.</a:t>
            </a:r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endParaRPr lang="de-DE" noProof="0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</a:lstStyle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Action Title. 26pt. All Caps. </a:t>
            </a:r>
            <a:r>
              <a:rPr lang="de-DE" noProof="0" dirty="0" err="1"/>
              <a:t>Two</a:t>
            </a:r>
            <a:r>
              <a:rPr lang="de-DE" noProof="0" dirty="0"/>
              <a:t> </a:t>
            </a:r>
            <a:r>
              <a:rPr lang="de-DE" noProof="0" dirty="0" err="1"/>
              <a:t>lines</a:t>
            </a:r>
            <a:r>
              <a:rPr lang="de-DE" noProof="0" dirty="0"/>
              <a:t> maximum.</a:t>
            </a:r>
          </a:p>
        </p:txBody>
      </p:sp>
      <p:sp>
        <p:nvSpPr>
          <p:cNvPr id="5" name="Bildplatzhalter 3">
            <a:extLst>
              <a:ext uri="{FF2B5EF4-FFF2-40B4-BE49-F238E27FC236}">
                <a16:creationId xmlns:a16="http://schemas.microsoft.com/office/drawing/2014/main" id="{5FB2A3B7-A796-4B19-828B-216A63DF688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305553" y="1413933"/>
            <a:ext cx="5886447" cy="4894792"/>
          </a:xfrm>
          <a:pattFill prst="dkUpDiag">
            <a:fgClr>
              <a:schemeClr val="accent1"/>
            </a:fgClr>
            <a:bgClr>
              <a:schemeClr val="bg1"/>
            </a:bgClr>
          </a:pattFill>
        </p:spPr>
        <p:txBody>
          <a:bodyPr bIns="720000" anchor="ctr" anchorCtr="1"/>
          <a:lstStyle>
            <a:lvl1pPr marL="0" indent="0">
              <a:buFontTx/>
              <a:buNone/>
              <a:defRPr/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</a:t>
            </a:r>
            <a:r>
              <a:rPr lang="de-DE" dirty="0" err="1"/>
              <a:t>picture</a:t>
            </a:r>
            <a:r>
              <a:rPr lang="de-DE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1039621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9" pos="3713">
          <p15:clr>
            <a:srgbClr val="FBAE40"/>
          </p15:clr>
        </p15:guide>
        <p15:guide id="10" pos="3969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| Picture |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8ECEF4E8-D1ED-4741-8EA5-2F059DE1A839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05416194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Bildplatzhalter 2">
            <a:extLst>
              <a:ext uri="{FF2B5EF4-FFF2-40B4-BE49-F238E27FC236}">
                <a16:creationId xmlns:a16="http://schemas.microsoft.com/office/drawing/2014/main" id="{21DD1C87-BB96-419F-854D-07AA4BC5BBB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317289" y="1413933"/>
            <a:ext cx="5396342" cy="2338866"/>
          </a:xfrm>
          <a:pattFill prst="dkUpDiag">
            <a:fgClr>
              <a:schemeClr val="accent1"/>
            </a:fgClr>
            <a:bgClr>
              <a:schemeClr val="bg1"/>
            </a:bgClr>
          </a:pattFill>
        </p:spPr>
        <p:txBody>
          <a:bodyPr bIns="720000" anchor="ctr" anchorCtr="1"/>
          <a:lstStyle>
            <a:lvl1pPr marL="0" indent="0">
              <a:buFontTx/>
              <a:buNone/>
              <a:defRPr/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</a:t>
            </a:r>
            <a:r>
              <a:rPr lang="de-DE" dirty="0" err="1"/>
              <a:t>picture</a:t>
            </a:r>
            <a:r>
              <a:rPr lang="de-DE" dirty="0"/>
              <a:t>. </a:t>
            </a:r>
          </a:p>
        </p:txBody>
      </p:sp>
      <p:sp>
        <p:nvSpPr>
          <p:cNvPr id="7" name="Bildplatzhalter 1">
            <a:extLst>
              <a:ext uri="{FF2B5EF4-FFF2-40B4-BE49-F238E27FC236}">
                <a16:creationId xmlns:a16="http://schemas.microsoft.com/office/drawing/2014/main" id="{002A9939-48F2-4545-B99B-4FBDD4F4661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88947" y="1413933"/>
            <a:ext cx="5396342" cy="2338866"/>
          </a:xfrm>
          <a:pattFill prst="dkUpDiag">
            <a:fgClr>
              <a:schemeClr val="accent1"/>
            </a:fgClr>
            <a:bgClr>
              <a:schemeClr val="bg1"/>
            </a:bgClr>
          </a:pattFill>
        </p:spPr>
        <p:txBody>
          <a:bodyPr bIns="720000" anchor="ctr" anchorCtr="1"/>
          <a:lstStyle>
            <a:lvl1pPr marL="0" indent="0">
              <a:buFontTx/>
              <a:buNone/>
              <a:defRPr/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</a:t>
            </a:r>
            <a:r>
              <a:rPr lang="de-DE" dirty="0" err="1"/>
              <a:t>picture</a:t>
            </a:r>
            <a:r>
              <a:rPr lang="de-DE" dirty="0"/>
              <a:t>. 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</a:lstStyle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Action Title. 26pt. All Caps. </a:t>
            </a:r>
            <a:r>
              <a:rPr lang="de-DE" noProof="0" dirty="0" err="1"/>
              <a:t>Two</a:t>
            </a:r>
            <a:r>
              <a:rPr lang="de-DE" noProof="0" dirty="0"/>
              <a:t> </a:t>
            </a:r>
            <a:r>
              <a:rPr lang="de-DE" noProof="0" dirty="0" err="1"/>
              <a:t>lines</a:t>
            </a:r>
            <a:r>
              <a:rPr lang="de-DE" noProof="0" dirty="0"/>
              <a:t> maximum.</a:t>
            </a:r>
          </a:p>
        </p:txBody>
      </p:sp>
      <p:sp>
        <p:nvSpPr>
          <p:cNvPr id="12" name="Inhaltsplatzhalter 1">
            <a:extLst>
              <a:ext uri="{FF2B5EF4-FFF2-40B4-BE49-F238E27FC236}">
                <a16:creationId xmlns:a16="http://schemas.microsoft.com/office/drawing/2014/main" id="{21A07BCC-CBB3-45C5-871C-CEC015A95C59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488947" y="3968797"/>
            <a:ext cx="5397501" cy="2339927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5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r>
              <a:rPr lang="de-DE" noProof="0" dirty="0"/>
              <a:t>.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insert</a:t>
            </a:r>
            <a:r>
              <a:rPr lang="de-DE" noProof="0" dirty="0"/>
              <a:t> </a:t>
            </a:r>
            <a:r>
              <a:rPr lang="de-DE" noProof="0" dirty="0" err="1"/>
              <a:t>content</a:t>
            </a:r>
            <a:r>
              <a:rPr lang="de-DE" noProof="0" dirty="0"/>
              <a:t> like a </a:t>
            </a:r>
            <a:r>
              <a:rPr lang="de-DE" noProof="0" dirty="0" err="1"/>
              <a:t>table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diagram</a:t>
            </a:r>
            <a:r>
              <a:rPr lang="de-DE" noProof="0" dirty="0"/>
              <a:t> just </a:t>
            </a:r>
            <a:r>
              <a:rPr lang="de-DE" noProof="0" dirty="0" err="1"/>
              <a:t>click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icon</a:t>
            </a:r>
            <a:r>
              <a:rPr lang="de-DE" noProof="0" dirty="0"/>
              <a:t> in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middle</a:t>
            </a:r>
            <a:r>
              <a:rPr lang="de-DE" noProof="0" dirty="0"/>
              <a:t>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placeholder</a:t>
            </a:r>
            <a:r>
              <a:rPr lang="de-DE" noProof="0" dirty="0"/>
              <a:t>.</a:t>
            </a:r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endParaRPr lang="de-DE" noProof="0" dirty="0"/>
          </a:p>
        </p:txBody>
      </p:sp>
      <p:sp>
        <p:nvSpPr>
          <p:cNvPr id="13" name="Inhaltsplatzhalter 1">
            <a:extLst>
              <a:ext uri="{FF2B5EF4-FFF2-40B4-BE49-F238E27FC236}">
                <a16:creationId xmlns:a16="http://schemas.microsoft.com/office/drawing/2014/main" id="{4842ABB0-6221-4430-AD7F-233AE6B84AB9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6316130" y="3968798"/>
            <a:ext cx="5397501" cy="2339927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5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r>
              <a:rPr lang="de-DE" noProof="0" dirty="0"/>
              <a:t>.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insert</a:t>
            </a:r>
            <a:r>
              <a:rPr lang="de-DE" noProof="0" dirty="0"/>
              <a:t> </a:t>
            </a:r>
            <a:r>
              <a:rPr lang="de-DE" noProof="0" dirty="0" err="1"/>
              <a:t>content</a:t>
            </a:r>
            <a:r>
              <a:rPr lang="de-DE" noProof="0" dirty="0"/>
              <a:t> like a </a:t>
            </a:r>
            <a:r>
              <a:rPr lang="de-DE" noProof="0" dirty="0" err="1"/>
              <a:t>table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diagram</a:t>
            </a:r>
            <a:r>
              <a:rPr lang="de-DE" noProof="0" dirty="0"/>
              <a:t> just </a:t>
            </a:r>
            <a:r>
              <a:rPr lang="de-DE" noProof="0" dirty="0" err="1"/>
              <a:t>click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icon</a:t>
            </a:r>
            <a:r>
              <a:rPr lang="de-DE" noProof="0" dirty="0"/>
              <a:t> in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middle</a:t>
            </a:r>
            <a:r>
              <a:rPr lang="de-DE" noProof="0" dirty="0"/>
              <a:t>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placeholder</a:t>
            </a:r>
            <a:r>
              <a:rPr lang="de-DE" noProof="0" dirty="0"/>
              <a:t>.</a:t>
            </a:r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8257827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3" pos="3977" userDrawn="1">
          <p15:clr>
            <a:srgbClr val="FBAE40"/>
          </p15:clr>
        </p15:guide>
        <p15:guide id="14" pos="3713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| Picture |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58C59CFA-1435-478E-96A7-9D9FDB54C8F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6581189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Bildplatzhalter 3">
            <a:extLst>
              <a:ext uri="{FF2B5EF4-FFF2-40B4-BE49-F238E27FC236}">
                <a16:creationId xmlns:a16="http://schemas.microsoft.com/office/drawing/2014/main" id="{C1CC7D62-9893-4BEA-8A91-B49BF94C3615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116069" y="1413933"/>
            <a:ext cx="3597561" cy="2246089"/>
          </a:xfrm>
          <a:pattFill prst="dkUpDiag">
            <a:fgClr>
              <a:schemeClr val="accent1"/>
            </a:fgClr>
            <a:bgClr>
              <a:schemeClr val="bg1"/>
            </a:bgClr>
          </a:pattFill>
        </p:spPr>
        <p:txBody>
          <a:bodyPr bIns="720000" anchor="ctr" anchorCtr="1"/>
          <a:lstStyle>
            <a:lvl1pPr marL="0" indent="0">
              <a:buFontTx/>
              <a:buNone/>
              <a:defRPr/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</a:t>
            </a:r>
            <a:r>
              <a:rPr lang="de-DE" dirty="0" err="1"/>
              <a:t>picture</a:t>
            </a:r>
            <a:r>
              <a:rPr lang="de-DE" dirty="0"/>
              <a:t>. </a:t>
            </a:r>
          </a:p>
        </p:txBody>
      </p:sp>
      <p:sp>
        <p:nvSpPr>
          <p:cNvPr id="11" name="Bildplatzhalter 2">
            <a:extLst>
              <a:ext uri="{FF2B5EF4-FFF2-40B4-BE49-F238E27FC236}">
                <a16:creationId xmlns:a16="http://schemas.microsoft.com/office/drawing/2014/main" id="{D8F13227-C5D1-4782-B063-BEEC402A95A8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302508" y="1413933"/>
            <a:ext cx="3597561" cy="2246089"/>
          </a:xfrm>
          <a:pattFill prst="dkUpDiag">
            <a:fgClr>
              <a:schemeClr val="accent1"/>
            </a:fgClr>
            <a:bgClr>
              <a:schemeClr val="bg1"/>
            </a:bgClr>
          </a:pattFill>
        </p:spPr>
        <p:txBody>
          <a:bodyPr bIns="720000" anchor="ctr" anchorCtr="1"/>
          <a:lstStyle>
            <a:lvl1pPr marL="0" indent="0">
              <a:buFontTx/>
              <a:buNone/>
              <a:defRPr/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</a:t>
            </a:r>
            <a:r>
              <a:rPr lang="de-DE" dirty="0" err="1"/>
              <a:t>picture</a:t>
            </a:r>
            <a:r>
              <a:rPr lang="de-DE" dirty="0"/>
              <a:t>. </a:t>
            </a:r>
          </a:p>
        </p:txBody>
      </p:sp>
      <p:sp>
        <p:nvSpPr>
          <p:cNvPr id="9" name="Bildplatzhalter 1">
            <a:extLst>
              <a:ext uri="{FF2B5EF4-FFF2-40B4-BE49-F238E27FC236}">
                <a16:creationId xmlns:a16="http://schemas.microsoft.com/office/drawing/2014/main" id="{8E88005D-BECE-427C-8BF8-4FB5D6607AFF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88947" y="1413933"/>
            <a:ext cx="3597561" cy="2246089"/>
          </a:xfrm>
          <a:pattFill prst="dkUpDiag">
            <a:fgClr>
              <a:schemeClr val="accent1"/>
            </a:fgClr>
            <a:bgClr>
              <a:schemeClr val="bg1"/>
            </a:bgClr>
          </a:pattFill>
        </p:spPr>
        <p:txBody>
          <a:bodyPr bIns="720000" anchor="ctr" anchorCtr="1"/>
          <a:lstStyle>
            <a:lvl1pPr marL="0" indent="0">
              <a:buFontTx/>
              <a:buNone/>
              <a:defRPr/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</a:t>
            </a:r>
            <a:r>
              <a:rPr lang="de-DE" dirty="0" err="1"/>
              <a:t>picture</a:t>
            </a:r>
            <a:r>
              <a:rPr lang="de-DE" dirty="0"/>
              <a:t>. 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</a:lstStyle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Action Title. 26pt. All Caps. </a:t>
            </a:r>
            <a:r>
              <a:rPr lang="de-DE" noProof="0" dirty="0" err="1"/>
              <a:t>Two</a:t>
            </a:r>
            <a:r>
              <a:rPr lang="de-DE" noProof="0" dirty="0"/>
              <a:t> </a:t>
            </a:r>
            <a:r>
              <a:rPr lang="de-DE" noProof="0" dirty="0" err="1"/>
              <a:t>lines</a:t>
            </a:r>
            <a:r>
              <a:rPr lang="de-DE" noProof="0" dirty="0"/>
              <a:t> maximum.</a:t>
            </a:r>
          </a:p>
        </p:txBody>
      </p:sp>
      <p:sp>
        <p:nvSpPr>
          <p:cNvPr id="15" name="Inhaltsplatzhalter 1">
            <a:extLst>
              <a:ext uri="{FF2B5EF4-FFF2-40B4-BE49-F238E27FC236}">
                <a16:creationId xmlns:a16="http://schemas.microsoft.com/office/drawing/2014/main" id="{F618BC1E-BA4B-4C2D-9055-151550F2576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488947" y="3876023"/>
            <a:ext cx="3597561" cy="243270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5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r>
              <a:rPr lang="de-DE" noProof="0" dirty="0"/>
              <a:t>.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insert</a:t>
            </a:r>
            <a:r>
              <a:rPr lang="de-DE" noProof="0" dirty="0"/>
              <a:t> </a:t>
            </a:r>
            <a:r>
              <a:rPr lang="de-DE" noProof="0" dirty="0" err="1"/>
              <a:t>content</a:t>
            </a:r>
            <a:r>
              <a:rPr lang="de-DE" noProof="0" dirty="0"/>
              <a:t> like a </a:t>
            </a:r>
            <a:r>
              <a:rPr lang="de-DE" noProof="0" dirty="0" err="1"/>
              <a:t>table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diagram</a:t>
            </a:r>
            <a:r>
              <a:rPr lang="de-DE" noProof="0" dirty="0"/>
              <a:t> just </a:t>
            </a:r>
            <a:r>
              <a:rPr lang="de-DE" noProof="0" dirty="0" err="1"/>
              <a:t>click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icon</a:t>
            </a:r>
            <a:r>
              <a:rPr lang="de-DE" noProof="0" dirty="0"/>
              <a:t> in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middle</a:t>
            </a:r>
            <a:r>
              <a:rPr lang="de-DE" noProof="0" dirty="0"/>
              <a:t>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placeholder</a:t>
            </a:r>
            <a:r>
              <a:rPr lang="de-DE" noProof="0" dirty="0"/>
              <a:t>.</a:t>
            </a:r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endParaRPr lang="de-DE" noProof="0" dirty="0"/>
          </a:p>
        </p:txBody>
      </p:sp>
      <p:sp>
        <p:nvSpPr>
          <p:cNvPr id="17" name="Inhaltsplatzhalter 1">
            <a:extLst>
              <a:ext uri="{FF2B5EF4-FFF2-40B4-BE49-F238E27FC236}">
                <a16:creationId xmlns:a16="http://schemas.microsoft.com/office/drawing/2014/main" id="{39749FF8-9C62-429D-B248-147D3882DD4E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4302508" y="3876023"/>
            <a:ext cx="3597561" cy="243270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5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r>
              <a:rPr lang="de-DE" noProof="0" dirty="0"/>
              <a:t>.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insert</a:t>
            </a:r>
            <a:r>
              <a:rPr lang="de-DE" noProof="0" dirty="0"/>
              <a:t> </a:t>
            </a:r>
            <a:r>
              <a:rPr lang="de-DE" noProof="0" dirty="0" err="1"/>
              <a:t>content</a:t>
            </a:r>
            <a:r>
              <a:rPr lang="de-DE" noProof="0" dirty="0"/>
              <a:t> like a </a:t>
            </a:r>
            <a:r>
              <a:rPr lang="de-DE" noProof="0" dirty="0" err="1"/>
              <a:t>table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diagram</a:t>
            </a:r>
            <a:r>
              <a:rPr lang="de-DE" noProof="0" dirty="0"/>
              <a:t> just </a:t>
            </a:r>
            <a:r>
              <a:rPr lang="de-DE" noProof="0" dirty="0" err="1"/>
              <a:t>click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icon</a:t>
            </a:r>
            <a:r>
              <a:rPr lang="de-DE" noProof="0" dirty="0"/>
              <a:t> in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middle</a:t>
            </a:r>
            <a:r>
              <a:rPr lang="de-DE" noProof="0" dirty="0"/>
              <a:t>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placeholder</a:t>
            </a:r>
            <a:r>
              <a:rPr lang="de-DE" noProof="0" dirty="0"/>
              <a:t>.</a:t>
            </a:r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endParaRPr lang="de-DE" noProof="0" dirty="0"/>
          </a:p>
        </p:txBody>
      </p:sp>
      <p:sp>
        <p:nvSpPr>
          <p:cNvPr id="18" name="Inhaltsplatzhalter 1">
            <a:extLst>
              <a:ext uri="{FF2B5EF4-FFF2-40B4-BE49-F238E27FC236}">
                <a16:creationId xmlns:a16="http://schemas.microsoft.com/office/drawing/2014/main" id="{0B2A38E1-027A-4A9E-9C3E-5F354A4A6ADC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8116069" y="3876023"/>
            <a:ext cx="3597561" cy="243270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5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r>
              <a:rPr lang="de-DE" noProof="0" dirty="0"/>
              <a:t>.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insert</a:t>
            </a:r>
            <a:r>
              <a:rPr lang="de-DE" noProof="0" dirty="0"/>
              <a:t> </a:t>
            </a:r>
            <a:r>
              <a:rPr lang="de-DE" noProof="0" dirty="0" err="1"/>
              <a:t>content</a:t>
            </a:r>
            <a:r>
              <a:rPr lang="de-DE" noProof="0" dirty="0"/>
              <a:t> like a </a:t>
            </a:r>
            <a:r>
              <a:rPr lang="de-DE" noProof="0" dirty="0" err="1"/>
              <a:t>table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diagram</a:t>
            </a:r>
            <a:r>
              <a:rPr lang="de-DE" noProof="0" dirty="0"/>
              <a:t> just </a:t>
            </a:r>
            <a:r>
              <a:rPr lang="de-DE" noProof="0" dirty="0" err="1"/>
              <a:t>click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icon</a:t>
            </a:r>
            <a:r>
              <a:rPr lang="de-DE" noProof="0" dirty="0"/>
              <a:t> in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middle</a:t>
            </a:r>
            <a:r>
              <a:rPr lang="de-DE" noProof="0" dirty="0"/>
              <a:t>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placeholder</a:t>
            </a:r>
            <a:r>
              <a:rPr lang="de-DE" noProof="0" dirty="0"/>
              <a:t>.</a:t>
            </a:r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12146487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3" pos="2577" userDrawn="1">
          <p15:clr>
            <a:srgbClr val="FBAE40"/>
          </p15:clr>
        </p15:guide>
        <p15:guide id="14" pos="2710" userDrawn="1">
          <p15:clr>
            <a:srgbClr val="FBAE40"/>
          </p15:clr>
        </p15:guide>
        <p15:guide id="15" pos="4978" userDrawn="1">
          <p15:clr>
            <a:srgbClr val="FBAE40"/>
          </p15:clr>
        </p15:guide>
        <p15:guide id="16" pos="5110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| Picture |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B11DD4F3-1611-4813-B014-B6F6B1F774E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76240471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EA143C20-52BF-4891-994E-588F799371BA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9069460" y="1413934"/>
            <a:ext cx="2644171" cy="2246091"/>
          </a:xfrm>
          <a:pattFill prst="dkUpDiag">
            <a:fgClr>
              <a:schemeClr val="accent1"/>
            </a:fgClr>
            <a:bgClr>
              <a:schemeClr val="bg1"/>
            </a:bgClr>
          </a:pattFill>
        </p:spPr>
        <p:txBody>
          <a:bodyPr bIns="720000" anchor="ctr" anchorCtr="1"/>
          <a:lstStyle>
            <a:lvl1pPr marL="0" indent="0">
              <a:buFontTx/>
              <a:buNone/>
              <a:defRPr/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</a:t>
            </a:r>
            <a:r>
              <a:rPr lang="de-DE" dirty="0" err="1"/>
              <a:t>picture</a:t>
            </a:r>
            <a:r>
              <a:rPr lang="de-DE" dirty="0"/>
              <a:t>. </a:t>
            </a:r>
          </a:p>
        </p:txBody>
      </p:sp>
      <p:sp>
        <p:nvSpPr>
          <p:cNvPr id="15" name="Bildplatzhalter 3">
            <a:extLst>
              <a:ext uri="{FF2B5EF4-FFF2-40B4-BE49-F238E27FC236}">
                <a16:creationId xmlns:a16="http://schemas.microsoft.com/office/drawing/2014/main" id="{9B1A1B6B-6B2F-4D5A-91A8-C5161E45AB04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9289" y="1413934"/>
            <a:ext cx="2644171" cy="2246091"/>
          </a:xfrm>
          <a:pattFill prst="dkUpDiag">
            <a:fgClr>
              <a:schemeClr val="accent1"/>
            </a:fgClr>
            <a:bgClr>
              <a:schemeClr val="bg1"/>
            </a:bgClr>
          </a:pattFill>
        </p:spPr>
        <p:txBody>
          <a:bodyPr bIns="720000" anchor="ctr" anchorCtr="1"/>
          <a:lstStyle>
            <a:lvl1pPr marL="0" indent="0">
              <a:buFontTx/>
              <a:buNone/>
              <a:defRPr/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</a:t>
            </a:r>
            <a:r>
              <a:rPr lang="de-DE" dirty="0" err="1"/>
              <a:t>picture</a:t>
            </a:r>
            <a:r>
              <a:rPr lang="de-DE" dirty="0"/>
              <a:t>. </a:t>
            </a:r>
          </a:p>
        </p:txBody>
      </p:sp>
      <p:sp>
        <p:nvSpPr>
          <p:cNvPr id="13" name="Bildplatzhalter 2">
            <a:extLst>
              <a:ext uri="{FF2B5EF4-FFF2-40B4-BE49-F238E27FC236}">
                <a16:creationId xmlns:a16="http://schemas.microsoft.com/office/drawing/2014/main" id="{073F01E6-A077-4F39-A94E-9EFE54D2E4E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349118" y="1413934"/>
            <a:ext cx="2644171" cy="2246091"/>
          </a:xfrm>
          <a:pattFill prst="dkUpDiag">
            <a:fgClr>
              <a:schemeClr val="accent1"/>
            </a:fgClr>
            <a:bgClr>
              <a:schemeClr val="bg1"/>
            </a:bgClr>
          </a:pattFill>
        </p:spPr>
        <p:txBody>
          <a:bodyPr bIns="720000" anchor="ctr" anchorCtr="1"/>
          <a:lstStyle>
            <a:lvl1pPr marL="0" indent="0">
              <a:buFontTx/>
              <a:buNone/>
              <a:defRPr/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</a:t>
            </a:r>
            <a:r>
              <a:rPr lang="de-DE" dirty="0" err="1"/>
              <a:t>picture</a:t>
            </a:r>
            <a:r>
              <a:rPr lang="de-DE" dirty="0"/>
              <a:t>. </a:t>
            </a:r>
          </a:p>
        </p:txBody>
      </p:sp>
      <p:sp>
        <p:nvSpPr>
          <p:cNvPr id="11" name="Bildplatzhalter 1">
            <a:extLst>
              <a:ext uri="{FF2B5EF4-FFF2-40B4-BE49-F238E27FC236}">
                <a16:creationId xmlns:a16="http://schemas.microsoft.com/office/drawing/2014/main" id="{320CFD8C-6A4A-4FAB-822D-054B82DCFD42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88947" y="1413934"/>
            <a:ext cx="2644171" cy="2246091"/>
          </a:xfrm>
          <a:pattFill prst="dkUpDiag">
            <a:fgClr>
              <a:schemeClr val="accent1"/>
            </a:fgClr>
            <a:bgClr>
              <a:schemeClr val="bg1"/>
            </a:bgClr>
          </a:pattFill>
        </p:spPr>
        <p:txBody>
          <a:bodyPr bIns="720000" anchor="ctr" anchorCtr="1"/>
          <a:lstStyle>
            <a:lvl1pPr marL="0" indent="0">
              <a:buFontTx/>
              <a:buNone/>
              <a:defRPr/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</a:t>
            </a:r>
            <a:r>
              <a:rPr lang="de-DE" dirty="0" err="1"/>
              <a:t>picture</a:t>
            </a:r>
            <a:r>
              <a:rPr lang="de-DE" dirty="0"/>
              <a:t>. 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</a:lstStyle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Action Title. 26pt. All Caps. </a:t>
            </a:r>
            <a:r>
              <a:rPr lang="de-DE" noProof="0" dirty="0" err="1"/>
              <a:t>Two</a:t>
            </a:r>
            <a:r>
              <a:rPr lang="de-DE" noProof="0" dirty="0"/>
              <a:t> </a:t>
            </a:r>
            <a:r>
              <a:rPr lang="de-DE" noProof="0" dirty="0" err="1"/>
              <a:t>lines</a:t>
            </a:r>
            <a:r>
              <a:rPr lang="de-DE" noProof="0" dirty="0"/>
              <a:t> maximum.</a:t>
            </a:r>
          </a:p>
        </p:txBody>
      </p:sp>
      <p:sp>
        <p:nvSpPr>
          <p:cNvPr id="19" name="Inhaltsplatzhalter 1">
            <a:extLst>
              <a:ext uri="{FF2B5EF4-FFF2-40B4-BE49-F238E27FC236}">
                <a16:creationId xmlns:a16="http://schemas.microsoft.com/office/drawing/2014/main" id="{6CE7BB11-9C21-456E-83D7-62B9D458E21E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488947" y="3876025"/>
            <a:ext cx="2644171" cy="2432700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5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r>
              <a:rPr lang="de-DE" noProof="0" dirty="0"/>
              <a:t>.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insert</a:t>
            </a:r>
            <a:r>
              <a:rPr lang="de-DE" noProof="0" dirty="0"/>
              <a:t> </a:t>
            </a:r>
            <a:r>
              <a:rPr lang="de-DE" noProof="0" dirty="0" err="1"/>
              <a:t>content</a:t>
            </a:r>
            <a:r>
              <a:rPr lang="de-DE" noProof="0" dirty="0"/>
              <a:t> like a </a:t>
            </a:r>
            <a:r>
              <a:rPr lang="de-DE" noProof="0" dirty="0" err="1"/>
              <a:t>table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diagram</a:t>
            </a:r>
            <a:r>
              <a:rPr lang="de-DE" noProof="0" dirty="0"/>
              <a:t> just </a:t>
            </a:r>
            <a:r>
              <a:rPr lang="de-DE" noProof="0" dirty="0" err="1"/>
              <a:t>click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icon</a:t>
            </a:r>
            <a:r>
              <a:rPr lang="de-DE" noProof="0" dirty="0"/>
              <a:t> in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middle</a:t>
            </a:r>
            <a:r>
              <a:rPr lang="de-DE" noProof="0" dirty="0"/>
              <a:t>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placeholder</a:t>
            </a:r>
            <a:r>
              <a:rPr lang="de-DE" noProof="0" dirty="0"/>
              <a:t>.</a:t>
            </a:r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endParaRPr lang="de-DE" noProof="0" dirty="0"/>
          </a:p>
        </p:txBody>
      </p:sp>
      <p:sp>
        <p:nvSpPr>
          <p:cNvPr id="20" name="Inhaltsplatzhalter 1">
            <a:extLst>
              <a:ext uri="{FF2B5EF4-FFF2-40B4-BE49-F238E27FC236}">
                <a16:creationId xmlns:a16="http://schemas.microsoft.com/office/drawing/2014/main" id="{27E42A5D-C99D-4B3C-99B7-053CF69A119E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3349118" y="3876025"/>
            <a:ext cx="2644171" cy="2432700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5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r>
              <a:rPr lang="de-DE" noProof="0" dirty="0"/>
              <a:t>.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insert</a:t>
            </a:r>
            <a:r>
              <a:rPr lang="de-DE" noProof="0" dirty="0"/>
              <a:t> </a:t>
            </a:r>
            <a:r>
              <a:rPr lang="de-DE" noProof="0" dirty="0" err="1"/>
              <a:t>content</a:t>
            </a:r>
            <a:r>
              <a:rPr lang="de-DE" noProof="0" dirty="0"/>
              <a:t> like a </a:t>
            </a:r>
            <a:r>
              <a:rPr lang="de-DE" noProof="0" dirty="0" err="1"/>
              <a:t>table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diagram</a:t>
            </a:r>
            <a:r>
              <a:rPr lang="de-DE" noProof="0" dirty="0"/>
              <a:t> just </a:t>
            </a:r>
            <a:r>
              <a:rPr lang="de-DE" noProof="0" dirty="0" err="1"/>
              <a:t>click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icon</a:t>
            </a:r>
            <a:r>
              <a:rPr lang="de-DE" noProof="0" dirty="0"/>
              <a:t> in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middle</a:t>
            </a:r>
            <a:r>
              <a:rPr lang="de-DE" noProof="0" dirty="0"/>
              <a:t>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placeholder</a:t>
            </a:r>
            <a:r>
              <a:rPr lang="de-DE" noProof="0" dirty="0"/>
              <a:t>.</a:t>
            </a:r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endParaRPr lang="de-DE" noProof="0" dirty="0"/>
          </a:p>
        </p:txBody>
      </p:sp>
      <p:sp>
        <p:nvSpPr>
          <p:cNvPr id="21" name="Inhaltsplatzhalter 1">
            <a:extLst>
              <a:ext uri="{FF2B5EF4-FFF2-40B4-BE49-F238E27FC236}">
                <a16:creationId xmlns:a16="http://schemas.microsoft.com/office/drawing/2014/main" id="{7DCDE22D-7C60-4E83-A6E8-C458BFB9DFCA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209289" y="3876025"/>
            <a:ext cx="2644171" cy="2432700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5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r>
              <a:rPr lang="de-DE" noProof="0" dirty="0"/>
              <a:t>.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insert</a:t>
            </a:r>
            <a:r>
              <a:rPr lang="de-DE" noProof="0" dirty="0"/>
              <a:t> </a:t>
            </a:r>
            <a:r>
              <a:rPr lang="de-DE" noProof="0" dirty="0" err="1"/>
              <a:t>content</a:t>
            </a:r>
            <a:r>
              <a:rPr lang="de-DE" noProof="0" dirty="0"/>
              <a:t> like a </a:t>
            </a:r>
            <a:r>
              <a:rPr lang="de-DE" noProof="0" dirty="0" err="1"/>
              <a:t>table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diagram</a:t>
            </a:r>
            <a:r>
              <a:rPr lang="de-DE" noProof="0" dirty="0"/>
              <a:t> just </a:t>
            </a:r>
            <a:r>
              <a:rPr lang="de-DE" noProof="0" dirty="0" err="1"/>
              <a:t>click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icon</a:t>
            </a:r>
            <a:r>
              <a:rPr lang="de-DE" noProof="0" dirty="0"/>
              <a:t> in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middle</a:t>
            </a:r>
            <a:r>
              <a:rPr lang="de-DE" noProof="0" dirty="0"/>
              <a:t>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placeholder</a:t>
            </a:r>
            <a:r>
              <a:rPr lang="de-DE" noProof="0" dirty="0"/>
              <a:t>.</a:t>
            </a:r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endParaRPr lang="de-DE" noProof="0" dirty="0"/>
          </a:p>
        </p:txBody>
      </p:sp>
      <p:sp>
        <p:nvSpPr>
          <p:cNvPr id="22" name="Inhaltsplatzhalter 1">
            <a:extLst>
              <a:ext uri="{FF2B5EF4-FFF2-40B4-BE49-F238E27FC236}">
                <a16:creationId xmlns:a16="http://schemas.microsoft.com/office/drawing/2014/main" id="{BC839F12-6E68-4D1C-B187-9307DD85F162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9069460" y="3876025"/>
            <a:ext cx="2644171" cy="2432700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600"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1400"/>
            </a:lvl5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r>
              <a:rPr lang="de-DE" noProof="0" dirty="0"/>
              <a:t>.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insert</a:t>
            </a:r>
            <a:r>
              <a:rPr lang="de-DE" noProof="0" dirty="0"/>
              <a:t> </a:t>
            </a:r>
            <a:r>
              <a:rPr lang="de-DE" noProof="0" dirty="0" err="1"/>
              <a:t>content</a:t>
            </a:r>
            <a:r>
              <a:rPr lang="de-DE" noProof="0" dirty="0"/>
              <a:t> like a </a:t>
            </a:r>
            <a:r>
              <a:rPr lang="de-DE" noProof="0" dirty="0" err="1"/>
              <a:t>table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diagram</a:t>
            </a:r>
            <a:r>
              <a:rPr lang="de-DE" noProof="0" dirty="0"/>
              <a:t> just </a:t>
            </a:r>
            <a:r>
              <a:rPr lang="de-DE" noProof="0" dirty="0" err="1"/>
              <a:t>click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icon</a:t>
            </a:r>
            <a:r>
              <a:rPr lang="de-DE" noProof="0" dirty="0"/>
              <a:t> in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middle</a:t>
            </a:r>
            <a:r>
              <a:rPr lang="de-DE" noProof="0" dirty="0"/>
              <a:t>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placeholder</a:t>
            </a:r>
            <a:r>
              <a:rPr lang="de-DE" noProof="0" dirty="0"/>
              <a:t>.</a:t>
            </a:r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22960473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5" pos="1977" userDrawn="1">
          <p15:clr>
            <a:srgbClr val="FBAE40"/>
          </p15:clr>
        </p15:guide>
        <p15:guide id="16" pos="2104" userDrawn="1">
          <p15:clr>
            <a:srgbClr val="FBAE40"/>
          </p15:clr>
        </p15:guide>
        <p15:guide id="17" pos="3911" userDrawn="1">
          <p15:clr>
            <a:srgbClr val="FBAE40"/>
          </p15:clr>
        </p15:guide>
        <p15:guide id="18" pos="3777" userDrawn="1">
          <p15:clr>
            <a:srgbClr val="FBAE40"/>
          </p15:clr>
        </p15:guide>
        <p15:guide id="19" pos="5711" userDrawn="1">
          <p15:clr>
            <a:srgbClr val="FBAE40"/>
          </p15:clr>
        </p15:guide>
        <p15:guide id="20" pos="5576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ey N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>
            <a:extLst>
              <a:ext uri="{FF2B5EF4-FFF2-40B4-BE49-F238E27FC236}">
                <a16:creationId xmlns:a16="http://schemas.microsoft.com/office/drawing/2014/main" id="{85183DF9-0121-47E6-9B72-30EF7AB86CD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6957706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Bildplatzhalter 1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570482"/>
          </a:xfrm>
          <a:gradFill>
            <a:gsLst>
              <a:gs pos="100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</a:gradFill>
        </p:spPr>
        <p:txBody>
          <a:bodyPr vert="horz" lIns="0" tIns="0" rIns="0" bIns="0" rtlCol="0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lang="de-DE" noProof="0"/>
            </a:lvl1pPr>
          </a:lstStyle>
          <a:p>
            <a:pPr marL="0" lvl="0" indent="0">
              <a:buNone/>
            </a:pPr>
            <a:r>
              <a:rPr lang="de-DE" noProof="0"/>
              <a:t> 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1412875"/>
            <a:ext cx="12202578" cy="1449216"/>
          </a:xfrm>
          <a:noFill/>
        </p:spPr>
        <p:txBody>
          <a:bodyPr vert="horz" lIns="572400" tIns="108000" rIns="572400" bIns="108000"/>
          <a:lstStyle>
            <a:lvl1pPr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DE" noProof="0" dirty="0"/>
              <a:t>Key Note </a:t>
            </a:r>
            <a:r>
              <a:rPr lang="de-DE" noProof="0" dirty="0" err="1"/>
              <a:t>slide</a:t>
            </a:r>
            <a:r>
              <a:rPr lang="de-DE" noProof="0" dirty="0"/>
              <a:t> </a:t>
            </a:r>
            <a:r>
              <a:rPr lang="de-DE" noProof="0" dirty="0" err="1"/>
              <a:t>with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without</a:t>
            </a:r>
            <a:r>
              <a:rPr lang="de-DE" noProof="0" dirty="0"/>
              <a:t> Picture. </a:t>
            </a:r>
            <a:br>
              <a:rPr lang="de-DE" noProof="0" dirty="0"/>
            </a:br>
            <a:r>
              <a:rPr lang="de-DE" noProof="0" dirty="0"/>
              <a:t>(Short!) Text </a:t>
            </a:r>
            <a:r>
              <a:rPr lang="de-DE" noProof="0" dirty="0" err="1"/>
              <a:t>can</a:t>
            </a:r>
            <a:r>
              <a:rPr lang="de-DE" noProof="0" dirty="0"/>
              <a:t> </a:t>
            </a:r>
            <a:r>
              <a:rPr lang="de-DE" noProof="0" dirty="0" err="1"/>
              <a:t>be</a:t>
            </a:r>
            <a:r>
              <a:rPr lang="de-DE" noProof="0" dirty="0"/>
              <a:t> </a:t>
            </a:r>
            <a:r>
              <a:rPr lang="de-DE" noProof="0" dirty="0" err="1"/>
              <a:t>moved</a:t>
            </a:r>
            <a:r>
              <a:rPr lang="de-DE" noProof="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8400392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| Half Area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EF5BEF2A-9A1E-4EAC-B0F5-2DDB471F4249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75444604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platzhalter 6">
            <a:extLst>
              <a:ext uri="{FF2B5EF4-FFF2-40B4-BE49-F238E27FC236}">
                <a16:creationId xmlns:a16="http://schemas.microsoft.com/office/drawing/2014/main" id="{26B223D4-141A-4CF8-A0E8-2BDBE75FE81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9425" y="1422302"/>
            <a:ext cx="6369154" cy="1144352"/>
          </a:xfrm>
        </p:spPr>
        <p:txBody>
          <a:bodyPr wrap="square" lIns="0" tIns="0" rIns="0" bIns="0">
            <a:spAutoFit/>
          </a:bodyPr>
          <a:lstStyle>
            <a:lvl1pPr marL="0" indent="0" rtl="0">
              <a:lnSpc>
                <a:spcPct val="100000"/>
              </a:lnSpc>
              <a:buFontTx/>
              <a:buNone/>
              <a:defRPr sz="7200" b="1">
                <a:solidFill>
                  <a:schemeClr val="tx2"/>
                </a:solidFill>
              </a:defRPr>
            </a:lvl1pPr>
            <a:lvl2pPr marL="0" indent="0">
              <a:buFontTx/>
              <a:buNone/>
              <a:defRPr/>
            </a:lvl2pPr>
            <a:lvl3pPr marL="0" indent="0">
              <a:buFontTx/>
              <a:buNone/>
              <a:defRPr/>
            </a:lvl3pPr>
            <a:lvl4pPr marL="0" indent="0">
              <a:buFontTx/>
              <a:buNone/>
              <a:defRPr/>
            </a:lvl4pPr>
            <a:lvl5pPr marL="0" indent="0">
              <a:buFontTx/>
              <a:buNone/>
              <a:defRPr/>
            </a:lvl5pPr>
          </a:lstStyle>
          <a:p>
            <a:pPr lvl="0"/>
            <a:r>
              <a:rPr lang="de-DE" noProof="0" dirty="0"/>
              <a:t>A1</a:t>
            </a:r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69518E7B-00FD-45A8-91EB-08EBB2BB7FA4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343270" y="1"/>
            <a:ext cx="4848730" cy="6570481"/>
          </a:xfrm>
          <a:gradFill>
            <a:gsLst>
              <a:gs pos="1000">
                <a:schemeClr val="tx2"/>
              </a:gs>
              <a:gs pos="100000">
                <a:schemeClr val="accent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>
            <a:lvl1pPr marL="0" indent="0" rtl="0">
              <a:lnSpc>
                <a:spcPct val="100000"/>
              </a:lnSpc>
              <a:buNone/>
              <a:defRPr lang="en-GB">
                <a:latin typeface="BMWGroupTN Condensed" pitchFamily="50" charset="0"/>
              </a:defRPr>
            </a:lvl1pPr>
          </a:lstStyle>
          <a:p>
            <a:pPr marL="0" lvl="0"/>
            <a:r>
              <a:rPr lang="de-DE" noProof="0" dirty="0"/>
              <a:t> 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79808" y="2565951"/>
            <a:ext cx="6374130" cy="1846659"/>
          </a:xfrm>
          <a:noFill/>
        </p:spPr>
        <p:txBody>
          <a:bodyPr vert="horz" wrap="square" lIns="0" tIns="0" rIns="0" bIns="0" anchor="t" anchorCtr="0">
            <a:spAutoFit/>
          </a:bodyPr>
          <a:lstStyle>
            <a:lvl1pPr algn="l" rtl="0">
              <a:lnSpc>
                <a:spcPct val="100000"/>
              </a:lnSpc>
              <a:spcAft>
                <a:spcPts val="0"/>
              </a:spcAft>
              <a:defRPr sz="4000" b="0" cap="all" baseline="0">
                <a:solidFill>
                  <a:schemeClr val="tx1"/>
                </a:solidFill>
              </a:defRPr>
            </a:lvl1pPr>
          </a:lstStyle>
          <a:p>
            <a:r>
              <a:rPr lang="de-DE" noProof="0" dirty="0" err="1"/>
              <a:t>Divider</a:t>
            </a:r>
            <a:r>
              <a:rPr lang="de-DE" noProof="0" dirty="0"/>
              <a:t>.</a:t>
            </a:r>
            <a:br>
              <a:rPr lang="de-DE" noProof="0" dirty="0"/>
            </a:br>
            <a:r>
              <a:rPr lang="de-DE" noProof="0" dirty="0" err="1"/>
              <a:t>Coloured</a:t>
            </a:r>
            <a:r>
              <a:rPr lang="de-DE" noProof="0" dirty="0"/>
              <a:t> Area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br>
              <a:rPr lang="de-DE" noProof="0" dirty="0"/>
            </a:br>
            <a:r>
              <a:rPr lang="de-DE" noProof="0" dirty="0"/>
              <a:t>Picture on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right</a:t>
            </a:r>
            <a:r>
              <a:rPr lang="de-DE" noProof="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8134895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2" descr="Picture 12">
            <a:extLst>
              <a:ext uri="{FF2B5EF4-FFF2-40B4-BE49-F238E27FC236}">
                <a16:creationId xmlns:a16="http://schemas.microsoft.com/office/drawing/2014/main" id="{6125D019-F8D3-1244-8F47-61FE8E70DCE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9536" r="6521"/>
          <a:stretch>
            <a:fillRect/>
          </a:stretch>
        </p:blipFill>
        <p:spPr>
          <a:xfrm>
            <a:off x="10319993" y="0"/>
            <a:ext cx="1872007" cy="1524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2" name="Picture 7" descr="Picture 7">
            <a:extLst>
              <a:ext uri="{FF2B5EF4-FFF2-40B4-BE49-F238E27FC236}">
                <a16:creationId xmlns:a16="http://schemas.microsoft.com/office/drawing/2014/main" id="{C7F0A4C5-75C9-F840-9487-8551646FEA6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4275AB3-FAC6-E94D-A958-17D25AA67D45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Slide Number Placeholder 8">
            <a:extLst>
              <a:ext uri="{FF2B5EF4-FFF2-40B4-BE49-F238E27FC236}">
                <a16:creationId xmlns:a16="http://schemas.microsoft.com/office/drawing/2014/main" id="{DEE81994-83F0-1047-AE17-AEF21F310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6FED17-8958-F740-A869-874A0B6A5A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E0165AB4-084A-BA4F-8E9A-2293F4EAF8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©2022 COVESA</a:t>
            </a:r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BA66F116-E213-5043-BE6B-0ABC3EA1772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11AD59B-78A3-4C41-A780-C9419A689BF3}" type="datetime4">
              <a:rPr lang="en-GB" smtClean="0"/>
              <a:t>22 November 2022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C21D026-CC64-D64F-A5A7-81BF6496F9F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34963" y="1220432"/>
            <a:ext cx="6854876" cy="4285459"/>
          </a:xfrm>
        </p:spPr>
        <p:txBody>
          <a:bodyPr>
            <a:normAutofit/>
          </a:bodyPr>
          <a:lstStyle>
            <a:lvl1pPr>
              <a:defRPr sz="2000"/>
            </a:lvl1pPr>
            <a:lvl2pPr marL="579438" indent="-220663">
              <a:buFont typeface="System Font Regular"/>
              <a:buChar char="−"/>
              <a:tabLst/>
              <a:defRPr sz="2000"/>
            </a:lvl2pPr>
            <a:lvl3pPr marL="762000" indent="-203200">
              <a:buFont typeface="Wingdings" pitchFamily="2" charset="2"/>
              <a:buChar char="§"/>
              <a:tabLst/>
              <a:defRPr sz="2000"/>
            </a:lvl3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5795047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s &amp; Graph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A50BFB-D053-E84D-9DBB-8CD45DDADC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34964" y="1445598"/>
            <a:ext cx="5564392" cy="3684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5D94030-FBFC-984D-9D3C-4029E8D77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7" descr="Picture 7">
            <a:extLst>
              <a:ext uri="{FF2B5EF4-FFF2-40B4-BE49-F238E27FC236}">
                <a16:creationId xmlns:a16="http://schemas.microsoft.com/office/drawing/2014/main" id="{D75A0F04-527C-5140-8179-20532724AD5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02487E2-3F96-B949-85E8-4C38442467ED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1E09022B-A6B8-A541-BAC7-170774419E90}"/>
              </a:ext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6219570" y="1445598"/>
            <a:ext cx="5564392" cy="3684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endParaRPr lang="en-GB" dirty="0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EB6C4034-E211-B445-84CC-220A026C70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3" y="333375"/>
            <a:ext cx="9670885" cy="61255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GB" dirty="0"/>
              <a:t>Page with charts and graphs</a:t>
            </a:r>
            <a:endParaRPr lang="en-US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FAC595DD-80C9-404C-9D48-37691E439C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©2022 COVESA</a:t>
            </a:r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1B57A7B3-1C67-5B46-BDFE-89ED142C2E95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D0EF622-E555-A546-8005-7CDD745BA7BF}" type="datetime4">
              <a:rPr lang="en-GB" smtClean="0"/>
              <a:t>22 November 2022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60994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city, night, spaghetti junction&#10;&#10;Description automatically generated">
            <a:extLst>
              <a:ext uri="{FF2B5EF4-FFF2-40B4-BE49-F238E27FC236}">
                <a16:creationId xmlns:a16="http://schemas.microsoft.com/office/drawing/2014/main" id="{0F7ECD4E-05E9-884A-9098-F3B8BAE282F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829" r="3165"/>
          <a:stretch/>
        </p:blipFill>
        <p:spPr>
          <a:xfrm>
            <a:off x="7514897" y="1220432"/>
            <a:ext cx="4677101" cy="430368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5B83566-F47D-1840-8D7F-ABC953AD25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3" y="333375"/>
            <a:ext cx="9670885" cy="61255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GB" dirty="0"/>
              <a:t>Page with image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091FE2-5120-8544-B13B-D808F6B06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C33CB44-22C5-1C43-87B7-B97727CF06FD}"/>
              </a:ext>
            </a:extLst>
          </p:cNvPr>
          <p:cNvSpPr/>
          <p:nvPr userDrawn="1"/>
        </p:nvSpPr>
        <p:spPr>
          <a:xfrm>
            <a:off x="7514897" y="1739274"/>
            <a:ext cx="4677101" cy="2455394"/>
          </a:xfrm>
          <a:prstGeom prst="rect">
            <a:avLst/>
          </a:prstGeom>
          <a:gradFill flip="none" rotWithShape="1">
            <a:gsLst>
              <a:gs pos="0">
                <a:srgbClr val="00B1C3">
                  <a:alpha val="75090"/>
                </a:srgbClr>
              </a:gs>
              <a:gs pos="66000">
                <a:srgbClr val="355EA8">
                  <a:alpha val="79617"/>
                  <a:lumMod val="99938"/>
                </a:srgbClr>
              </a:gs>
              <a:gs pos="100000">
                <a:srgbClr val="9451B8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A9200882-522B-5E48-9513-260535EF4F3D}"/>
              </a:ext>
            </a:extLst>
          </p:cNvPr>
          <p:cNvSpPr>
            <a:spLocks noGrp="1"/>
          </p:cNvSpPr>
          <p:nvPr>
            <p:ph type="subTitle" idx="13" hasCustomPrompt="1"/>
          </p:nvPr>
        </p:nvSpPr>
        <p:spPr>
          <a:xfrm>
            <a:off x="7704571" y="2032162"/>
            <a:ext cx="4306808" cy="2009259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Text can overlay image</a:t>
            </a:r>
            <a:endParaRPr lang="en-US" dirty="0"/>
          </a:p>
        </p:txBody>
      </p:sp>
      <p:pic>
        <p:nvPicPr>
          <p:cNvPr id="11" name="Picture 7" descr="Picture 7">
            <a:extLst>
              <a:ext uri="{FF2B5EF4-FFF2-40B4-BE49-F238E27FC236}">
                <a16:creationId xmlns:a16="http://schemas.microsoft.com/office/drawing/2014/main" id="{67EB546F-9E5C-2F4F-BA00-E8AF17A7AFF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7369996-E5D0-EB45-9C76-E4D1674D1B1C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A1365A6F-6BB2-2D4F-BC5C-34B78147E4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©2022 COVESA</a:t>
            </a:r>
          </a:p>
        </p:txBody>
      </p:sp>
      <p:sp>
        <p:nvSpPr>
          <p:cNvPr id="20" name="Date Placeholder 3">
            <a:extLst>
              <a:ext uri="{FF2B5EF4-FFF2-40B4-BE49-F238E27FC236}">
                <a16:creationId xmlns:a16="http://schemas.microsoft.com/office/drawing/2014/main" id="{DC233A41-B473-434F-A05B-49FA6976D94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0B0B186-A051-1042-AC6A-44B30391309C}" type="datetime4">
              <a:rPr lang="en-GB" smtClean="0"/>
              <a:t>22 November 2022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E3D26DE-F01D-0647-8A3D-59343B9B140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34963" y="1220432"/>
            <a:ext cx="6854876" cy="4285459"/>
          </a:xfrm>
        </p:spPr>
        <p:txBody>
          <a:bodyPr>
            <a:normAutofit/>
          </a:bodyPr>
          <a:lstStyle>
            <a:lvl1pPr>
              <a:defRPr sz="2000"/>
            </a:lvl1pPr>
            <a:lvl2pPr marL="579438" indent="-220663">
              <a:buFont typeface="System Font Regular"/>
              <a:buChar char="−"/>
              <a:tabLst/>
              <a:defRPr sz="2000"/>
            </a:lvl2pPr>
            <a:lvl3pPr marL="762000" indent="-203200">
              <a:buFont typeface="Wingdings" pitchFamily="2" charset="2"/>
              <a:buChar char="§"/>
              <a:tabLst/>
              <a:defRPr sz="2000"/>
            </a:lvl3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7459862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26AEF5-A530-F741-AA2F-8C0CFA641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7" descr="Picture 7">
            <a:extLst>
              <a:ext uri="{FF2B5EF4-FFF2-40B4-BE49-F238E27FC236}">
                <a16:creationId xmlns:a16="http://schemas.microsoft.com/office/drawing/2014/main" id="{4E2AE552-1CA5-CD4F-965C-A970A3C7C5E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62B7C8E-F321-D247-975B-9145B25372DD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itle 1">
            <a:extLst>
              <a:ext uri="{FF2B5EF4-FFF2-40B4-BE49-F238E27FC236}">
                <a16:creationId xmlns:a16="http://schemas.microsoft.com/office/drawing/2014/main" id="{959EBC31-6185-B644-A74F-9DEA98A262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3" y="333375"/>
            <a:ext cx="9670885" cy="61255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GB" dirty="0"/>
              <a:t>Blank slide</a:t>
            </a:r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6A8398A9-741C-FC40-9DDC-44B0CEFCBF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©2022 COVESA</a:t>
            </a:r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ADB08635-3CC6-6848-8C41-1E3FE6A48A22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5E54885-F5DD-8145-A519-454713646F3E}" type="datetime4">
              <a:rPr lang="en-GB" smtClean="0"/>
              <a:t>22 November 2022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481154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hart, radar chart&#10;&#10;Description automatically generated">
            <a:extLst>
              <a:ext uri="{FF2B5EF4-FFF2-40B4-BE49-F238E27FC236}">
                <a16:creationId xmlns:a16="http://schemas.microsoft.com/office/drawing/2014/main" id="{31F316A6-F980-AD4C-B687-8F364722C3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482"/>
          <a:stretch/>
        </p:blipFill>
        <p:spPr>
          <a:xfrm>
            <a:off x="0" y="0"/>
            <a:ext cx="12192000" cy="26791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B16B90F-314C-E340-AEE8-82B1738D6E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22089" y="2882687"/>
            <a:ext cx="8100848" cy="591316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GB" dirty="0"/>
              <a:t>New presentation section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F05941-0B65-1248-AFE9-42645E4B7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C697C498-ED0F-D24F-8FB3-1FE15A02145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213221" y="3474003"/>
            <a:ext cx="6904311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Subtitle</a:t>
            </a:r>
            <a:endParaRPr lang="en-US" dirty="0"/>
          </a:p>
        </p:txBody>
      </p:sp>
      <p:pic>
        <p:nvPicPr>
          <p:cNvPr id="8" name="Picture 7" descr="Picture 7">
            <a:extLst>
              <a:ext uri="{FF2B5EF4-FFF2-40B4-BE49-F238E27FC236}">
                <a16:creationId xmlns:a16="http://schemas.microsoft.com/office/drawing/2014/main" id="{7245B3B6-2703-C34C-9664-553F705CD03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FC90D83-897C-3345-A180-172DA635E408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A4B713B4-61FF-C749-B1DA-C150D5E971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©2022 COVESA</a:t>
            </a:r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9E77C1C7-5EE9-F94D-B566-95F391AE83DE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F039502-76C8-E243-BC8B-2F8912574CFF}" type="datetime4">
              <a:rPr lang="en-GB" smtClean="0"/>
              <a:t>22 November 2022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85581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AB892FBF-A671-0A4E-9A94-3AAB40FB6A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211" t="1085" r="16983" b="2258"/>
          <a:stretch/>
        </p:blipFill>
        <p:spPr>
          <a:xfrm>
            <a:off x="-12699" y="0"/>
            <a:ext cx="6972299" cy="6858000"/>
          </a:xfrm>
          <a:prstGeom prst="rect">
            <a:avLst/>
          </a:prstGeom>
        </p:spPr>
      </p:pic>
      <p:pic>
        <p:nvPicPr>
          <p:cNvPr id="8" name="Picture 7" descr="Background pattern&#10;&#10;Description automatically generated with medium confidence">
            <a:extLst>
              <a:ext uri="{FF2B5EF4-FFF2-40B4-BE49-F238E27FC236}">
                <a16:creationId xmlns:a16="http://schemas.microsoft.com/office/drawing/2014/main" id="{D6715421-AF91-A54B-9090-1BE8E17ABEF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889" t="15897" b="50000"/>
          <a:stretch/>
        </p:blipFill>
        <p:spPr>
          <a:xfrm>
            <a:off x="6959600" y="4524065"/>
            <a:ext cx="5232400" cy="2344445"/>
          </a:xfrm>
          <a:prstGeom prst="rect">
            <a:avLst/>
          </a:prstGeom>
        </p:spPr>
      </p:pic>
      <p:pic>
        <p:nvPicPr>
          <p:cNvPr id="9" name="Picture 8" descr="Background pattern&#10;&#10;Description automatically generated with medium confidence">
            <a:extLst>
              <a:ext uri="{FF2B5EF4-FFF2-40B4-BE49-F238E27FC236}">
                <a16:creationId xmlns:a16="http://schemas.microsoft.com/office/drawing/2014/main" id="{E93CA0D2-49A0-154F-A650-021347526F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889" t="17792" b="50608"/>
          <a:stretch/>
        </p:blipFill>
        <p:spPr>
          <a:xfrm flipV="1">
            <a:off x="6959600" y="-1"/>
            <a:ext cx="5232400" cy="2172469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F10864D-6503-DF42-9F59-495F46BB7DF3}"/>
              </a:ext>
            </a:extLst>
          </p:cNvPr>
          <p:cNvSpPr/>
          <p:nvPr userDrawn="1"/>
        </p:nvSpPr>
        <p:spPr>
          <a:xfrm>
            <a:off x="0" y="2167197"/>
            <a:ext cx="6959600" cy="2481943"/>
          </a:xfrm>
          <a:prstGeom prst="rect">
            <a:avLst/>
          </a:prstGeom>
          <a:gradFill flip="none" rotWithShape="1">
            <a:gsLst>
              <a:gs pos="0">
                <a:srgbClr val="00B1C3">
                  <a:alpha val="54750"/>
                </a:srgbClr>
              </a:gs>
              <a:gs pos="66000">
                <a:srgbClr val="355EA8">
                  <a:alpha val="79617"/>
                  <a:lumMod val="99938"/>
                </a:srgbClr>
              </a:gs>
              <a:gs pos="100000">
                <a:srgbClr val="9451B8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3196B5A1-AE7E-FE4F-A4C1-F02145458D3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0025" y="2898952"/>
            <a:ext cx="3524249" cy="1143423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9E04DBDF-6B43-964D-958D-33027DC6519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55983" y="2701110"/>
            <a:ext cx="6640129" cy="570516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6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 dirty="0"/>
              <a:t>Cover title or headline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E4C4FD3-5E1B-0542-97FD-3AB88A79D97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55600" y="3429000"/>
            <a:ext cx="6604000" cy="48736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Sub-header text or secondary message</a:t>
            </a:r>
            <a:endParaRPr lang="en-US" dirty="0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0ADD5E58-4251-DF4F-93A3-D3AB5878DD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55600" y="3922166"/>
            <a:ext cx="4637088" cy="48736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15 September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812117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ar driving on a road&#10;&#10;Description automatically generated with low confidence">
            <a:extLst>
              <a:ext uri="{FF2B5EF4-FFF2-40B4-BE49-F238E27FC236}">
                <a16:creationId xmlns:a16="http://schemas.microsoft.com/office/drawing/2014/main" id="{71F8D904-A1DC-CA4D-8E83-8EC28BE5132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5257"/>
          <a:stretch/>
        </p:blipFill>
        <p:spPr>
          <a:xfrm>
            <a:off x="4239034" y="7042"/>
            <a:ext cx="7952966" cy="685095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733E027-035F-5C49-9E5B-927AAA124B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81958" y="3007410"/>
            <a:ext cx="5514153" cy="555551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Thank you!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84E0656-84D5-E24D-9C80-D2C5F92E002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238" y="549275"/>
            <a:ext cx="3670300" cy="1193800"/>
          </a:xfrm>
          <a:prstGeom prst="rect">
            <a:avLst/>
          </a:prstGeom>
        </p:spPr>
      </p:pic>
      <p:sp>
        <p:nvSpPr>
          <p:cNvPr id="10" name="Subtitle 2">
            <a:extLst>
              <a:ext uri="{FF2B5EF4-FFF2-40B4-BE49-F238E27FC236}">
                <a16:creationId xmlns:a16="http://schemas.microsoft.com/office/drawing/2014/main" id="{FC178A5F-551F-F54B-88DE-90FAC682F8F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136524" y="4834759"/>
            <a:ext cx="4330262" cy="483475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Visit: </a:t>
            </a:r>
            <a:r>
              <a:rPr lang="en-GB" dirty="0" err="1"/>
              <a:t>www.covesa.global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79B527-95CB-CD48-B0A2-DB13A47DACB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126288" y="5434013"/>
            <a:ext cx="4371975" cy="550862"/>
          </a:xfrm>
        </p:spPr>
        <p:txBody>
          <a:bodyPr/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Contact Us: </a:t>
            </a:r>
            <a:r>
              <a:rPr lang="en-US" dirty="0" err="1"/>
              <a:t>help@covesa.global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0868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id |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DEE7053F-DB9B-44B2-AD0F-3AB1F6CB571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26319388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defRPr/>
            </a:lvl1pPr>
          </a:lstStyle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Action Title. 26pt. All Caps. </a:t>
            </a:r>
            <a:r>
              <a:rPr lang="de-DE" noProof="0" dirty="0" err="1"/>
              <a:t>Two</a:t>
            </a:r>
            <a:r>
              <a:rPr lang="de-DE" noProof="0" dirty="0"/>
              <a:t> </a:t>
            </a:r>
            <a:r>
              <a:rPr lang="de-DE" noProof="0" dirty="0" err="1"/>
              <a:t>lines</a:t>
            </a:r>
            <a:r>
              <a:rPr lang="de-DE" noProof="0" dirty="0"/>
              <a:t> maximum.</a:t>
            </a:r>
          </a:p>
        </p:txBody>
      </p:sp>
    </p:spTree>
    <p:extLst>
      <p:ext uri="{BB962C8B-B14F-4D97-AF65-F5344CB8AC3E}">
        <p14:creationId xmlns:p14="http://schemas.microsoft.com/office/powerpoint/2010/main" val="359530485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id |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C568A48D-FC8F-4A69-A7C6-8F5625DC62B3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09397813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>
            <a:lvl1pPr rtl="0">
              <a:defRPr/>
            </a:lvl1pPr>
          </a:lstStyle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Action Title. 26pt. All Caps. </a:t>
            </a:r>
            <a:r>
              <a:rPr lang="de-DE" noProof="0" dirty="0" err="1"/>
              <a:t>Two</a:t>
            </a:r>
            <a:r>
              <a:rPr lang="de-DE" noProof="0" dirty="0"/>
              <a:t> </a:t>
            </a:r>
            <a:r>
              <a:rPr lang="de-DE" noProof="0" dirty="0" err="1"/>
              <a:t>lines</a:t>
            </a:r>
            <a:r>
              <a:rPr lang="de-DE" noProof="0" dirty="0"/>
              <a:t> maximum.</a:t>
            </a:r>
          </a:p>
        </p:txBody>
      </p:sp>
    </p:spTree>
    <p:extLst>
      <p:ext uri="{BB962C8B-B14F-4D97-AF65-F5344CB8AC3E}">
        <p14:creationId xmlns:p14="http://schemas.microsoft.com/office/powerpoint/2010/main" val="26653236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1" pos="3704" userDrawn="1">
          <p15:clr>
            <a:srgbClr val="FBAE40"/>
          </p15:clr>
        </p15:guide>
        <p15:guide id="12" pos="3976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id |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45D995C9-90CA-4EE8-9DD8-83F67413969C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17980251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3628" cy="400110"/>
          </a:xfrm>
        </p:spPr>
        <p:txBody>
          <a:bodyPr vert="horz"/>
          <a:lstStyle>
            <a:lvl1pPr rtl="0">
              <a:defRPr/>
            </a:lvl1pPr>
          </a:lstStyle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Action Title. 26pt. All Caps. </a:t>
            </a:r>
            <a:r>
              <a:rPr lang="de-DE" noProof="0" dirty="0" err="1"/>
              <a:t>Two</a:t>
            </a:r>
            <a:r>
              <a:rPr lang="de-DE" noProof="0" dirty="0"/>
              <a:t> </a:t>
            </a:r>
            <a:r>
              <a:rPr lang="de-DE" noProof="0" dirty="0" err="1"/>
              <a:t>lines</a:t>
            </a:r>
            <a:r>
              <a:rPr lang="de-DE" noProof="0" dirty="0"/>
              <a:t> maximum.</a:t>
            </a:r>
          </a:p>
        </p:txBody>
      </p:sp>
    </p:spTree>
    <p:extLst>
      <p:ext uri="{BB962C8B-B14F-4D97-AF65-F5344CB8AC3E}">
        <p14:creationId xmlns:p14="http://schemas.microsoft.com/office/powerpoint/2010/main" val="31416655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570">
          <p15:clr>
            <a:srgbClr val="FBAE40"/>
          </p15:clr>
        </p15:guide>
        <p15:guide id="2" pos="2712">
          <p15:clr>
            <a:srgbClr val="FBAE40"/>
          </p15:clr>
        </p15:guide>
        <p15:guide id="3" pos="5118">
          <p15:clr>
            <a:srgbClr val="FBAE40"/>
          </p15:clr>
        </p15:guide>
        <p15:guide id="4" pos="4974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id |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6A87CDE6-4D31-464C-B238-7EB6F6DBD01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32681867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lnSpc>
                <a:spcPct val="100000"/>
              </a:lnSpc>
              <a:spcAft>
                <a:spcPts val="600"/>
              </a:spcAft>
              <a:defRPr/>
            </a:lvl1pPr>
          </a:lstStyle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Action Title. 26pt. All Caps. </a:t>
            </a:r>
            <a:r>
              <a:rPr lang="de-DE" noProof="0" dirty="0" err="1"/>
              <a:t>Two</a:t>
            </a:r>
            <a:r>
              <a:rPr lang="de-DE" noProof="0" dirty="0"/>
              <a:t> </a:t>
            </a:r>
            <a:r>
              <a:rPr lang="de-DE" noProof="0" dirty="0" err="1"/>
              <a:t>lines</a:t>
            </a:r>
            <a:r>
              <a:rPr lang="de-DE" noProof="0" dirty="0"/>
              <a:t> maximum.</a:t>
            </a:r>
          </a:p>
        </p:txBody>
      </p:sp>
    </p:spTree>
    <p:extLst>
      <p:ext uri="{BB962C8B-B14F-4D97-AF65-F5344CB8AC3E}">
        <p14:creationId xmlns:p14="http://schemas.microsoft.com/office/powerpoint/2010/main" val="13668858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68">
          <p15:clr>
            <a:srgbClr val="FBAE40"/>
          </p15:clr>
        </p15:guide>
        <p15:guide id="2" pos="2111">
          <p15:clr>
            <a:srgbClr val="FBAE40"/>
          </p15:clr>
        </p15:guide>
        <p15:guide id="3" pos="3771">
          <p15:clr>
            <a:srgbClr val="FBAE40"/>
          </p15:clr>
        </p15:guide>
        <p15:guide id="4" pos="3915">
          <p15:clr>
            <a:srgbClr val="FBAE40"/>
          </p15:clr>
        </p15:guide>
        <p15:guide id="5" pos="5576">
          <p15:clr>
            <a:srgbClr val="FBAE40"/>
          </p15:clr>
        </p15:guide>
        <p15:guide id="6" pos="572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id | 2x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05645238-9DEC-4A72-9BA1-F517092FAE02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22123228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>
            <a:lvl1pPr rtl="0">
              <a:defRPr/>
            </a:lvl1pPr>
          </a:lstStyle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Action Title. 26pt. All Caps. </a:t>
            </a:r>
            <a:r>
              <a:rPr lang="de-DE" noProof="0" dirty="0" err="1"/>
              <a:t>Two</a:t>
            </a:r>
            <a:r>
              <a:rPr lang="de-DE" noProof="0" dirty="0"/>
              <a:t> </a:t>
            </a:r>
            <a:r>
              <a:rPr lang="de-DE" noProof="0" dirty="0" err="1"/>
              <a:t>lines</a:t>
            </a:r>
            <a:r>
              <a:rPr lang="de-DE" noProof="0" dirty="0"/>
              <a:t> maximum.</a:t>
            </a:r>
          </a:p>
        </p:txBody>
      </p:sp>
    </p:spTree>
    <p:extLst>
      <p:ext uri="{BB962C8B-B14F-4D97-AF65-F5344CB8AC3E}">
        <p14:creationId xmlns:p14="http://schemas.microsoft.com/office/powerpoint/2010/main" val="26893063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4" pos="3704" userDrawn="1">
          <p15:clr>
            <a:srgbClr val="FBAE40"/>
          </p15:clr>
        </p15:guide>
        <p15:guide id="15" pos="3976" userDrawn="1">
          <p15:clr>
            <a:srgbClr val="FBAE40"/>
          </p15:clr>
        </p15:guide>
        <p15:guide id="16" orient="horz" pos="2500" userDrawn="1">
          <p15:clr>
            <a:srgbClr val="FBAE40"/>
          </p15:clr>
        </p15:guide>
        <p15:guide id="17" orient="horz" pos="2364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|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D1CCC0F5-E43D-4616-B7C4-E058ADB680BD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85872884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Inhaltsplatzhalter 1">
            <a:extLst>
              <a:ext uri="{FF2B5EF4-FFF2-40B4-BE49-F238E27FC236}">
                <a16:creationId xmlns:a16="http://schemas.microsoft.com/office/drawing/2014/main" id="{D9028297-F8A3-40B3-AA36-477ABB38F3E8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88947" y="1413933"/>
            <a:ext cx="11224684" cy="489479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r>
              <a:rPr lang="de-DE" noProof="0" dirty="0"/>
              <a:t>.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insert</a:t>
            </a:r>
            <a:r>
              <a:rPr lang="de-DE" noProof="0" dirty="0"/>
              <a:t> </a:t>
            </a:r>
            <a:r>
              <a:rPr lang="de-DE" noProof="0" dirty="0" err="1"/>
              <a:t>content</a:t>
            </a:r>
            <a:r>
              <a:rPr lang="de-DE" noProof="0" dirty="0"/>
              <a:t> like a </a:t>
            </a:r>
            <a:r>
              <a:rPr lang="de-DE" noProof="0" dirty="0" err="1"/>
              <a:t>table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diagram</a:t>
            </a:r>
            <a:r>
              <a:rPr lang="de-DE" noProof="0" dirty="0"/>
              <a:t> just </a:t>
            </a:r>
            <a:r>
              <a:rPr lang="de-DE" noProof="0" dirty="0" err="1"/>
              <a:t>click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icon</a:t>
            </a:r>
            <a:r>
              <a:rPr lang="de-DE" noProof="0" dirty="0"/>
              <a:t> in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middle</a:t>
            </a:r>
            <a:r>
              <a:rPr lang="de-DE" noProof="0" dirty="0"/>
              <a:t>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placeholder</a:t>
            </a:r>
            <a:r>
              <a:rPr lang="de-DE" noProof="0" dirty="0"/>
              <a:t>.</a:t>
            </a:r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cap="all" baseline="0"/>
            </a:lvl1pPr>
          </a:lstStyle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Action Title. 26pt. All Caps. </a:t>
            </a:r>
            <a:r>
              <a:rPr lang="de-DE" noProof="0" dirty="0" err="1"/>
              <a:t>Two</a:t>
            </a:r>
            <a:r>
              <a:rPr lang="de-DE" noProof="0" dirty="0"/>
              <a:t> </a:t>
            </a:r>
            <a:r>
              <a:rPr lang="de-DE" noProof="0" dirty="0" err="1"/>
              <a:t>lines</a:t>
            </a:r>
            <a:r>
              <a:rPr lang="de-DE" noProof="0" dirty="0"/>
              <a:t> maximum.</a:t>
            </a:r>
          </a:p>
        </p:txBody>
      </p:sp>
    </p:spTree>
    <p:extLst>
      <p:ext uri="{BB962C8B-B14F-4D97-AF65-F5344CB8AC3E}">
        <p14:creationId xmlns:p14="http://schemas.microsoft.com/office/powerpoint/2010/main" val="156805292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|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9873D050-8C41-4684-9B1D-81971AB52E6D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43656263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4" progId="TCLayout.ActiveDocument.1">
                  <p:embed/>
                </p:oleObj>
              </mc:Choice>
              <mc:Fallback>
                <p:oleObj name="think-cell Folie" r:id="rId3" imgW="344" imgH="344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Inhaltsplatzhalter 2">
            <a:extLst>
              <a:ext uri="{FF2B5EF4-FFF2-40B4-BE49-F238E27FC236}">
                <a16:creationId xmlns:a16="http://schemas.microsoft.com/office/drawing/2014/main" id="{BA9CD6AC-9C73-4D8F-9F5C-1CF35772BD39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317288" y="1413933"/>
            <a:ext cx="5396342" cy="489479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r>
              <a:rPr lang="de-DE" noProof="0" dirty="0"/>
              <a:t>.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insert</a:t>
            </a:r>
            <a:r>
              <a:rPr lang="de-DE" noProof="0" dirty="0"/>
              <a:t> </a:t>
            </a:r>
            <a:r>
              <a:rPr lang="de-DE" noProof="0" dirty="0" err="1"/>
              <a:t>content</a:t>
            </a:r>
            <a:r>
              <a:rPr lang="de-DE" noProof="0" dirty="0"/>
              <a:t> like a </a:t>
            </a:r>
            <a:r>
              <a:rPr lang="de-DE" noProof="0" dirty="0" err="1"/>
              <a:t>table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diagram</a:t>
            </a:r>
            <a:r>
              <a:rPr lang="de-DE" noProof="0" dirty="0"/>
              <a:t> just </a:t>
            </a:r>
            <a:r>
              <a:rPr lang="de-DE" noProof="0" dirty="0" err="1"/>
              <a:t>click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icon</a:t>
            </a:r>
            <a:r>
              <a:rPr lang="de-DE" noProof="0" dirty="0"/>
              <a:t> in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middle</a:t>
            </a:r>
            <a:r>
              <a:rPr lang="de-DE" noProof="0" dirty="0"/>
              <a:t>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placeholder</a:t>
            </a:r>
            <a:r>
              <a:rPr lang="de-DE" noProof="0" dirty="0"/>
              <a:t>.</a:t>
            </a:r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endParaRPr lang="de-DE" noProof="0" dirty="0"/>
          </a:p>
        </p:txBody>
      </p:sp>
      <p:sp>
        <p:nvSpPr>
          <p:cNvPr id="22" name="Inhaltsplatzhalter 1">
            <a:extLst>
              <a:ext uri="{FF2B5EF4-FFF2-40B4-BE49-F238E27FC236}">
                <a16:creationId xmlns:a16="http://schemas.microsoft.com/office/drawing/2014/main" id="{4EA6A0CB-E01D-4647-9CEB-66AA9684281A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88946" y="1413933"/>
            <a:ext cx="5396342" cy="4894792"/>
          </a:xfrm>
        </p:spPr>
        <p:txBody>
          <a:bodyPr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  <a:lvl2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2pPr>
            <a:lvl3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3pPr>
            <a:lvl4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4pPr>
            <a:lvl5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r>
              <a:rPr lang="de-DE" noProof="0" dirty="0"/>
              <a:t>.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insert</a:t>
            </a:r>
            <a:r>
              <a:rPr lang="de-DE" noProof="0" dirty="0"/>
              <a:t> </a:t>
            </a:r>
            <a:r>
              <a:rPr lang="de-DE" noProof="0" dirty="0" err="1"/>
              <a:t>content</a:t>
            </a:r>
            <a:r>
              <a:rPr lang="de-DE" noProof="0" dirty="0"/>
              <a:t> like a </a:t>
            </a:r>
            <a:r>
              <a:rPr lang="de-DE" noProof="0" dirty="0" err="1"/>
              <a:t>table</a:t>
            </a:r>
            <a:r>
              <a:rPr lang="de-DE" noProof="0" dirty="0"/>
              <a:t> </a:t>
            </a:r>
            <a:r>
              <a:rPr lang="de-DE" noProof="0" dirty="0" err="1"/>
              <a:t>or</a:t>
            </a:r>
            <a:r>
              <a:rPr lang="de-DE" noProof="0" dirty="0"/>
              <a:t> </a:t>
            </a:r>
            <a:r>
              <a:rPr lang="de-DE" noProof="0" dirty="0" err="1"/>
              <a:t>diagram</a:t>
            </a:r>
            <a:r>
              <a:rPr lang="de-DE" noProof="0" dirty="0"/>
              <a:t> just </a:t>
            </a:r>
            <a:r>
              <a:rPr lang="de-DE" noProof="0" dirty="0" err="1"/>
              <a:t>click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icon</a:t>
            </a:r>
            <a:r>
              <a:rPr lang="de-DE" noProof="0" dirty="0"/>
              <a:t> in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middle</a:t>
            </a:r>
            <a:r>
              <a:rPr lang="de-DE" noProof="0" dirty="0"/>
              <a:t> </a:t>
            </a:r>
            <a:r>
              <a:rPr lang="de-DE" noProof="0" dirty="0" err="1"/>
              <a:t>of</a:t>
            </a:r>
            <a:r>
              <a:rPr lang="de-DE" noProof="0" dirty="0"/>
              <a:t> </a:t>
            </a:r>
            <a:r>
              <a:rPr lang="de-DE" noProof="0" dirty="0" err="1"/>
              <a:t>the</a:t>
            </a:r>
            <a:r>
              <a:rPr lang="de-DE" noProof="0" dirty="0"/>
              <a:t> </a:t>
            </a:r>
            <a:r>
              <a:rPr lang="de-DE" noProof="0" dirty="0" err="1"/>
              <a:t>placeholder</a:t>
            </a:r>
            <a:r>
              <a:rPr lang="de-DE" noProof="0" dirty="0"/>
              <a:t>.</a:t>
            </a:r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endParaRPr lang="de-DE" noProof="0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88947" y="347184"/>
            <a:ext cx="11224684" cy="400110"/>
          </a:xfrm>
        </p:spPr>
        <p:txBody>
          <a:bodyPr vert="horz"/>
          <a:lstStyle>
            <a:lvl1pPr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/>
            </a:lvl1pPr>
          </a:lstStyle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Action Title. 26pt. All Caps. </a:t>
            </a:r>
            <a:r>
              <a:rPr lang="de-DE" noProof="0" dirty="0" err="1"/>
              <a:t>Two</a:t>
            </a:r>
            <a:r>
              <a:rPr lang="de-DE" noProof="0" dirty="0"/>
              <a:t> </a:t>
            </a:r>
            <a:r>
              <a:rPr lang="de-DE" noProof="0" dirty="0" err="1"/>
              <a:t>lines</a:t>
            </a:r>
            <a:r>
              <a:rPr lang="de-DE" noProof="0" dirty="0"/>
              <a:t> maximum.</a:t>
            </a:r>
          </a:p>
        </p:txBody>
      </p:sp>
    </p:spTree>
    <p:extLst>
      <p:ext uri="{BB962C8B-B14F-4D97-AF65-F5344CB8AC3E}">
        <p14:creationId xmlns:p14="http://schemas.microsoft.com/office/powerpoint/2010/main" val="31880990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5" pos="3711" userDrawn="1">
          <p15:clr>
            <a:srgbClr val="FBAE40"/>
          </p15:clr>
        </p15:guide>
        <p15:guide id="6" pos="3976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2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oleObject" Target="../embeddings/oleObject1.bin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4.xml"/><Relationship Id="rId4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kt 9" hidden="1">
            <a:extLst>
              <a:ext uri="{FF2B5EF4-FFF2-40B4-BE49-F238E27FC236}">
                <a16:creationId xmlns:a16="http://schemas.microsoft.com/office/drawing/2014/main" id="{09EE4F16-695E-4248-98E9-D0E744B1D25A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1"/>
            </p:custDataLst>
            <p:extLst>
              <p:ext uri="{D42A27DB-BD31-4B8C-83A1-F6EECF244321}">
                <p14:modId xmlns:p14="http://schemas.microsoft.com/office/powerpoint/2010/main" val="371585721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22" imgW="344" imgH="344" progId="TCLayout.ActiveDocument.1">
                  <p:embed/>
                </p:oleObj>
              </mc:Choice>
              <mc:Fallback>
                <p:oleObj name="think-cell Folie" r:id="rId22" imgW="344" imgH="344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platzhalter 1"/>
          <p:cNvSpPr>
            <a:spLocks noGrp="1"/>
          </p:cNvSpPr>
          <p:nvPr>
            <p:ph type="body" idx="1"/>
          </p:nvPr>
        </p:nvSpPr>
        <p:spPr>
          <a:xfrm>
            <a:off x="488947" y="1413933"/>
            <a:ext cx="11224684" cy="489479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</a:t>
            </a:r>
            <a:r>
              <a:rPr lang="de-DE" noProof="0" dirty="0" err="1"/>
              <a:t>text</a:t>
            </a:r>
            <a:endParaRPr lang="de-DE" noProof="0" dirty="0"/>
          </a:p>
          <a:p>
            <a:pPr lvl="1"/>
            <a:r>
              <a:rPr lang="de-DE" noProof="0" dirty="0"/>
              <a:t>Second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2"/>
            <a:r>
              <a:rPr lang="de-DE" noProof="0" dirty="0"/>
              <a:t>Third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3"/>
            <a:r>
              <a:rPr lang="de-DE" noProof="0" dirty="0"/>
              <a:t>Forth </a:t>
            </a:r>
            <a:r>
              <a:rPr lang="de-DE" noProof="0" dirty="0" err="1"/>
              <a:t>level</a:t>
            </a:r>
            <a:endParaRPr lang="de-DE" noProof="0" dirty="0"/>
          </a:p>
          <a:p>
            <a:pPr lvl="4"/>
            <a:r>
              <a:rPr lang="de-DE" noProof="0" dirty="0" err="1"/>
              <a:t>Fifth</a:t>
            </a:r>
            <a:r>
              <a:rPr lang="de-DE" noProof="0" dirty="0"/>
              <a:t> </a:t>
            </a:r>
            <a:r>
              <a:rPr lang="de-DE" noProof="0" dirty="0" err="1"/>
              <a:t>level</a:t>
            </a:r>
            <a:endParaRPr lang="de-DE" noProof="0" dirty="0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88947" y="347184"/>
            <a:ext cx="11224684" cy="400110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/>
          <a:p>
            <a:r>
              <a:rPr lang="de-DE" noProof="0" dirty="0"/>
              <a:t>Click </a:t>
            </a:r>
            <a:r>
              <a:rPr lang="de-DE" noProof="0" dirty="0" err="1"/>
              <a:t>to</a:t>
            </a:r>
            <a:r>
              <a:rPr lang="de-DE" noProof="0" dirty="0"/>
              <a:t> </a:t>
            </a:r>
            <a:r>
              <a:rPr lang="de-DE" noProof="0" dirty="0" err="1"/>
              <a:t>edit</a:t>
            </a:r>
            <a:r>
              <a:rPr lang="de-DE" noProof="0" dirty="0"/>
              <a:t> Action Title. 26pt. </a:t>
            </a:r>
            <a:r>
              <a:rPr lang="de-DE" noProof="0" dirty="0" err="1"/>
              <a:t>Uppercase</a:t>
            </a:r>
            <a:r>
              <a:rPr lang="de-DE" noProof="0" dirty="0"/>
              <a:t>. </a:t>
            </a:r>
            <a:r>
              <a:rPr lang="de-DE" noProof="0" dirty="0" err="1"/>
              <a:t>Two</a:t>
            </a:r>
            <a:r>
              <a:rPr lang="de-DE" noProof="0" dirty="0"/>
              <a:t> </a:t>
            </a:r>
            <a:r>
              <a:rPr lang="de-DE" noProof="0" dirty="0" err="1"/>
              <a:t>lines</a:t>
            </a:r>
            <a:r>
              <a:rPr lang="de-DE" noProof="0" dirty="0"/>
              <a:t> max.</a:t>
            </a:r>
          </a:p>
        </p:txBody>
      </p:sp>
      <p:cxnSp>
        <p:nvCxnSpPr>
          <p:cNvPr id="9" name="BMW Group Trennlinie">
            <a:extLst>
              <a:ext uri="{FF2B5EF4-FFF2-40B4-BE49-F238E27FC236}">
                <a16:creationId xmlns:a16="http://schemas.microsoft.com/office/drawing/2014/main" id="{BC1828C9-D469-4FB9-A7A2-6539CE4617FD}"/>
              </a:ext>
            </a:extLst>
          </p:cNvPr>
          <p:cNvCxnSpPr/>
          <p:nvPr userDrawn="1"/>
        </p:nvCxnSpPr>
        <p:spPr>
          <a:xfrm>
            <a:off x="-1" y="6572265"/>
            <a:ext cx="12192001" cy="0"/>
          </a:xfrm>
          <a:prstGeom prst="line">
            <a:avLst/>
          </a:prstGeom>
          <a:ln w="12700">
            <a:solidFill>
              <a:schemeClr val="tx1">
                <a:alpha val="2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SeitenzahlAU1">
            <a:extLst>
              <a:ext uri="{FF2B5EF4-FFF2-40B4-BE49-F238E27FC236}">
                <a16:creationId xmlns:a16="http://schemas.microsoft.com/office/drawing/2014/main" id="{2222059C-550C-4186-A024-687BF66686BC}"/>
              </a:ext>
            </a:extLst>
          </p:cNvPr>
          <p:cNvSpPr/>
          <p:nvPr userDrawn="1"/>
        </p:nvSpPr>
        <p:spPr>
          <a:xfrm>
            <a:off x="11338527" y="6638189"/>
            <a:ext cx="375104" cy="153888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/>
          <a:p>
            <a:pPr lvl="0" algn="r" rtl="0"/>
            <a:r>
              <a:rPr lang="en-GB" sz="1000" noProof="0">
                <a:solidFill>
                  <a:schemeClr val="tx1">
                    <a:lumMod val="65000"/>
                    <a:lumOff val="35000"/>
                  </a:schemeClr>
                </a:solidFill>
              </a:rPr>
              <a:t>- </a:t>
            </a:r>
            <a:fld id="{13EADCD7-5958-46D5-9257-6B99F6E48D58}" type="slidenum">
              <a:rPr lang="en-GB" sz="1000" noProof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pPr lvl="0" algn="r" rtl="0"/>
              <a:t>‹#›</a:t>
            </a:fld>
            <a:r>
              <a:rPr lang="en-GB" sz="1000" noProof="0">
                <a:solidFill>
                  <a:schemeClr val="tx1">
                    <a:lumMod val="65000"/>
                    <a:lumOff val="35000"/>
                  </a:schemeClr>
                </a:solidFill>
              </a:rPr>
              <a:t> -</a:t>
            </a:r>
          </a:p>
        </p:txBody>
      </p:sp>
      <p:sp>
        <p:nvSpPr>
          <p:cNvPr id="12" name="FußzeileAU1">
            <a:extLst>
              <a:ext uri="{FF2B5EF4-FFF2-40B4-BE49-F238E27FC236}">
                <a16:creationId xmlns:a16="http://schemas.microsoft.com/office/drawing/2014/main" id="{90D422AA-106A-4F31-9838-F8E0F4532E2E}"/>
              </a:ext>
            </a:extLst>
          </p:cNvPr>
          <p:cNvSpPr txBox="1">
            <a:spLocks/>
          </p:cNvSpPr>
          <p:nvPr userDrawn="1"/>
        </p:nvSpPr>
        <p:spPr>
          <a:xfrm>
            <a:off x="488947" y="6638179"/>
            <a:ext cx="1372171" cy="153888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defPPr>
              <a:defRPr lang="de-DE"/>
            </a:defPPr>
            <a:lvl1pPr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 rtl="0"/>
            <a:r>
              <a:rPr lang="en-GB" noProof="0"/>
              <a:t>Department | Date | Author </a:t>
            </a:r>
          </a:p>
        </p:txBody>
      </p:sp>
    </p:spTree>
    <p:extLst>
      <p:ext uri="{BB962C8B-B14F-4D97-AF65-F5344CB8AC3E}">
        <p14:creationId xmlns:p14="http://schemas.microsoft.com/office/powerpoint/2010/main" val="1288936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  <p:sldLayoutId id="2147483711" r:id="rId13"/>
    <p:sldLayoutId id="2147483713" r:id="rId14"/>
    <p:sldLayoutId id="2147483714" r:id="rId15"/>
    <p:sldLayoutId id="2147483715" r:id="rId16"/>
    <p:sldLayoutId id="2147483716" r:id="rId17"/>
    <p:sldLayoutId id="2147483717" r:id="rId18"/>
    <p:sldLayoutId id="2147483718" r:id="rId19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None/>
        <a:defRPr sz="2600" b="0" kern="1200" cap="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90800" indent="-1908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381600" indent="-1908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BMW Group Condensed" panose="020B0606020202020204" pitchFamily="34" charset="0"/>
        <a:buChar char="-"/>
        <a:defRPr lang="de-DE" sz="1800" kern="120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572400" indent="-1908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BMW Group Condensed" panose="020B0606020202020204" pitchFamily="34" charset="0"/>
        <a:buChar char="-"/>
        <a:defRPr lang="de-DE" sz="180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763200" indent="-1908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BMW Group Condensed" panose="020B0606020202020204" pitchFamily="34" charset="0"/>
        <a:buChar char="-"/>
        <a:defRPr lang="de-DE" sz="180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954000" indent="-1908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BMW Group Condensed" panose="020B0606020202020204" pitchFamily="34" charset="0"/>
        <a:buChar char="-"/>
        <a:defRPr lang="de-DE" sz="1800" kern="1200" dirty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6" pos="302" userDrawn="1">
          <p15:clr>
            <a:srgbClr val="F26B43"/>
          </p15:clr>
        </p15:guide>
        <p15:guide id="7" orient="horz" pos="217" userDrawn="1">
          <p15:clr>
            <a:srgbClr val="F26B43"/>
          </p15:clr>
        </p15:guide>
        <p15:guide id="8" pos="7378" userDrawn="1">
          <p15:clr>
            <a:srgbClr val="F26B43"/>
          </p15:clr>
        </p15:guide>
        <p15:guide id="9" orient="horz" pos="890" userDrawn="1">
          <p15:clr>
            <a:srgbClr val="F26B43"/>
          </p15:clr>
        </p15:guide>
        <p15:guide id="10" orient="horz" pos="3974" userDrawn="1">
          <p15:clr>
            <a:srgbClr val="F26B43"/>
          </p15:clr>
        </p15:guide>
        <p15:guide id="11" orient="horz" pos="4139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5AA5E3-1178-5B4B-A5C1-CEADE8D75B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4724" y="1196975"/>
            <a:ext cx="688690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Nonet </a:t>
            </a:r>
            <a:r>
              <a:rPr lang="en-GB" sz="2000" dirty="0" err="1"/>
              <a:t>voluptatem</a:t>
            </a:r>
            <a:r>
              <a:rPr lang="en-GB" sz="2000" dirty="0"/>
              <a:t> </a:t>
            </a:r>
            <a:r>
              <a:rPr lang="en-GB" sz="2000" dirty="0" err="1"/>
              <a:t>quam</a:t>
            </a:r>
            <a:r>
              <a:rPr lang="en-GB" sz="2000" dirty="0"/>
              <a:t> </a:t>
            </a:r>
            <a:r>
              <a:rPr lang="en-GB" sz="2000" dirty="0" err="1"/>
              <a:t>eliquamus</a:t>
            </a:r>
            <a:r>
              <a:rPr lang="en-GB" sz="2000" dirty="0"/>
              <a:t> </a:t>
            </a:r>
          </a:p>
          <a:p>
            <a:pPr marL="800100" lvl="1" indent="-342900">
              <a:spcAft>
                <a:spcPts val="1000"/>
              </a:spcAft>
              <a:buFont typeface="Calibri" panose="020F0502020204030204" pitchFamily="34" charset="0"/>
              <a:buChar char="―"/>
            </a:pPr>
            <a:r>
              <a:rPr lang="en-GB" sz="2000" dirty="0" err="1"/>
              <a:t>Xxxx</a:t>
            </a:r>
            <a:endParaRPr lang="en-GB" sz="2000" dirty="0"/>
          </a:p>
          <a:p>
            <a:pPr marL="800100" lvl="1" indent="-342900">
              <a:spcAft>
                <a:spcPts val="1000"/>
              </a:spcAft>
              <a:buFont typeface="Calibri" panose="020F0502020204030204" pitchFamily="34" charset="0"/>
              <a:buChar char="―"/>
            </a:pPr>
            <a:r>
              <a:rPr lang="en-GB" sz="2000" dirty="0" err="1"/>
              <a:t>xxxx</a:t>
            </a:r>
            <a:endParaRPr lang="en-GB" sz="2000" dirty="0"/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Si </a:t>
            </a:r>
            <a:r>
              <a:rPr lang="en-GB" sz="2000" dirty="0" err="1"/>
              <a:t>consequatet</a:t>
            </a:r>
            <a:r>
              <a:rPr lang="en-GB" sz="2000" dirty="0"/>
              <a:t> </a:t>
            </a:r>
            <a:r>
              <a:rPr lang="en-GB" sz="2000" dirty="0" err="1"/>
              <a:t>eumquisseque</a:t>
            </a:r>
            <a:r>
              <a:rPr lang="en-GB" sz="2000" dirty="0"/>
              <a:t> </a:t>
            </a:r>
            <a:r>
              <a:rPr lang="en-GB" sz="2000" dirty="0" err="1"/>
              <a:t>rerro</a:t>
            </a:r>
            <a:r>
              <a:rPr lang="en-GB" sz="2000" dirty="0"/>
              <a:t> </a:t>
            </a:r>
            <a:r>
              <a:rPr lang="en-GB" sz="2000" dirty="0" err="1"/>
              <a:t>iumet</a:t>
            </a:r>
            <a:r>
              <a:rPr lang="en-GB" sz="2000" dirty="0"/>
              <a:t> </a:t>
            </a:r>
            <a:r>
              <a:rPr lang="en-GB" sz="2000" dirty="0" err="1"/>
              <a:t>volupic</a:t>
            </a:r>
            <a:r>
              <a:rPr lang="en-GB" sz="2000" dirty="0"/>
              <a:t> </a:t>
            </a:r>
            <a:r>
              <a:rPr lang="en-GB" sz="2000" dirty="0" err="1"/>
              <a:t>testem</a:t>
            </a:r>
            <a:endParaRPr lang="en-GB" sz="2000" dirty="0"/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Net, </a:t>
            </a:r>
            <a:r>
              <a:rPr lang="en-GB" sz="2000" dirty="0" err="1"/>
              <a:t>tem</a:t>
            </a:r>
            <a:r>
              <a:rPr lang="en-GB" sz="2000" dirty="0"/>
              <a:t> </a:t>
            </a:r>
            <a:r>
              <a:rPr lang="en-GB" sz="2000" dirty="0" err="1"/>
              <a:t>volupid</a:t>
            </a:r>
            <a:r>
              <a:rPr lang="en-GB" sz="2000" dirty="0"/>
              <a:t> </a:t>
            </a:r>
            <a:r>
              <a:rPr lang="en-GB" sz="2000" dirty="0" err="1"/>
              <a:t>enditis</a:t>
            </a:r>
            <a:r>
              <a:rPr lang="en-GB" sz="2000" dirty="0"/>
              <a:t> </a:t>
            </a:r>
            <a:r>
              <a:rPr lang="en-GB" sz="2000" dirty="0" err="1"/>
              <a:t>dolum</a:t>
            </a:r>
            <a:r>
              <a:rPr lang="en-GB" sz="2000" dirty="0"/>
              <a:t> </a:t>
            </a:r>
            <a:r>
              <a:rPr lang="en-GB" sz="2000" dirty="0" err="1"/>
              <a:t>iur</a:t>
            </a:r>
            <a:r>
              <a:rPr lang="en-GB" sz="2000" dirty="0"/>
              <a:t> </a:t>
            </a:r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Qui </a:t>
            </a:r>
            <a:r>
              <a:rPr lang="en-GB" sz="2000" dirty="0" err="1"/>
              <a:t>omnim</a:t>
            </a:r>
            <a:r>
              <a:rPr lang="en-GB" sz="2000" dirty="0"/>
              <a:t> </a:t>
            </a:r>
            <a:r>
              <a:rPr lang="en-GB" sz="2000" dirty="0" err="1"/>
              <a:t>amw</a:t>
            </a:r>
            <a:endParaRPr lang="en-GB" sz="2000" dirty="0"/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 err="1"/>
              <a:t>eumquisseque</a:t>
            </a:r>
            <a:r>
              <a:rPr lang="en-GB" sz="2000" dirty="0"/>
              <a:t> </a:t>
            </a:r>
            <a:r>
              <a:rPr lang="en-GB" sz="2000" dirty="0" err="1"/>
              <a:t>rerro</a:t>
            </a:r>
            <a:r>
              <a:rPr lang="en-GB" sz="2000" dirty="0"/>
              <a:t> </a:t>
            </a:r>
            <a:r>
              <a:rPr lang="en-GB" sz="2000" dirty="0" err="1"/>
              <a:t>iumet</a:t>
            </a:r>
            <a:r>
              <a:rPr lang="en-GB" sz="2000" dirty="0"/>
              <a:t> </a:t>
            </a:r>
            <a:r>
              <a:rPr lang="en-GB" sz="2000" dirty="0" err="1"/>
              <a:t>volupic</a:t>
            </a:r>
            <a:endParaRPr lang="en-GB" sz="2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104073-B06D-134C-8B16-51DA2C8D72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 </a:t>
            </a:r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Placeholder 6">
            <a:extLst>
              <a:ext uri="{FF2B5EF4-FFF2-40B4-BE49-F238E27FC236}">
                <a16:creationId xmlns:a16="http://schemas.microsoft.com/office/drawing/2014/main" id="{9FD0B2FA-51FC-6348-9E14-55F1D1F92B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724" y="365125"/>
            <a:ext cx="10515600" cy="62284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C652964-2656-1B41-B28C-886D9C85B1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©2022 COVESA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21B80D12-41B5-A54C-A03B-33C942B360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51C94AD-68C1-DE4B-90EB-252941E2090C}" type="datetime4">
              <a:rPr lang="en-GB" smtClean="0"/>
              <a:t>22 November 2022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5725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ct val="90000"/>
        </a:lnSpc>
        <a:spcBef>
          <a:spcPts val="1000"/>
        </a:spcBef>
        <a:spcAft>
          <a:spcPts val="100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14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725">
          <p15:clr>
            <a:srgbClr val="F26B43"/>
          </p15:clr>
        </p15:guide>
        <p15:guide id="2" pos="4566">
          <p15:clr>
            <a:srgbClr val="F26B43"/>
          </p15:clr>
        </p15:guide>
        <p15:guide id="3" pos="211">
          <p15:clr>
            <a:srgbClr val="F26B43"/>
          </p15:clr>
        </p15:guide>
        <p15:guide id="4" orient="horz" pos="210">
          <p15:clr>
            <a:srgbClr val="F26B43"/>
          </p15:clr>
        </p15:guide>
        <p15:guide id="5" orient="horz" pos="754">
          <p15:clr>
            <a:srgbClr val="F26B43"/>
          </p15:clr>
        </p15:guide>
        <p15:guide id="6" orient="horz" pos="377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pngall.com/no-entry-symbol-png/download/30985" TargetMode="External"/><Relationship Id="rId3" Type="http://schemas.openxmlformats.org/officeDocument/2006/relationships/image" Target="../media/image15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17.png"/><Relationship Id="rId5" Type="http://schemas.openxmlformats.org/officeDocument/2006/relationships/hyperlink" Target="https://pixabay.com/en/check-mark-tick-mark-check-correct-1292787/" TargetMode="External"/><Relationship Id="rId4" Type="http://schemas.openxmlformats.org/officeDocument/2006/relationships/image" Target="../media/image16.png"/><Relationship Id="rId9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Picture 99">
            <a:extLst>
              <a:ext uri="{FF2B5EF4-FFF2-40B4-BE49-F238E27FC236}">
                <a16:creationId xmlns:a16="http://schemas.microsoft.com/office/drawing/2014/main" id="{B6B8C652-3180-5882-51AB-D0D0B3DF54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2539413" y="90222"/>
            <a:ext cx="7211773" cy="6627812"/>
          </a:xfrm>
          <a:prstGeom prst="rect">
            <a:avLst/>
          </a:prstGeom>
          <a:noFill/>
          <a:effectLst>
            <a:glow rad="50800">
              <a:schemeClr val="accent1">
                <a:alpha val="40000"/>
              </a:schemeClr>
            </a:glow>
          </a:effec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7F40B5A-0314-D8D3-2787-434AB042E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00B1C3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| </a:t>
            </a:r>
            <a:fld id="{97E3EC9A-AD8E-CE43-92AF-1947DAEDB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tint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tint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3E13339-DBE5-7518-3314-FCA09B5319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COVESA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Scope</a:t>
            </a:r>
            <a:endParaRPr lang="en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AA816E-EF9E-0C56-FD34-DC51A86DCD0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2266364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Copyright ©2022 COVESA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019B07-BD24-A998-12EE-86F48D912C52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E54885-F5DD-8145-A519-454713646F3E}" type="datetime4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 November 2022</a:t>
            </a:fld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</a:t>
            </a: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|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5EE01B5-5087-4162-375F-6A3E4B61AEBD}"/>
              </a:ext>
            </a:extLst>
          </p:cNvPr>
          <p:cNvSpPr txBox="1"/>
          <p:nvPr/>
        </p:nvSpPr>
        <p:spPr>
          <a:xfrm>
            <a:off x="1145108" y="5552165"/>
            <a:ext cx="9727324" cy="430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44546A"/>
              </a:buClr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03597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Common consistent BASIS across several touch-points</a:t>
            </a:r>
            <a:r>
              <a:rPr kumimoji="0" lang="en-DE" sz="2800" b="1" i="0" u="none" strike="noStrike" kern="1200" cap="none" spc="0" normalizeH="0" baseline="0" noProof="0" dirty="0">
                <a:ln>
                  <a:noFill/>
                </a:ln>
                <a:solidFill>
                  <a:srgbClr val="03597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</a:t>
            </a:r>
          </a:p>
        </p:txBody>
      </p:sp>
      <p:sp>
        <p:nvSpPr>
          <p:cNvPr id="54" name="Ellipse 50">
            <a:extLst>
              <a:ext uri="{FF2B5EF4-FFF2-40B4-BE49-F238E27FC236}">
                <a16:creationId xmlns:a16="http://schemas.microsoft.com/office/drawing/2014/main" id="{73BBF6AD-A919-CC00-62D3-72B20E6751EC}"/>
              </a:ext>
            </a:extLst>
          </p:cNvPr>
          <p:cNvSpPr/>
          <p:nvPr/>
        </p:nvSpPr>
        <p:spPr>
          <a:xfrm>
            <a:off x="2413370" y="4128043"/>
            <a:ext cx="216000" cy="2160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effectLst>
            <a:glow rad="101600">
              <a:schemeClr val="tx2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MW Group" pitchFamily="2" charset="0"/>
              <a:ea typeface="+mn-ea"/>
              <a:cs typeface="BMW Group" pitchFamily="2" charset="0"/>
            </a:endParaRPr>
          </a:p>
        </p:txBody>
      </p:sp>
      <p:sp>
        <p:nvSpPr>
          <p:cNvPr id="55" name="Legende mit Linie 1 (Akzentuierungsbalken) 25">
            <a:extLst>
              <a:ext uri="{FF2B5EF4-FFF2-40B4-BE49-F238E27FC236}">
                <a16:creationId xmlns:a16="http://schemas.microsoft.com/office/drawing/2014/main" id="{8C78C80D-11DB-596B-A9E3-A30BECB08C66}"/>
              </a:ext>
            </a:extLst>
          </p:cNvPr>
          <p:cNvSpPr/>
          <p:nvPr/>
        </p:nvSpPr>
        <p:spPr>
          <a:xfrm>
            <a:off x="503583" y="4143237"/>
            <a:ext cx="1169377" cy="369331"/>
          </a:xfrm>
          <a:prstGeom prst="accentCallout1">
            <a:avLst>
              <a:gd name="adj1" fmla="val 47318"/>
              <a:gd name="adj2" fmla="val 107457"/>
              <a:gd name="adj3" fmla="val 48223"/>
              <a:gd name="adj4" fmla="val 156404"/>
            </a:avLst>
          </a:prstGeom>
          <a:noFill/>
          <a:ln>
            <a:headEnd type="triangl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MW Group" pitchFamily="2" charset="0"/>
              <a:ea typeface="+mn-ea"/>
              <a:cs typeface="BMW Group" pitchFamily="2" charset="0"/>
            </a:endParaRPr>
          </a:p>
        </p:txBody>
      </p:sp>
      <p:sp>
        <p:nvSpPr>
          <p:cNvPr id="56" name="Textfeld 52">
            <a:extLst>
              <a:ext uri="{FF2B5EF4-FFF2-40B4-BE49-F238E27FC236}">
                <a16:creationId xmlns:a16="http://schemas.microsoft.com/office/drawing/2014/main" id="{411587F0-DD6C-2BD4-4E91-5BB12F14E366}"/>
              </a:ext>
            </a:extLst>
          </p:cNvPr>
          <p:cNvSpPr txBox="1"/>
          <p:nvPr/>
        </p:nvSpPr>
        <p:spPr>
          <a:xfrm>
            <a:off x="1106810" y="4128042"/>
            <a:ext cx="8406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MW Group" pitchFamily="2" charset="0"/>
                <a:ea typeface="+mn-ea"/>
                <a:cs typeface="BMW Group" pitchFamily="2" charset="0"/>
              </a:rPr>
              <a:t>OBD</a:t>
            </a:r>
          </a:p>
        </p:txBody>
      </p:sp>
      <p:sp>
        <p:nvSpPr>
          <p:cNvPr id="57" name="Ellipse 54">
            <a:extLst>
              <a:ext uri="{FF2B5EF4-FFF2-40B4-BE49-F238E27FC236}">
                <a16:creationId xmlns:a16="http://schemas.microsoft.com/office/drawing/2014/main" id="{53551D01-F992-BE52-655F-195722B68B1E}"/>
              </a:ext>
            </a:extLst>
          </p:cNvPr>
          <p:cNvSpPr/>
          <p:nvPr/>
        </p:nvSpPr>
        <p:spPr>
          <a:xfrm>
            <a:off x="4725134" y="3278759"/>
            <a:ext cx="216000" cy="2160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effectLst>
            <a:glow rad="101600">
              <a:schemeClr val="tx2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MW Group" pitchFamily="2" charset="0"/>
              <a:ea typeface="+mn-ea"/>
              <a:cs typeface="BMW Group" pitchFamily="2" charset="0"/>
            </a:endParaRPr>
          </a:p>
        </p:txBody>
      </p:sp>
      <p:sp>
        <p:nvSpPr>
          <p:cNvPr id="58" name="Textfeld 55">
            <a:extLst>
              <a:ext uri="{FF2B5EF4-FFF2-40B4-BE49-F238E27FC236}">
                <a16:creationId xmlns:a16="http://schemas.microsoft.com/office/drawing/2014/main" id="{60E15835-8382-1CD5-C4E7-C0BB4962A124}"/>
              </a:ext>
            </a:extLst>
          </p:cNvPr>
          <p:cNvSpPr txBox="1"/>
          <p:nvPr/>
        </p:nvSpPr>
        <p:spPr>
          <a:xfrm>
            <a:off x="1357300" y="2496491"/>
            <a:ext cx="17061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MW Group" pitchFamily="2" charset="0"/>
                <a:ea typeface="+mn-ea"/>
                <a:cs typeface="BMW Group" pitchFamily="2" charset="0"/>
              </a:rPr>
              <a:t>Charging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MW Group" pitchFamily="2" charset="0"/>
                <a:ea typeface="+mn-ea"/>
                <a:cs typeface="BMW Group" pitchFamily="2" charset="0"/>
              </a:rPr>
              <a:t>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MW Group" pitchFamily="2" charset="0"/>
                <a:ea typeface="+mn-ea"/>
                <a:cs typeface="BMW Group" pitchFamily="2" charset="0"/>
              </a:rPr>
              <a:t>point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MW Group" pitchFamily="2" charset="0"/>
              <a:ea typeface="+mn-ea"/>
              <a:cs typeface="BMW Group" pitchFamily="2" charset="0"/>
            </a:endParaRPr>
          </a:p>
        </p:txBody>
      </p:sp>
      <p:sp>
        <p:nvSpPr>
          <p:cNvPr id="59" name="Legende mit Linie 2 (Akzentuierungsbalken) 28">
            <a:extLst>
              <a:ext uri="{FF2B5EF4-FFF2-40B4-BE49-F238E27FC236}">
                <a16:creationId xmlns:a16="http://schemas.microsoft.com/office/drawing/2014/main" id="{400FD355-F552-D4BD-843E-5F0E9E2E2B12}"/>
              </a:ext>
            </a:extLst>
          </p:cNvPr>
          <p:cNvSpPr/>
          <p:nvPr/>
        </p:nvSpPr>
        <p:spPr>
          <a:xfrm rot="10800000">
            <a:off x="1000343" y="2515424"/>
            <a:ext cx="2189285" cy="369331"/>
          </a:xfrm>
          <a:prstGeom prst="accentCallout2">
            <a:avLst>
              <a:gd name="adj1" fmla="val 55027"/>
              <a:gd name="adj2" fmla="val 11460"/>
              <a:gd name="adj3" fmla="val 52079"/>
              <a:gd name="adj4" fmla="val -52008"/>
              <a:gd name="adj5" fmla="val -106517"/>
              <a:gd name="adj6" fmla="val -69559"/>
            </a:avLst>
          </a:prstGeom>
          <a:noFill/>
          <a:ln>
            <a:headEnd type="triangl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0" name="Ellipse 62">
            <a:extLst>
              <a:ext uri="{FF2B5EF4-FFF2-40B4-BE49-F238E27FC236}">
                <a16:creationId xmlns:a16="http://schemas.microsoft.com/office/drawing/2014/main" id="{06AF8CAF-CFFF-D668-671B-488047FD3351}"/>
              </a:ext>
            </a:extLst>
          </p:cNvPr>
          <p:cNvSpPr/>
          <p:nvPr/>
        </p:nvSpPr>
        <p:spPr>
          <a:xfrm>
            <a:off x="5573839" y="2894334"/>
            <a:ext cx="216000" cy="2160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effectLst>
            <a:glow rad="101600">
              <a:schemeClr val="tx2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MW Group" pitchFamily="2" charset="0"/>
              <a:ea typeface="+mn-ea"/>
              <a:cs typeface="BMW Group" pitchFamily="2" charset="0"/>
            </a:endParaRPr>
          </a:p>
        </p:txBody>
      </p:sp>
      <p:sp>
        <p:nvSpPr>
          <p:cNvPr id="61" name="Textfeld 63">
            <a:extLst>
              <a:ext uri="{FF2B5EF4-FFF2-40B4-BE49-F238E27FC236}">
                <a16:creationId xmlns:a16="http://schemas.microsoft.com/office/drawing/2014/main" id="{E592A53D-920A-56A8-1B3B-3E6F813D008A}"/>
              </a:ext>
            </a:extLst>
          </p:cNvPr>
          <p:cNvSpPr txBox="1"/>
          <p:nvPr/>
        </p:nvSpPr>
        <p:spPr>
          <a:xfrm>
            <a:off x="1208059" y="1529919"/>
            <a:ext cx="17736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MW Group" pitchFamily="2" charset="0"/>
                <a:ea typeface="+mn-ea"/>
                <a:cs typeface="BMW Group" pitchFamily="2" charset="0"/>
              </a:rPr>
              <a:t>Vehicle 2 Vehicle</a:t>
            </a:r>
          </a:p>
        </p:txBody>
      </p:sp>
      <p:sp>
        <p:nvSpPr>
          <p:cNvPr id="62" name="Legende mit Linie 2 (Akzentuierungsbalken) 30">
            <a:extLst>
              <a:ext uri="{FF2B5EF4-FFF2-40B4-BE49-F238E27FC236}">
                <a16:creationId xmlns:a16="http://schemas.microsoft.com/office/drawing/2014/main" id="{68D2D2C7-935C-6F1D-3D9F-8B8712EA7322}"/>
              </a:ext>
            </a:extLst>
          </p:cNvPr>
          <p:cNvSpPr/>
          <p:nvPr/>
        </p:nvSpPr>
        <p:spPr>
          <a:xfrm rot="10800000">
            <a:off x="1953847" y="1479845"/>
            <a:ext cx="2189285" cy="369331"/>
          </a:xfrm>
          <a:prstGeom prst="accentCallout2">
            <a:avLst>
              <a:gd name="adj1" fmla="val 56841"/>
              <a:gd name="adj2" fmla="val 53553"/>
              <a:gd name="adj3" fmla="val 56841"/>
              <a:gd name="adj4" fmla="val -37550"/>
              <a:gd name="adj5" fmla="val -266513"/>
              <a:gd name="adj6" fmla="val -64692"/>
            </a:avLst>
          </a:prstGeom>
          <a:noFill/>
          <a:ln>
            <a:headEnd type="triangl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MW Group" pitchFamily="2" charset="0"/>
              <a:ea typeface="+mn-ea"/>
              <a:cs typeface="BMW Group" pitchFamily="2" charset="0"/>
            </a:endParaRPr>
          </a:p>
        </p:txBody>
      </p:sp>
      <p:sp>
        <p:nvSpPr>
          <p:cNvPr id="63" name="Ellipse 66">
            <a:extLst>
              <a:ext uri="{FF2B5EF4-FFF2-40B4-BE49-F238E27FC236}">
                <a16:creationId xmlns:a16="http://schemas.microsoft.com/office/drawing/2014/main" id="{570CC7A4-F5D0-EF25-DB0E-3DDEC0DB32E1}"/>
              </a:ext>
            </a:extLst>
          </p:cNvPr>
          <p:cNvSpPr/>
          <p:nvPr/>
        </p:nvSpPr>
        <p:spPr>
          <a:xfrm>
            <a:off x="2926133" y="3663090"/>
            <a:ext cx="216000" cy="2160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effectLst>
            <a:glow rad="101600">
              <a:schemeClr val="tx2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MW Group" pitchFamily="2" charset="0"/>
              <a:ea typeface="+mn-ea"/>
              <a:cs typeface="BMW Group" pitchFamily="2" charset="0"/>
            </a:endParaRPr>
          </a:p>
        </p:txBody>
      </p:sp>
      <p:sp>
        <p:nvSpPr>
          <p:cNvPr id="64" name="Textfeld 67">
            <a:extLst>
              <a:ext uri="{FF2B5EF4-FFF2-40B4-BE49-F238E27FC236}">
                <a16:creationId xmlns:a16="http://schemas.microsoft.com/office/drawing/2014/main" id="{5E969031-9185-D67E-AFDD-12F39494CBE7}"/>
              </a:ext>
            </a:extLst>
          </p:cNvPr>
          <p:cNvSpPr txBox="1"/>
          <p:nvPr/>
        </p:nvSpPr>
        <p:spPr>
          <a:xfrm>
            <a:off x="1081595" y="3644308"/>
            <a:ext cx="8406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MW Group" pitchFamily="2" charset="0"/>
                <a:ea typeface="+mn-ea"/>
                <a:cs typeface="BMW Group" pitchFamily="2" charset="0"/>
              </a:rPr>
              <a:t>E-Call</a:t>
            </a:r>
          </a:p>
        </p:txBody>
      </p:sp>
      <p:sp>
        <p:nvSpPr>
          <p:cNvPr id="65" name="Legende mit Linie 1 (Akzentuierungsbalken) 31">
            <a:extLst>
              <a:ext uri="{FF2B5EF4-FFF2-40B4-BE49-F238E27FC236}">
                <a16:creationId xmlns:a16="http://schemas.microsoft.com/office/drawing/2014/main" id="{0115B7FB-B695-4F5D-F157-431D2E5C9B82}"/>
              </a:ext>
            </a:extLst>
          </p:cNvPr>
          <p:cNvSpPr/>
          <p:nvPr/>
        </p:nvSpPr>
        <p:spPr>
          <a:xfrm>
            <a:off x="1111328" y="3640656"/>
            <a:ext cx="1169377" cy="369331"/>
          </a:xfrm>
          <a:prstGeom prst="accentCallout1">
            <a:avLst>
              <a:gd name="adj1" fmla="val 47318"/>
              <a:gd name="adj2" fmla="val 66104"/>
              <a:gd name="adj3" fmla="val 48223"/>
              <a:gd name="adj4" fmla="val 156404"/>
            </a:avLst>
          </a:prstGeom>
          <a:noFill/>
          <a:ln>
            <a:headEnd type="triangle"/>
            <a:tailEnd type="non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MW Group" pitchFamily="2" charset="0"/>
              <a:ea typeface="+mn-ea"/>
              <a:cs typeface="BMW Group" pitchFamily="2" charset="0"/>
            </a:endParaRPr>
          </a:p>
        </p:txBody>
      </p:sp>
      <p:sp>
        <p:nvSpPr>
          <p:cNvPr id="66" name="Textfeld 70">
            <a:extLst>
              <a:ext uri="{FF2B5EF4-FFF2-40B4-BE49-F238E27FC236}">
                <a16:creationId xmlns:a16="http://schemas.microsoft.com/office/drawing/2014/main" id="{691B115B-F61A-DFFF-7D87-8A386E9533CC}"/>
              </a:ext>
            </a:extLst>
          </p:cNvPr>
          <p:cNvSpPr txBox="1"/>
          <p:nvPr/>
        </p:nvSpPr>
        <p:spPr>
          <a:xfrm>
            <a:off x="10022517" y="1133748"/>
            <a:ext cx="17688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MW Group" pitchFamily="2" charset="0"/>
                <a:ea typeface="+mn-ea"/>
                <a:cs typeface="BMW Group" pitchFamily="2" charset="0"/>
              </a:rPr>
              <a:t>Vehicle 2 traffic infrastructure</a:t>
            </a:r>
          </a:p>
        </p:txBody>
      </p:sp>
      <p:sp>
        <p:nvSpPr>
          <p:cNvPr id="67" name="Ellipse 71">
            <a:extLst>
              <a:ext uri="{FF2B5EF4-FFF2-40B4-BE49-F238E27FC236}">
                <a16:creationId xmlns:a16="http://schemas.microsoft.com/office/drawing/2014/main" id="{7070FDE1-84AD-8146-72A5-856D7C4E3734}"/>
              </a:ext>
            </a:extLst>
          </p:cNvPr>
          <p:cNvSpPr/>
          <p:nvPr/>
        </p:nvSpPr>
        <p:spPr>
          <a:xfrm>
            <a:off x="7311038" y="2833271"/>
            <a:ext cx="216000" cy="2160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effectLst>
            <a:glow rad="101600">
              <a:schemeClr val="tx2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MW Group" pitchFamily="2" charset="0"/>
              <a:ea typeface="+mn-ea"/>
              <a:cs typeface="BMW Group" pitchFamily="2" charset="0"/>
            </a:endParaRPr>
          </a:p>
        </p:txBody>
      </p:sp>
      <p:sp>
        <p:nvSpPr>
          <p:cNvPr id="68" name="Legende mit Linie 2 (Akzentuierungsbalken) 33">
            <a:extLst>
              <a:ext uri="{FF2B5EF4-FFF2-40B4-BE49-F238E27FC236}">
                <a16:creationId xmlns:a16="http://schemas.microsoft.com/office/drawing/2014/main" id="{C4FCF0DA-159F-28B4-50E0-3C197E6A4465}"/>
              </a:ext>
            </a:extLst>
          </p:cNvPr>
          <p:cNvSpPr/>
          <p:nvPr/>
        </p:nvSpPr>
        <p:spPr>
          <a:xfrm>
            <a:off x="9226355" y="1224278"/>
            <a:ext cx="2189285" cy="369331"/>
          </a:xfrm>
          <a:prstGeom prst="accentCallout2">
            <a:avLst>
              <a:gd name="adj1" fmla="val 43104"/>
              <a:gd name="adj2" fmla="val 31165"/>
              <a:gd name="adj3" fmla="val 44937"/>
              <a:gd name="adj4" fmla="val -35542"/>
              <a:gd name="adj5" fmla="val 438641"/>
              <a:gd name="adj6" fmla="val -77190"/>
            </a:avLst>
          </a:prstGeom>
          <a:noFill/>
          <a:ln>
            <a:headEnd type="triangl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MW Group" pitchFamily="2" charset="0"/>
              <a:ea typeface="+mn-ea"/>
              <a:cs typeface="BMW Group" pitchFamily="2" charset="0"/>
            </a:endParaRPr>
          </a:p>
        </p:txBody>
      </p:sp>
      <p:sp>
        <p:nvSpPr>
          <p:cNvPr id="69" name="Textfeld 74">
            <a:extLst>
              <a:ext uri="{FF2B5EF4-FFF2-40B4-BE49-F238E27FC236}">
                <a16:creationId xmlns:a16="http://schemas.microsoft.com/office/drawing/2014/main" id="{6BB7112F-5113-239E-4FD0-08C8BF3B2A75}"/>
              </a:ext>
            </a:extLst>
          </p:cNvPr>
          <p:cNvSpPr txBox="1"/>
          <p:nvPr/>
        </p:nvSpPr>
        <p:spPr>
          <a:xfrm>
            <a:off x="10171749" y="2340648"/>
            <a:ext cx="15783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MW Group" pitchFamily="2" charset="0"/>
                <a:ea typeface="+mn-ea"/>
                <a:cs typeface="BMW Group" pitchFamily="2" charset="0"/>
              </a:rPr>
              <a:t>Mobile device</a:t>
            </a:r>
          </a:p>
        </p:txBody>
      </p:sp>
      <p:sp>
        <p:nvSpPr>
          <p:cNvPr id="70" name="Ellipse 75">
            <a:extLst>
              <a:ext uri="{FF2B5EF4-FFF2-40B4-BE49-F238E27FC236}">
                <a16:creationId xmlns:a16="http://schemas.microsoft.com/office/drawing/2014/main" id="{42AF80FB-E8CE-02D1-D8D3-FBF86B2BF637}"/>
              </a:ext>
            </a:extLst>
          </p:cNvPr>
          <p:cNvSpPr/>
          <p:nvPr/>
        </p:nvSpPr>
        <p:spPr>
          <a:xfrm>
            <a:off x="8337616" y="3206394"/>
            <a:ext cx="216000" cy="2160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effectLst>
            <a:glow rad="101600">
              <a:schemeClr val="tx2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MW Group" pitchFamily="2" charset="0"/>
              <a:ea typeface="+mn-ea"/>
              <a:cs typeface="BMW Group" pitchFamily="2" charset="0"/>
            </a:endParaRPr>
          </a:p>
        </p:txBody>
      </p:sp>
      <p:sp>
        <p:nvSpPr>
          <p:cNvPr id="71" name="Legende mit Linie 2 (Akzentuierungsbalken) 34">
            <a:extLst>
              <a:ext uri="{FF2B5EF4-FFF2-40B4-BE49-F238E27FC236}">
                <a16:creationId xmlns:a16="http://schemas.microsoft.com/office/drawing/2014/main" id="{9922F791-A2F0-0D69-A95C-46216B892044}"/>
              </a:ext>
            </a:extLst>
          </p:cNvPr>
          <p:cNvSpPr/>
          <p:nvPr/>
        </p:nvSpPr>
        <p:spPr>
          <a:xfrm>
            <a:off x="9518116" y="2283858"/>
            <a:ext cx="2189285" cy="369331"/>
          </a:xfrm>
          <a:prstGeom prst="accentCallout2">
            <a:avLst>
              <a:gd name="adj1" fmla="val 41989"/>
              <a:gd name="adj2" fmla="val 25383"/>
              <a:gd name="adj3" fmla="val 41424"/>
              <a:gd name="adj4" fmla="val -20701"/>
              <a:gd name="adj5" fmla="val 242411"/>
              <a:gd name="adj6" fmla="val -43111"/>
            </a:avLst>
          </a:prstGeom>
          <a:noFill/>
          <a:ln>
            <a:headEnd type="triangl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MW Group" pitchFamily="2" charset="0"/>
              <a:ea typeface="+mn-ea"/>
              <a:cs typeface="BMW Group" pitchFamily="2" charset="0"/>
            </a:endParaRPr>
          </a:p>
        </p:txBody>
      </p:sp>
      <p:sp>
        <p:nvSpPr>
          <p:cNvPr id="72" name="Textfeld 78">
            <a:extLst>
              <a:ext uri="{FF2B5EF4-FFF2-40B4-BE49-F238E27FC236}">
                <a16:creationId xmlns:a16="http://schemas.microsoft.com/office/drawing/2014/main" id="{82DC18A8-C93A-11A5-6838-51EC31B1DE3B}"/>
              </a:ext>
            </a:extLst>
          </p:cNvPr>
          <p:cNvSpPr txBox="1"/>
          <p:nvPr/>
        </p:nvSpPr>
        <p:spPr>
          <a:xfrm>
            <a:off x="10606789" y="3874720"/>
            <a:ext cx="17053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MW Group" pitchFamily="2" charset="0"/>
                <a:ea typeface="+mn-ea"/>
                <a:cs typeface="BMW Group" pitchFamily="2" charset="0"/>
              </a:rPr>
              <a:t>…</a:t>
            </a:r>
          </a:p>
        </p:txBody>
      </p:sp>
      <p:sp>
        <p:nvSpPr>
          <p:cNvPr id="73" name="Ellipse 79">
            <a:extLst>
              <a:ext uri="{FF2B5EF4-FFF2-40B4-BE49-F238E27FC236}">
                <a16:creationId xmlns:a16="http://schemas.microsoft.com/office/drawing/2014/main" id="{88335CAC-24F9-3166-FE6F-1185031321D9}"/>
              </a:ext>
            </a:extLst>
          </p:cNvPr>
          <p:cNvSpPr/>
          <p:nvPr/>
        </p:nvSpPr>
        <p:spPr>
          <a:xfrm>
            <a:off x="9517081" y="3925729"/>
            <a:ext cx="216000" cy="2160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effectLst>
            <a:glow rad="101600">
              <a:schemeClr val="tx2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MW Group" pitchFamily="2" charset="0"/>
              <a:ea typeface="+mn-ea"/>
              <a:cs typeface="BMW Group" pitchFamily="2" charset="0"/>
            </a:endParaRPr>
          </a:p>
        </p:txBody>
      </p:sp>
      <p:sp>
        <p:nvSpPr>
          <p:cNvPr id="74" name="Legende mit Linie 1 (Akzentuierungsbalken) 35">
            <a:extLst>
              <a:ext uri="{FF2B5EF4-FFF2-40B4-BE49-F238E27FC236}">
                <a16:creationId xmlns:a16="http://schemas.microsoft.com/office/drawing/2014/main" id="{1B9F7EED-AB29-5647-4111-4B2886F5C8BA}"/>
              </a:ext>
            </a:extLst>
          </p:cNvPr>
          <p:cNvSpPr/>
          <p:nvPr/>
        </p:nvSpPr>
        <p:spPr>
          <a:xfrm rot="10800000">
            <a:off x="10488442" y="3880863"/>
            <a:ext cx="1169377" cy="369331"/>
          </a:xfrm>
          <a:prstGeom prst="accentCallout1">
            <a:avLst>
              <a:gd name="adj1" fmla="val 48315"/>
              <a:gd name="adj2" fmla="val 104048"/>
              <a:gd name="adj3" fmla="val 48223"/>
              <a:gd name="adj4" fmla="val 156404"/>
            </a:avLst>
          </a:prstGeom>
          <a:noFill/>
          <a:ln>
            <a:headEnd type="triangl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MW Group" pitchFamily="2" charset="0"/>
              <a:ea typeface="+mn-ea"/>
              <a:cs typeface="BMW Group" pitchFamily="2" charset="0"/>
            </a:endParaRPr>
          </a:p>
        </p:txBody>
      </p:sp>
      <p:sp>
        <p:nvSpPr>
          <p:cNvPr id="75" name="Ellipse 82">
            <a:extLst>
              <a:ext uri="{FF2B5EF4-FFF2-40B4-BE49-F238E27FC236}">
                <a16:creationId xmlns:a16="http://schemas.microsoft.com/office/drawing/2014/main" id="{99CF04A9-B6F7-B06F-CDAA-25735D644F95}"/>
              </a:ext>
            </a:extLst>
          </p:cNvPr>
          <p:cNvSpPr/>
          <p:nvPr/>
        </p:nvSpPr>
        <p:spPr>
          <a:xfrm>
            <a:off x="9179188" y="3518937"/>
            <a:ext cx="216000" cy="2160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effectLst>
            <a:glow rad="101600">
              <a:schemeClr val="tx2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MW Group" pitchFamily="2" charset="0"/>
              <a:ea typeface="+mn-ea"/>
              <a:cs typeface="BMW Group" pitchFamily="2" charset="0"/>
            </a:endParaRPr>
          </a:p>
        </p:txBody>
      </p:sp>
      <p:sp>
        <p:nvSpPr>
          <p:cNvPr id="76" name="Textfeld 83">
            <a:extLst>
              <a:ext uri="{FF2B5EF4-FFF2-40B4-BE49-F238E27FC236}">
                <a16:creationId xmlns:a16="http://schemas.microsoft.com/office/drawing/2014/main" id="{AC9C9D01-C134-4F94-D257-6010F5FB4296}"/>
              </a:ext>
            </a:extLst>
          </p:cNvPr>
          <p:cNvSpPr txBox="1"/>
          <p:nvPr/>
        </p:nvSpPr>
        <p:spPr>
          <a:xfrm>
            <a:off x="10151070" y="3036520"/>
            <a:ext cx="21884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MW Group" pitchFamily="2" charset="0"/>
                <a:ea typeface="+mn-ea"/>
                <a:cs typeface="BMW Group" pitchFamily="2" charset="0"/>
              </a:rPr>
              <a:t>Cloud</a:t>
            </a:r>
          </a:p>
        </p:txBody>
      </p:sp>
      <p:sp>
        <p:nvSpPr>
          <p:cNvPr id="77" name="Legende mit Linie 2 (Akzentuierungsbalken) 36">
            <a:extLst>
              <a:ext uri="{FF2B5EF4-FFF2-40B4-BE49-F238E27FC236}">
                <a16:creationId xmlns:a16="http://schemas.microsoft.com/office/drawing/2014/main" id="{394CC070-B440-7420-F86F-23C7B8C643D5}"/>
              </a:ext>
            </a:extLst>
          </p:cNvPr>
          <p:cNvSpPr/>
          <p:nvPr/>
        </p:nvSpPr>
        <p:spPr>
          <a:xfrm>
            <a:off x="9870887" y="2986200"/>
            <a:ext cx="2189285" cy="369331"/>
          </a:xfrm>
          <a:prstGeom prst="accentCallout2">
            <a:avLst>
              <a:gd name="adj1" fmla="val 50282"/>
              <a:gd name="adj2" fmla="val 9595"/>
              <a:gd name="adj3" fmla="val 50627"/>
              <a:gd name="adj4" fmla="val -12439"/>
              <a:gd name="adj5" fmla="val 144485"/>
              <a:gd name="adj6" fmla="val -21352"/>
            </a:avLst>
          </a:prstGeom>
          <a:noFill/>
          <a:ln>
            <a:headEnd type="triangle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MW Group" pitchFamily="2" charset="0"/>
              <a:ea typeface="+mn-ea"/>
              <a:cs typeface="BMW Group" pitchFamily="2" charset="0"/>
            </a:endParaRPr>
          </a:p>
        </p:txBody>
      </p:sp>
      <p:sp>
        <p:nvSpPr>
          <p:cNvPr id="78" name="Ellipse 86">
            <a:extLst>
              <a:ext uri="{FF2B5EF4-FFF2-40B4-BE49-F238E27FC236}">
                <a16:creationId xmlns:a16="http://schemas.microsoft.com/office/drawing/2014/main" id="{D9A3F7B8-CFA2-2FAA-5A97-B9780A02670C}"/>
              </a:ext>
            </a:extLst>
          </p:cNvPr>
          <p:cNvSpPr/>
          <p:nvPr/>
        </p:nvSpPr>
        <p:spPr>
          <a:xfrm>
            <a:off x="7830862" y="3901987"/>
            <a:ext cx="216000" cy="2160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effectLst>
            <a:glow rad="101600">
              <a:schemeClr val="tx2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MW Group" pitchFamily="2" charset="0"/>
              <a:ea typeface="+mn-ea"/>
              <a:cs typeface="BMW Group" pitchFamily="2" charset="0"/>
            </a:endParaRPr>
          </a:p>
        </p:txBody>
      </p:sp>
      <p:sp>
        <p:nvSpPr>
          <p:cNvPr id="79" name="Textfeld 89">
            <a:extLst>
              <a:ext uri="{FF2B5EF4-FFF2-40B4-BE49-F238E27FC236}">
                <a16:creationId xmlns:a16="http://schemas.microsoft.com/office/drawing/2014/main" id="{3550E7AA-C98C-6EE9-B242-D400AF1FA866}"/>
              </a:ext>
            </a:extLst>
          </p:cNvPr>
          <p:cNvSpPr txBox="1"/>
          <p:nvPr/>
        </p:nvSpPr>
        <p:spPr>
          <a:xfrm>
            <a:off x="8064967" y="3727587"/>
            <a:ext cx="4498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MW Group" pitchFamily="2" charset="0"/>
                <a:ea typeface="+mn-ea"/>
                <a:cs typeface="BMW Group" pitchFamily="2" charset="0"/>
              </a:rPr>
              <a:t>AI</a:t>
            </a:r>
          </a:p>
        </p:txBody>
      </p:sp>
      <p:sp>
        <p:nvSpPr>
          <p:cNvPr id="80" name="Ellipse 90">
            <a:extLst>
              <a:ext uri="{FF2B5EF4-FFF2-40B4-BE49-F238E27FC236}">
                <a16:creationId xmlns:a16="http://schemas.microsoft.com/office/drawing/2014/main" id="{B5EC5C82-96F3-FD3B-7847-9A7F7686D5EC}"/>
              </a:ext>
            </a:extLst>
          </p:cNvPr>
          <p:cNvSpPr/>
          <p:nvPr/>
        </p:nvSpPr>
        <p:spPr>
          <a:xfrm>
            <a:off x="6280677" y="3899871"/>
            <a:ext cx="216000" cy="2160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effectLst>
            <a:glow rad="101600">
              <a:schemeClr val="tx2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MW Group" pitchFamily="2" charset="0"/>
              <a:ea typeface="+mn-ea"/>
              <a:cs typeface="BMW Group" pitchFamily="2" charset="0"/>
            </a:endParaRPr>
          </a:p>
        </p:txBody>
      </p:sp>
      <p:sp>
        <p:nvSpPr>
          <p:cNvPr id="81" name="Textfeld 91">
            <a:extLst>
              <a:ext uri="{FF2B5EF4-FFF2-40B4-BE49-F238E27FC236}">
                <a16:creationId xmlns:a16="http://schemas.microsoft.com/office/drawing/2014/main" id="{322B5CA9-F067-890D-255F-E3D6C9644995}"/>
              </a:ext>
            </a:extLst>
          </p:cNvPr>
          <p:cNvSpPr txBox="1"/>
          <p:nvPr/>
        </p:nvSpPr>
        <p:spPr>
          <a:xfrm>
            <a:off x="6447788" y="3777076"/>
            <a:ext cx="10278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MW Group" pitchFamily="2" charset="0"/>
                <a:ea typeface="+mn-ea"/>
                <a:cs typeface="BMW Group" pitchFamily="2" charset="0"/>
              </a:rPr>
              <a:t>Hosted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MW Group" pitchFamily="2" charset="0"/>
                <a:ea typeface="+mn-ea"/>
                <a:cs typeface="BMW Group" pitchFamily="2" charset="0"/>
              </a:rPr>
              <a:t>OS</a:t>
            </a:r>
          </a:p>
        </p:txBody>
      </p:sp>
      <p:pic>
        <p:nvPicPr>
          <p:cNvPr id="82" name="Grafik 94">
            <a:extLst>
              <a:ext uri="{FF2B5EF4-FFF2-40B4-BE49-F238E27FC236}">
                <a16:creationId xmlns:a16="http://schemas.microsoft.com/office/drawing/2014/main" id="{B9684F35-403C-BB3D-F1A3-4042FF02BF6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3168554" y="2480362"/>
            <a:ext cx="360011" cy="353261"/>
          </a:xfrm>
          <a:prstGeom prst="rect">
            <a:avLst/>
          </a:prstGeom>
        </p:spPr>
      </p:pic>
      <p:pic>
        <p:nvPicPr>
          <p:cNvPr id="83" name="Grafik 95">
            <a:extLst>
              <a:ext uri="{FF2B5EF4-FFF2-40B4-BE49-F238E27FC236}">
                <a16:creationId xmlns:a16="http://schemas.microsoft.com/office/drawing/2014/main" id="{529806DC-2328-A829-59DC-FA1E8F8A090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17703" y="2285546"/>
            <a:ext cx="359695" cy="353599"/>
          </a:xfrm>
          <a:prstGeom prst="rect">
            <a:avLst/>
          </a:prstGeom>
        </p:spPr>
      </p:pic>
      <p:pic>
        <p:nvPicPr>
          <p:cNvPr id="84" name="Grafik 96">
            <a:extLst>
              <a:ext uri="{FF2B5EF4-FFF2-40B4-BE49-F238E27FC236}">
                <a16:creationId xmlns:a16="http://schemas.microsoft.com/office/drawing/2014/main" id="{41ABC3EB-6B0C-9996-05BC-B98967140D0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45672" y="2994795"/>
            <a:ext cx="359695" cy="353599"/>
          </a:xfrm>
          <a:prstGeom prst="rect">
            <a:avLst/>
          </a:prstGeom>
        </p:spPr>
      </p:pic>
      <p:pic>
        <p:nvPicPr>
          <p:cNvPr id="85" name="Grafik 97">
            <a:extLst>
              <a:ext uri="{FF2B5EF4-FFF2-40B4-BE49-F238E27FC236}">
                <a16:creationId xmlns:a16="http://schemas.microsoft.com/office/drawing/2014/main" id="{29EBB41A-3E9C-F2E8-E33C-07C9B9E4B55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11550" y="3974303"/>
            <a:ext cx="359695" cy="353599"/>
          </a:xfrm>
          <a:prstGeom prst="rect">
            <a:avLst/>
          </a:prstGeom>
        </p:spPr>
      </p:pic>
      <p:pic>
        <p:nvPicPr>
          <p:cNvPr id="86" name="Grafik 98">
            <a:extLst>
              <a:ext uri="{FF2B5EF4-FFF2-40B4-BE49-F238E27FC236}">
                <a16:creationId xmlns:a16="http://schemas.microsoft.com/office/drawing/2014/main" id="{12259F55-FDB3-3D44-16E9-27E44AF0CC7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41328" y="3823200"/>
            <a:ext cx="359695" cy="353599"/>
          </a:xfrm>
          <a:prstGeom prst="rect">
            <a:avLst/>
          </a:prstGeom>
        </p:spPr>
      </p:pic>
      <p:pic>
        <p:nvPicPr>
          <p:cNvPr id="87" name="Grafik 103">
            <a:extLst>
              <a:ext uri="{FF2B5EF4-FFF2-40B4-BE49-F238E27FC236}">
                <a16:creationId xmlns:a16="http://schemas.microsoft.com/office/drawing/2014/main" id="{F7CDEF8B-F9B5-FAFC-D552-7B4180B4B02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8"/>
              </a:ext>
            </a:extLst>
          </a:blip>
          <a:stretch>
            <a:fillRect/>
          </a:stretch>
        </p:blipFill>
        <p:spPr>
          <a:xfrm>
            <a:off x="1911954" y="4129092"/>
            <a:ext cx="423833" cy="379219"/>
          </a:xfrm>
          <a:prstGeom prst="rect">
            <a:avLst/>
          </a:prstGeom>
        </p:spPr>
      </p:pic>
      <p:pic>
        <p:nvPicPr>
          <p:cNvPr id="88" name="Grafik 106">
            <a:extLst>
              <a:ext uri="{FF2B5EF4-FFF2-40B4-BE49-F238E27FC236}">
                <a16:creationId xmlns:a16="http://schemas.microsoft.com/office/drawing/2014/main" id="{D72B6D5B-C924-E567-A9BA-208E892125F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8"/>
              </a:ext>
            </a:extLst>
          </a:blip>
          <a:stretch>
            <a:fillRect/>
          </a:stretch>
        </p:blipFill>
        <p:spPr>
          <a:xfrm>
            <a:off x="1993153" y="3644308"/>
            <a:ext cx="378384" cy="338554"/>
          </a:xfrm>
          <a:prstGeom prst="rect">
            <a:avLst/>
          </a:prstGeom>
        </p:spPr>
      </p:pic>
      <p:pic>
        <p:nvPicPr>
          <p:cNvPr id="89" name="Grafik 107">
            <a:extLst>
              <a:ext uri="{FF2B5EF4-FFF2-40B4-BE49-F238E27FC236}">
                <a16:creationId xmlns:a16="http://schemas.microsoft.com/office/drawing/2014/main" id="{B616274C-50A4-C856-A94D-BBFE0A83BEF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8"/>
              </a:ext>
            </a:extLst>
          </a:blip>
          <a:stretch>
            <a:fillRect/>
          </a:stretch>
        </p:blipFill>
        <p:spPr>
          <a:xfrm>
            <a:off x="3377752" y="1503661"/>
            <a:ext cx="378384" cy="338554"/>
          </a:xfrm>
          <a:prstGeom prst="rect">
            <a:avLst/>
          </a:prstGeom>
        </p:spPr>
      </p:pic>
      <p:pic>
        <p:nvPicPr>
          <p:cNvPr id="90" name="Grafik 108">
            <a:extLst>
              <a:ext uri="{FF2B5EF4-FFF2-40B4-BE49-F238E27FC236}">
                <a16:creationId xmlns:a16="http://schemas.microsoft.com/office/drawing/2014/main" id="{2BF5C81E-2268-F278-37E7-EA01471D878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8"/>
              </a:ext>
            </a:extLst>
          </a:blip>
          <a:stretch>
            <a:fillRect/>
          </a:stretch>
        </p:blipFill>
        <p:spPr>
          <a:xfrm>
            <a:off x="9385205" y="1224278"/>
            <a:ext cx="378384" cy="338554"/>
          </a:xfrm>
          <a:prstGeom prst="rect">
            <a:avLst/>
          </a:prstGeom>
        </p:spPr>
      </p:pic>
      <p:sp>
        <p:nvSpPr>
          <p:cNvPr id="91" name="Textfeld 109">
            <a:extLst>
              <a:ext uri="{FF2B5EF4-FFF2-40B4-BE49-F238E27FC236}">
                <a16:creationId xmlns:a16="http://schemas.microsoft.com/office/drawing/2014/main" id="{B5935439-E014-95E8-C679-C67EDA39C58F}"/>
              </a:ext>
            </a:extLst>
          </p:cNvPr>
          <p:cNvSpPr txBox="1"/>
          <p:nvPr/>
        </p:nvSpPr>
        <p:spPr>
          <a:xfrm>
            <a:off x="5911550" y="3095204"/>
            <a:ext cx="1101988" cy="584775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72 Black" panose="020B0A04030603020204" pitchFamily="34" charset="0"/>
                <a:ea typeface="+mn-ea"/>
                <a:cs typeface="72 Black" panose="020B0A04030603020204" pitchFamily="34" charset="0"/>
              </a:rPr>
              <a:t>VSS</a:t>
            </a:r>
          </a:p>
        </p:txBody>
      </p:sp>
      <p:grpSp>
        <p:nvGrpSpPr>
          <p:cNvPr id="92" name="Gruppieren 3">
            <a:extLst>
              <a:ext uri="{FF2B5EF4-FFF2-40B4-BE49-F238E27FC236}">
                <a16:creationId xmlns:a16="http://schemas.microsoft.com/office/drawing/2014/main" id="{9F6443D1-1FCA-B80D-4874-483FF83E0C6F}"/>
              </a:ext>
            </a:extLst>
          </p:cNvPr>
          <p:cNvGrpSpPr/>
          <p:nvPr/>
        </p:nvGrpSpPr>
        <p:grpSpPr>
          <a:xfrm>
            <a:off x="4076718" y="3869558"/>
            <a:ext cx="985555" cy="395731"/>
            <a:chOff x="4207876" y="4141771"/>
            <a:chExt cx="935105" cy="538570"/>
          </a:xfrm>
        </p:grpSpPr>
        <p:sp>
          <p:nvSpPr>
            <p:cNvPr id="93" name="Rechteck 2">
              <a:extLst>
                <a:ext uri="{FF2B5EF4-FFF2-40B4-BE49-F238E27FC236}">
                  <a16:creationId xmlns:a16="http://schemas.microsoft.com/office/drawing/2014/main" id="{1A05CCAC-BE82-F7EA-C42B-57BFC3A0693B}"/>
                </a:ext>
              </a:extLst>
            </p:cNvPr>
            <p:cNvSpPr/>
            <p:nvPr/>
          </p:nvSpPr>
          <p:spPr>
            <a:xfrm>
              <a:off x="4207876" y="4141771"/>
              <a:ext cx="935105" cy="53857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94" name="Grafik 1">
              <a:extLst>
                <a:ext uri="{FF2B5EF4-FFF2-40B4-BE49-F238E27FC236}">
                  <a16:creationId xmlns:a16="http://schemas.microsoft.com/office/drawing/2014/main" id="{3BF1D19B-432B-80EE-1DE3-61152796FB8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368966" y="4298091"/>
              <a:ext cx="631235" cy="236266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5" name="Ellipse 46">
            <a:extLst>
              <a:ext uri="{FF2B5EF4-FFF2-40B4-BE49-F238E27FC236}">
                <a16:creationId xmlns:a16="http://schemas.microsoft.com/office/drawing/2014/main" id="{6C29E216-2C2E-2023-97E4-9180604D774E}"/>
              </a:ext>
            </a:extLst>
          </p:cNvPr>
          <p:cNvSpPr/>
          <p:nvPr/>
        </p:nvSpPr>
        <p:spPr>
          <a:xfrm>
            <a:off x="7293465" y="3999628"/>
            <a:ext cx="216000" cy="2160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MW Group" pitchFamily="2" charset="0"/>
              <a:ea typeface="+mn-ea"/>
              <a:cs typeface="BMW Group" pitchFamily="2" charset="0"/>
            </a:endParaRPr>
          </a:p>
        </p:txBody>
      </p:sp>
      <p:sp>
        <p:nvSpPr>
          <p:cNvPr id="96" name="Textfeld 48">
            <a:extLst>
              <a:ext uri="{FF2B5EF4-FFF2-40B4-BE49-F238E27FC236}">
                <a16:creationId xmlns:a16="http://schemas.microsoft.com/office/drawing/2014/main" id="{13FB14CC-65C5-D776-4C07-699FEC0D2904}"/>
              </a:ext>
            </a:extLst>
          </p:cNvPr>
          <p:cNvSpPr txBox="1"/>
          <p:nvPr/>
        </p:nvSpPr>
        <p:spPr>
          <a:xfrm>
            <a:off x="7284157" y="3968152"/>
            <a:ext cx="216000" cy="241980"/>
          </a:xfrm>
          <a:prstGeom prst="rect">
            <a:avLst/>
          </a:prstGeom>
          <a:noFill/>
          <a:effectLst>
            <a:glow rad="101600">
              <a:schemeClr val="tx2">
                <a:alpha val="40000"/>
              </a:schemeClr>
            </a:glow>
          </a:effectLst>
        </p:spPr>
        <p:txBody>
          <a:bodyPr wrap="square" lIns="36000" tIns="36000" rIns="36000" bIns="3600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MW Group" pitchFamily="2" charset="0"/>
                <a:ea typeface="+mn-ea"/>
                <a:cs typeface="BMW Group" pitchFamily="2" charset="0"/>
              </a:rPr>
              <a:t>…</a:t>
            </a:r>
          </a:p>
        </p:txBody>
      </p:sp>
      <p:sp>
        <p:nvSpPr>
          <p:cNvPr id="97" name="Ellipse 87">
            <a:extLst>
              <a:ext uri="{FF2B5EF4-FFF2-40B4-BE49-F238E27FC236}">
                <a16:creationId xmlns:a16="http://schemas.microsoft.com/office/drawing/2014/main" id="{07946BCA-4775-D46B-3976-ACDB4BEA3DB7}"/>
              </a:ext>
            </a:extLst>
          </p:cNvPr>
          <p:cNvSpPr/>
          <p:nvPr/>
        </p:nvSpPr>
        <p:spPr>
          <a:xfrm>
            <a:off x="5005998" y="3955812"/>
            <a:ext cx="216000" cy="2160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effectLst>
            <a:glow rad="101600">
              <a:schemeClr val="tx2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MW Group" pitchFamily="2" charset="0"/>
              <a:ea typeface="+mn-ea"/>
              <a:cs typeface="BMW Group" pitchFamily="2" charset="0"/>
            </a:endParaRPr>
          </a:p>
        </p:txBody>
      </p:sp>
      <p:sp>
        <p:nvSpPr>
          <p:cNvPr id="103" name="Footer Placeholder 3">
            <a:extLst>
              <a:ext uri="{FF2B5EF4-FFF2-40B4-BE49-F238E27FC236}">
                <a16:creationId xmlns:a16="http://schemas.microsoft.com/office/drawing/2014/main" id="{8BD4971F-3125-C60E-137D-AA550E25374F}"/>
              </a:ext>
            </a:extLst>
          </p:cNvPr>
          <p:cNvSpPr txBox="1">
            <a:spLocks/>
          </p:cNvSpPr>
          <p:nvPr/>
        </p:nvSpPr>
        <p:spPr>
          <a:xfrm>
            <a:off x="7368023" y="6084982"/>
            <a:ext cx="25025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Car icons created by </a:t>
            </a:r>
            <a:r>
              <a:rPr kumimoji="0" lang="en-GB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Freepik</a:t>
            </a:r>
            <a:r>
              <a:rPr kumimoji="0" lang="en-DE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©2022</a:t>
            </a:r>
          </a:p>
        </p:txBody>
      </p:sp>
      <p:pic>
        <p:nvPicPr>
          <p:cNvPr id="53" name="Grafik 97">
            <a:extLst>
              <a:ext uri="{FF2B5EF4-FFF2-40B4-BE49-F238E27FC236}">
                <a16:creationId xmlns:a16="http://schemas.microsoft.com/office/drawing/2014/main" id="{45ED5D54-65AB-4BDB-8340-A4284677345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81747" y="3875322"/>
            <a:ext cx="359695" cy="353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07440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7F078482-FE48-411F-901D-CB87B7BC35E3}"/>
              </a:ext>
            </a:extLst>
          </p:cNvPr>
          <p:cNvSpPr/>
          <p:nvPr/>
        </p:nvSpPr>
        <p:spPr>
          <a:xfrm>
            <a:off x="3866321" y="4404722"/>
            <a:ext cx="3615835" cy="697569"/>
          </a:xfrm>
          <a:prstGeom prst="rect">
            <a:avLst/>
          </a:prstGeom>
          <a:gradFill>
            <a:gsLst>
              <a:gs pos="0">
                <a:srgbClr val="00B050"/>
              </a:gs>
              <a:gs pos="74000">
                <a:srgbClr val="E6B9C5"/>
              </a:gs>
              <a:gs pos="100000">
                <a:srgbClr val="C00000"/>
              </a:gs>
            </a:gsLst>
            <a:lin ang="5400000" scaled="1"/>
          </a:gra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buClr>
                <a:srgbClr val="035970"/>
              </a:buClr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Adaptive </a:t>
            </a: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Autosar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buClr>
                <a:srgbClr val="035970"/>
              </a:buClr>
              <a:buSzTx/>
              <a:buFontTx/>
              <a:buNone/>
              <a:tabLst/>
              <a:defRPr/>
            </a:pPr>
            <a:r>
              <a:rPr lang="de-DE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(Gateway)</a:t>
            </a:r>
          </a:p>
        </p:txBody>
      </p:sp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id="{ECDD8028-EB0D-45DE-A50B-D16282F9303E}"/>
              </a:ext>
            </a:extLst>
          </p:cNvPr>
          <p:cNvCxnSpPr>
            <a:cxnSpLocks/>
            <a:stCxn id="3" idx="2"/>
          </p:cNvCxnSpPr>
          <p:nvPr/>
        </p:nvCxnSpPr>
        <p:spPr>
          <a:xfrm>
            <a:off x="5674239" y="5102291"/>
            <a:ext cx="0" cy="427650"/>
          </a:xfrm>
          <a:prstGeom prst="line">
            <a:avLst/>
          </a:prstGeom>
          <a:ln w="19050">
            <a:solidFill>
              <a:schemeClr val="tx2"/>
            </a:solidFill>
            <a:miter lim="800000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Gerader Verbinder 6">
            <a:extLst>
              <a:ext uri="{FF2B5EF4-FFF2-40B4-BE49-F238E27FC236}">
                <a16:creationId xmlns:a16="http://schemas.microsoft.com/office/drawing/2014/main" id="{107B6B52-C54F-4C97-923C-5CAE7A616606}"/>
              </a:ext>
            </a:extLst>
          </p:cNvPr>
          <p:cNvCxnSpPr/>
          <p:nvPr/>
        </p:nvCxnSpPr>
        <p:spPr>
          <a:xfrm>
            <a:off x="4428151" y="5529941"/>
            <a:ext cx="2454442" cy="0"/>
          </a:xfrm>
          <a:prstGeom prst="line">
            <a:avLst/>
          </a:prstGeom>
          <a:ln w="19050">
            <a:solidFill>
              <a:schemeClr val="tx2"/>
            </a:solidFill>
            <a:miter lim="800000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063F9C85-F5BF-4DF9-8F13-49041E1EF5D5}"/>
              </a:ext>
            </a:extLst>
          </p:cNvPr>
          <p:cNvCxnSpPr/>
          <p:nvPr/>
        </p:nvCxnSpPr>
        <p:spPr>
          <a:xfrm>
            <a:off x="4428151" y="5529941"/>
            <a:ext cx="0" cy="336884"/>
          </a:xfrm>
          <a:prstGeom prst="line">
            <a:avLst/>
          </a:prstGeom>
          <a:ln w="19050">
            <a:solidFill>
              <a:schemeClr val="tx2"/>
            </a:solidFill>
            <a:miter lim="800000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r Verbinder 10">
            <a:extLst>
              <a:ext uri="{FF2B5EF4-FFF2-40B4-BE49-F238E27FC236}">
                <a16:creationId xmlns:a16="http://schemas.microsoft.com/office/drawing/2014/main" id="{8FB9C820-E9CF-4B30-8718-9771BDBA6613}"/>
              </a:ext>
            </a:extLst>
          </p:cNvPr>
          <p:cNvCxnSpPr>
            <a:cxnSpLocks/>
          </p:cNvCxnSpPr>
          <p:nvPr/>
        </p:nvCxnSpPr>
        <p:spPr>
          <a:xfrm>
            <a:off x="6882593" y="5529941"/>
            <a:ext cx="0" cy="327610"/>
          </a:xfrm>
          <a:prstGeom prst="line">
            <a:avLst/>
          </a:prstGeom>
          <a:ln w="19050">
            <a:solidFill>
              <a:schemeClr val="tx2"/>
            </a:solidFill>
            <a:miter lim="800000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hteck 12">
            <a:extLst>
              <a:ext uri="{FF2B5EF4-FFF2-40B4-BE49-F238E27FC236}">
                <a16:creationId xmlns:a16="http://schemas.microsoft.com/office/drawing/2014/main" id="{057E7F25-D3FD-4C9F-92C4-91AE8E9247A4}"/>
              </a:ext>
            </a:extLst>
          </p:cNvPr>
          <p:cNvSpPr/>
          <p:nvPr/>
        </p:nvSpPr>
        <p:spPr>
          <a:xfrm>
            <a:off x="6569556" y="5854007"/>
            <a:ext cx="626074" cy="584878"/>
          </a:xfrm>
          <a:prstGeom prst="rect">
            <a:avLst/>
          </a:prstGeom>
          <a:solidFill>
            <a:srgbClr val="C00000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Classic </a:t>
            </a: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Autosar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EE6B59FF-F085-4416-8488-DE91F00D8B23}"/>
              </a:ext>
            </a:extLst>
          </p:cNvPr>
          <p:cNvSpPr/>
          <p:nvPr/>
        </p:nvSpPr>
        <p:spPr>
          <a:xfrm>
            <a:off x="3871328" y="3124178"/>
            <a:ext cx="626074" cy="584878"/>
          </a:xfrm>
          <a:prstGeom prst="rect">
            <a:avLst/>
          </a:prstGeom>
          <a:solidFill>
            <a:srgbClr val="00B050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MQTT</a:t>
            </a: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5CCE72B9-426F-4206-8021-D51C4505E117}"/>
              </a:ext>
            </a:extLst>
          </p:cNvPr>
          <p:cNvSpPr/>
          <p:nvPr/>
        </p:nvSpPr>
        <p:spPr>
          <a:xfrm>
            <a:off x="6856082" y="3137323"/>
            <a:ext cx="626074" cy="584878"/>
          </a:xfrm>
          <a:prstGeom prst="rect">
            <a:avLst/>
          </a:prstGeom>
          <a:solidFill>
            <a:srgbClr val="00B050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SommR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 Adapter</a:t>
            </a: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1E0B73A7-5EC2-492E-BAFA-7D38DCBFDA28}"/>
              </a:ext>
            </a:extLst>
          </p:cNvPr>
          <p:cNvSpPr/>
          <p:nvPr/>
        </p:nvSpPr>
        <p:spPr>
          <a:xfrm>
            <a:off x="6110123" y="3137323"/>
            <a:ext cx="626074" cy="584878"/>
          </a:xfrm>
          <a:prstGeom prst="rect">
            <a:avLst/>
          </a:prstGeom>
          <a:solidFill>
            <a:srgbClr val="00B050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VSomeIP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 Adapter</a:t>
            </a: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79051E64-56A1-4529-A155-F960BC3906E1}"/>
              </a:ext>
            </a:extLst>
          </p:cNvPr>
          <p:cNvSpPr/>
          <p:nvPr/>
        </p:nvSpPr>
        <p:spPr>
          <a:xfrm>
            <a:off x="5361812" y="3118449"/>
            <a:ext cx="626074" cy="584878"/>
          </a:xfrm>
          <a:prstGeom prst="rect">
            <a:avLst/>
          </a:prstGeom>
          <a:solidFill>
            <a:srgbClr val="00B050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SomeIP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 </a:t>
            </a: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adapter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BMWGroupTN Condensed"/>
              <a:ea typeface="+mn-ea"/>
              <a:cs typeface="+mn-cs"/>
            </a:endParaRP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51626B2B-1F0E-4C4A-A796-062B500FC162}"/>
              </a:ext>
            </a:extLst>
          </p:cNvPr>
          <p:cNvSpPr/>
          <p:nvPr/>
        </p:nvSpPr>
        <p:spPr>
          <a:xfrm>
            <a:off x="479425" y="5474298"/>
            <a:ext cx="298174" cy="292439"/>
          </a:xfrm>
          <a:prstGeom prst="rect">
            <a:avLst/>
          </a:prstGeom>
          <a:solidFill>
            <a:srgbClr val="00B050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MWGroupTN Condensed"/>
              <a:ea typeface="+mn-ea"/>
              <a:cs typeface="+mn-cs"/>
            </a:endParaRP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DD19BF84-0CB4-402B-9414-53FA67471F6B}"/>
              </a:ext>
            </a:extLst>
          </p:cNvPr>
          <p:cNvSpPr/>
          <p:nvPr/>
        </p:nvSpPr>
        <p:spPr>
          <a:xfrm>
            <a:off x="479425" y="5861544"/>
            <a:ext cx="298174" cy="292439"/>
          </a:xfrm>
          <a:prstGeom prst="rect">
            <a:avLst/>
          </a:prstGeom>
          <a:solidFill>
            <a:srgbClr val="C00000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MWGroupTN Condensed"/>
              <a:ea typeface="+mn-ea"/>
              <a:cs typeface="+mn-cs"/>
            </a:endParaRP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DA92D50B-F2C9-410C-BF22-872570050CA0}"/>
              </a:ext>
            </a:extLst>
          </p:cNvPr>
          <p:cNvSpPr txBox="1"/>
          <p:nvPr/>
        </p:nvSpPr>
        <p:spPr>
          <a:xfrm>
            <a:off x="934577" y="5528184"/>
            <a:ext cx="1248228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35970"/>
              </a:buClr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Open source License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F757F514-95AE-4C9C-B256-5E8DD69EDAA7}"/>
              </a:ext>
            </a:extLst>
          </p:cNvPr>
          <p:cNvSpPr txBox="1"/>
          <p:nvPr/>
        </p:nvSpPr>
        <p:spPr>
          <a:xfrm>
            <a:off x="934576" y="5915430"/>
            <a:ext cx="1869583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35970"/>
              </a:buClr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Proprietary AUTOSAR license</a:t>
            </a:r>
          </a:p>
        </p:txBody>
      </p:sp>
      <p:cxnSp>
        <p:nvCxnSpPr>
          <p:cNvPr id="26" name="Gerader Verbinder 25">
            <a:extLst>
              <a:ext uri="{FF2B5EF4-FFF2-40B4-BE49-F238E27FC236}">
                <a16:creationId xmlns:a16="http://schemas.microsoft.com/office/drawing/2014/main" id="{E5CBB93D-FFB1-4BE6-B505-69F2473D21D9}"/>
              </a:ext>
            </a:extLst>
          </p:cNvPr>
          <p:cNvCxnSpPr>
            <a:cxnSpLocks/>
            <a:stCxn id="3" idx="0"/>
          </p:cNvCxnSpPr>
          <p:nvPr/>
        </p:nvCxnSpPr>
        <p:spPr>
          <a:xfrm flipV="1">
            <a:off x="5674239" y="3960981"/>
            <a:ext cx="0" cy="443741"/>
          </a:xfrm>
          <a:prstGeom prst="line">
            <a:avLst/>
          </a:prstGeom>
          <a:ln w="19050">
            <a:solidFill>
              <a:srgbClr val="00B050"/>
            </a:solidFill>
            <a:miter lim="800000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feld 13">
            <a:extLst>
              <a:ext uri="{FF2B5EF4-FFF2-40B4-BE49-F238E27FC236}">
                <a16:creationId xmlns:a16="http://schemas.microsoft.com/office/drawing/2014/main" id="{BBF44940-862F-4DB6-B37F-6D5B79266C5F}"/>
              </a:ext>
            </a:extLst>
          </p:cNvPr>
          <p:cNvSpPr txBox="1"/>
          <p:nvPr/>
        </p:nvSpPr>
        <p:spPr>
          <a:xfrm>
            <a:off x="7774391" y="4174612"/>
            <a:ext cx="859042" cy="446276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buClr>
                <a:srgbClr val="035970"/>
              </a:buClr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VSS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buClr>
                <a:srgbClr val="035970"/>
              </a:buClr>
              <a:buSzTx/>
              <a:buFontTx/>
              <a:buNone/>
              <a:tabLst/>
              <a:defRPr/>
            </a:pPr>
            <a:r>
              <a:rPr kumimoji="0" lang="de-DE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kumimoji="0" lang="de-DE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  <a:r>
              <a:rPr kumimoji="0" lang="de-DE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de-DE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model</a:t>
            </a:r>
            <a:r>
              <a:rPr kumimoji="0" lang="de-DE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9" name="Gerader Verbinder 28">
            <a:extLst>
              <a:ext uri="{FF2B5EF4-FFF2-40B4-BE49-F238E27FC236}">
                <a16:creationId xmlns:a16="http://schemas.microsoft.com/office/drawing/2014/main" id="{91BB2517-E794-4ADB-B888-A1593601D988}"/>
              </a:ext>
            </a:extLst>
          </p:cNvPr>
          <p:cNvCxnSpPr>
            <a:cxnSpLocks/>
          </p:cNvCxnSpPr>
          <p:nvPr/>
        </p:nvCxnSpPr>
        <p:spPr>
          <a:xfrm>
            <a:off x="3866321" y="3960981"/>
            <a:ext cx="5601529" cy="0"/>
          </a:xfrm>
          <a:prstGeom prst="line">
            <a:avLst/>
          </a:prstGeom>
          <a:ln w="19050">
            <a:solidFill>
              <a:srgbClr val="00B050"/>
            </a:solidFill>
            <a:miter lim="800000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hteck 29">
            <a:extLst>
              <a:ext uri="{FF2B5EF4-FFF2-40B4-BE49-F238E27FC236}">
                <a16:creationId xmlns:a16="http://schemas.microsoft.com/office/drawing/2014/main" id="{CE7EA1C5-8071-4C29-B643-44B57220A19C}"/>
              </a:ext>
            </a:extLst>
          </p:cNvPr>
          <p:cNvSpPr/>
          <p:nvPr/>
        </p:nvSpPr>
        <p:spPr>
          <a:xfrm>
            <a:off x="4616570" y="3124178"/>
            <a:ext cx="626074" cy="584878"/>
          </a:xfrm>
          <a:prstGeom prst="rect">
            <a:avLst/>
          </a:prstGeom>
          <a:solidFill>
            <a:srgbClr val="00B050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…</a:t>
            </a:r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1E9A2488-5D01-4D49-92E3-52A6059E7B60}"/>
              </a:ext>
            </a:extLst>
          </p:cNvPr>
          <p:cNvSpPr txBox="1"/>
          <p:nvPr/>
        </p:nvSpPr>
        <p:spPr>
          <a:xfrm>
            <a:off x="5795477" y="5220337"/>
            <a:ext cx="1686679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35970"/>
              </a:buClr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Legacy </a:t>
            </a: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vehicle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networks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0" name="Gerader Verbinder 39">
            <a:extLst>
              <a:ext uri="{FF2B5EF4-FFF2-40B4-BE49-F238E27FC236}">
                <a16:creationId xmlns:a16="http://schemas.microsoft.com/office/drawing/2014/main" id="{217C520E-B546-4C9A-9A57-7F8371D1A152}"/>
              </a:ext>
            </a:extLst>
          </p:cNvPr>
          <p:cNvCxnSpPr/>
          <p:nvPr/>
        </p:nvCxnSpPr>
        <p:spPr>
          <a:xfrm>
            <a:off x="5271093" y="5531811"/>
            <a:ext cx="0" cy="336884"/>
          </a:xfrm>
          <a:prstGeom prst="line">
            <a:avLst/>
          </a:prstGeom>
          <a:ln w="19050">
            <a:solidFill>
              <a:schemeClr val="tx2"/>
            </a:solidFill>
            <a:miter lim="800000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Gerader Verbinder 40">
            <a:extLst>
              <a:ext uri="{FF2B5EF4-FFF2-40B4-BE49-F238E27FC236}">
                <a16:creationId xmlns:a16="http://schemas.microsoft.com/office/drawing/2014/main" id="{DCF7CCEF-D439-4D82-BF87-3FA15165E4B5}"/>
              </a:ext>
            </a:extLst>
          </p:cNvPr>
          <p:cNvCxnSpPr/>
          <p:nvPr/>
        </p:nvCxnSpPr>
        <p:spPr>
          <a:xfrm>
            <a:off x="6106550" y="5529941"/>
            <a:ext cx="0" cy="336884"/>
          </a:xfrm>
          <a:prstGeom prst="line">
            <a:avLst/>
          </a:prstGeom>
          <a:ln w="19050">
            <a:solidFill>
              <a:schemeClr val="tx2"/>
            </a:solidFill>
            <a:miter lim="800000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hteck 45">
            <a:extLst>
              <a:ext uri="{FF2B5EF4-FFF2-40B4-BE49-F238E27FC236}">
                <a16:creationId xmlns:a16="http://schemas.microsoft.com/office/drawing/2014/main" id="{D7C55F1C-C9B4-42AE-BFFC-14BB9241392C}"/>
              </a:ext>
            </a:extLst>
          </p:cNvPr>
          <p:cNvSpPr/>
          <p:nvPr/>
        </p:nvSpPr>
        <p:spPr>
          <a:xfrm>
            <a:off x="2174278" y="2018290"/>
            <a:ext cx="1551116" cy="416580"/>
          </a:xfrm>
          <a:prstGeom prst="rect">
            <a:avLst/>
          </a:prstGeom>
          <a:solidFill>
            <a:srgbClr val="92D050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MWGroupTN Condensed"/>
              <a:ea typeface="+mn-ea"/>
              <a:cs typeface="+mn-cs"/>
            </a:endParaRPr>
          </a:p>
        </p:txBody>
      </p:sp>
      <p:sp>
        <p:nvSpPr>
          <p:cNvPr id="47" name="Rechteck 46">
            <a:extLst>
              <a:ext uri="{FF2B5EF4-FFF2-40B4-BE49-F238E27FC236}">
                <a16:creationId xmlns:a16="http://schemas.microsoft.com/office/drawing/2014/main" id="{475C4245-AAA8-427A-BD44-0BF9BE3211C9}"/>
              </a:ext>
            </a:extLst>
          </p:cNvPr>
          <p:cNvSpPr/>
          <p:nvPr/>
        </p:nvSpPr>
        <p:spPr>
          <a:xfrm>
            <a:off x="3128669" y="2363239"/>
            <a:ext cx="599563" cy="233380"/>
          </a:xfrm>
          <a:prstGeom prst="rect">
            <a:avLst/>
          </a:prstGeom>
          <a:solidFill>
            <a:srgbClr val="00B050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VHAL</a:t>
            </a:r>
          </a:p>
        </p:txBody>
      </p:sp>
      <p:sp>
        <p:nvSpPr>
          <p:cNvPr id="48" name="Rechteck 47">
            <a:extLst>
              <a:ext uri="{FF2B5EF4-FFF2-40B4-BE49-F238E27FC236}">
                <a16:creationId xmlns:a16="http://schemas.microsoft.com/office/drawing/2014/main" id="{CA70C3F1-5848-4BAC-89AA-40D2A5982E50}"/>
              </a:ext>
            </a:extLst>
          </p:cNvPr>
          <p:cNvSpPr/>
          <p:nvPr/>
        </p:nvSpPr>
        <p:spPr>
          <a:xfrm>
            <a:off x="3479795" y="1716751"/>
            <a:ext cx="599563" cy="233380"/>
          </a:xfrm>
          <a:prstGeom prst="rect">
            <a:avLst/>
          </a:prstGeom>
          <a:solidFill>
            <a:srgbClr val="00B050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VISS</a:t>
            </a:r>
          </a:p>
        </p:txBody>
      </p:sp>
      <p:sp>
        <p:nvSpPr>
          <p:cNvPr id="49" name="Textfeld 48">
            <a:extLst>
              <a:ext uri="{FF2B5EF4-FFF2-40B4-BE49-F238E27FC236}">
                <a16:creationId xmlns:a16="http://schemas.microsoft.com/office/drawing/2014/main" id="{B8696F59-B6EF-4F33-BF3B-120573607913}"/>
              </a:ext>
            </a:extLst>
          </p:cNvPr>
          <p:cNvSpPr txBox="1"/>
          <p:nvPr/>
        </p:nvSpPr>
        <p:spPr>
          <a:xfrm>
            <a:off x="2377481" y="2098912"/>
            <a:ext cx="1165890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35970"/>
              </a:buClr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Android</a:t>
            </a:r>
          </a:p>
        </p:txBody>
      </p:sp>
      <p:sp>
        <p:nvSpPr>
          <p:cNvPr id="52" name="Ellipse 51">
            <a:extLst>
              <a:ext uri="{FF2B5EF4-FFF2-40B4-BE49-F238E27FC236}">
                <a16:creationId xmlns:a16="http://schemas.microsoft.com/office/drawing/2014/main" id="{7536481F-2653-495E-B05E-47512FD98358}"/>
              </a:ext>
            </a:extLst>
          </p:cNvPr>
          <p:cNvSpPr/>
          <p:nvPr/>
        </p:nvSpPr>
        <p:spPr>
          <a:xfrm>
            <a:off x="8086497" y="3857644"/>
            <a:ext cx="219748" cy="206674"/>
          </a:xfrm>
          <a:prstGeom prst="ellipse">
            <a:avLst/>
          </a:prstGeom>
          <a:gradFill flip="none" rotWithShape="1">
            <a:gsLst>
              <a:gs pos="0">
                <a:srgbClr val="365620"/>
              </a:gs>
              <a:gs pos="29000">
                <a:schemeClr val="accent1">
                  <a:lumMod val="20000"/>
                  <a:lumOff val="80000"/>
                </a:schemeClr>
              </a:gs>
              <a:gs pos="100000">
                <a:srgbClr val="508130"/>
              </a:gs>
            </a:gsLst>
            <a:path path="circle">
              <a:fillToRect l="50000" t="50000" r="50000" b="50000"/>
            </a:path>
            <a:tileRect/>
          </a:gradFill>
          <a:ln w="34925" cap="flat" cmpd="sng" algn="ctr">
            <a:solidFill>
              <a:srgbClr val="508130"/>
            </a:solidFill>
            <a:prstDash val="solid"/>
            <a:miter lim="800000"/>
          </a:ln>
          <a:effectLst/>
        </p:spPr>
        <p:txBody>
          <a:bodyPr rtlCol="0" anchor="t" anchorCtr="0"/>
          <a:lstStyle/>
          <a:p>
            <a:endParaRPr lang="de-DE" kern="0" dirty="0">
              <a:solidFill>
                <a:srgbClr val="000000"/>
              </a:solidFill>
              <a:latin typeface="BMWGroupTN Condensed"/>
            </a:endParaRPr>
          </a:p>
        </p:txBody>
      </p:sp>
      <p:sp>
        <p:nvSpPr>
          <p:cNvPr id="55" name="Ellipse 54">
            <a:extLst>
              <a:ext uri="{FF2B5EF4-FFF2-40B4-BE49-F238E27FC236}">
                <a16:creationId xmlns:a16="http://schemas.microsoft.com/office/drawing/2014/main" id="{7612B564-8B65-4BB8-8B2B-474C107DC706}"/>
              </a:ext>
            </a:extLst>
          </p:cNvPr>
          <p:cNvSpPr/>
          <p:nvPr/>
        </p:nvSpPr>
        <p:spPr>
          <a:xfrm>
            <a:off x="2993427" y="1444496"/>
            <a:ext cx="219748" cy="206674"/>
          </a:xfrm>
          <a:prstGeom prst="ellipse">
            <a:avLst/>
          </a:prstGeom>
          <a:gradFill flip="none" rotWithShape="1">
            <a:gsLst>
              <a:gs pos="0">
                <a:srgbClr val="365620"/>
              </a:gs>
              <a:gs pos="29000">
                <a:schemeClr val="accent1">
                  <a:lumMod val="20000"/>
                  <a:lumOff val="80000"/>
                </a:schemeClr>
              </a:gs>
              <a:gs pos="100000">
                <a:srgbClr val="508130"/>
              </a:gs>
            </a:gsLst>
            <a:path path="circle">
              <a:fillToRect l="50000" t="50000" r="50000" b="50000"/>
            </a:path>
            <a:tileRect/>
          </a:gradFill>
          <a:ln w="34925" cap="flat" cmpd="sng" algn="ctr">
            <a:solidFill>
              <a:srgbClr val="508130"/>
            </a:solidFill>
            <a:prstDash val="solid"/>
            <a:miter lim="800000"/>
          </a:ln>
          <a:effectLst/>
        </p:spPr>
        <p:txBody>
          <a:bodyPr rtlCol="0" anchor="t" anchorCtr="0"/>
          <a:lstStyle/>
          <a:p>
            <a:endParaRPr lang="de-DE" kern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Ellipse 55">
            <a:extLst>
              <a:ext uri="{FF2B5EF4-FFF2-40B4-BE49-F238E27FC236}">
                <a16:creationId xmlns:a16="http://schemas.microsoft.com/office/drawing/2014/main" id="{B80A7460-176B-4CC9-8049-B724B2C17B3F}"/>
              </a:ext>
            </a:extLst>
          </p:cNvPr>
          <p:cNvSpPr/>
          <p:nvPr/>
        </p:nvSpPr>
        <p:spPr>
          <a:xfrm>
            <a:off x="4345980" y="1440002"/>
            <a:ext cx="219748" cy="206674"/>
          </a:xfrm>
          <a:prstGeom prst="ellipse">
            <a:avLst/>
          </a:prstGeom>
          <a:gradFill flip="none" rotWithShape="1">
            <a:gsLst>
              <a:gs pos="0">
                <a:srgbClr val="365620"/>
              </a:gs>
              <a:gs pos="29000">
                <a:schemeClr val="accent1">
                  <a:lumMod val="20000"/>
                  <a:lumOff val="80000"/>
                </a:schemeClr>
              </a:gs>
              <a:gs pos="100000">
                <a:srgbClr val="508130"/>
              </a:gs>
            </a:gsLst>
            <a:path path="circle">
              <a:fillToRect l="50000" t="50000" r="50000" b="50000"/>
            </a:path>
            <a:tileRect/>
          </a:gradFill>
          <a:ln w="34925" cap="flat" cmpd="sng" algn="ctr">
            <a:solidFill>
              <a:srgbClr val="508130"/>
            </a:solidFill>
            <a:prstDash val="solid"/>
            <a:miter lim="800000"/>
          </a:ln>
          <a:effectLst/>
        </p:spPr>
        <p:txBody>
          <a:bodyPr rtlCol="0" anchor="t" anchorCtr="0"/>
          <a:lstStyle/>
          <a:p>
            <a:endParaRPr lang="de-DE" kern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7" name="Gerader Verbinder 56">
            <a:extLst>
              <a:ext uri="{FF2B5EF4-FFF2-40B4-BE49-F238E27FC236}">
                <a16:creationId xmlns:a16="http://schemas.microsoft.com/office/drawing/2014/main" id="{FD177AAF-058F-4FEC-A4B1-8837D29195BE}"/>
              </a:ext>
            </a:extLst>
          </p:cNvPr>
          <p:cNvCxnSpPr>
            <a:cxnSpLocks/>
            <a:stCxn id="55" idx="5"/>
            <a:endCxn id="48" idx="0"/>
          </p:cNvCxnSpPr>
          <p:nvPr/>
        </p:nvCxnSpPr>
        <p:spPr>
          <a:xfrm>
            <a:off x="3180994" y="1620903"/>
            <a:ext cx="598583" cy="95848"/>
          </a:xfrm>
          <a:prstGeom prst="line">
            <a:avLst/>
          </a:prstGeom>
          <a:ln w="19050">
            <a:solidFill>
              <a:srgbClr val="00B050"/>
            </a:solidFill>
            <a:miter lim="800000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Gerader Verbinder 60">
            <a:extLst>
              <a:ext uri="{FF2B5EF4-FFF2-40B4-BE49-F238E27FC236}">
                <a16:creationId xmlns:a16="http://schemas.microsoft.com/office/drawing/2014/main" id="{4847802A-B24D-48CC-9EF8-4B712863B84D}"/>
              </a:ext>
            </a:extLst>
          </p:cNvPr>
          <p:cNvCxnSpPr>
            <a:cxnSpLocks/>
            <a:stCxn id="48" idx="0"/>
            <a:endCxn id="56" idx="3"/>
          </p:cNvCxnSpPr>
          <p:nvPr/>
        </p:nvCxnSpPr>
        <p:spPr>
          <a:xfrm flipV="1">
            <a:off x="3779577" y="1616409"/>
            <a:ext cx="598584" cy="100342"/>
          </a:xfrm>
          <a:prstGeom prst="line">
            <a:avLst/>
          </a:prstGeom>
          <a:ln w="19050">
            <a:solidFill>
              <a:srgbClr val="00B050"/>
            </a:solidFill>
            <a:miter lim="800000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feld 63">
            <a:extLst>
              <a:ext uri="{FF2B5EF4-FFF2-40B4-BE49-F238E27FC236}">
                <a16:creationId xmlns:a16="http://schemas.microsoft.com/office/drawing/2014/main" id="{51595D44-869E-48CE-BAE9-13FC877EB306}"/>
              </a:ext>
            </a:extLst>
          </p:cNvPr>
          <p:cNvSpPr txBox="1"/>
          <p:nvPr/>
        </p:nvSpPr>
        <p:spPr>
          <a:xfrm>
            <a:off x="2121624" y="1175989"/>
            <a:ext cx="1295397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35970"/>
              </a:buClr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In-</a:t>
            </a: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vehicle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browser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feld 64">
            <a:extLst>
              <a:ext uri="{FF2B5EF4-FFF2-40B4-BE49-F238E27FC236}">
                <a16:creationId xmlns:a16="http://schemas.microsoft.com/office/drawing/2014/main" id="{139B0E9F-FCF2-4E0F-82BE-B7A7744D1507}"/>
              </a:ext>
            </a:extLst>
          </p:cNvPr>
          <p:cNvSpPr txBox="1"/>
          <p:nvPr/>
        </p:nvSpPr>
        <p:spPr>
          <a:xfrm>
            <a:off x="4376296" y="1179172"/>
            <a:ext cx="1603226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35970"/>
              </a:buClr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Smart Device (e.g. BT)</a:t>
            </a:r>
          </a:p>
        </p:txBody>
      </p:sp>
      <p:sp>
        <p:nvSpPr>
          <p:cNvPr id="66" name="Ellipse 65">
            <a:extLst>
              <a:ext uri="{FF2B5EF4-FFF2-40B4-BE49-F238E27FC236}">
                <a16:creationId xmlns:a16="http://schemas.microsoft.com/office/drawing/2014/main" id="{B245FA35-05DC-4D04-93BF-6DC888812DD4}"/>
              </a:ext>
            </a:extLst>
          </p:cNvPr>
          <p:cNvSpPr/>
          <p:nvPr/>
        </p:nvSpPr>
        <p:spPr>
          <a:xfrm>
            <a:off x="8306245" y="2353185"/>
            <a:ext cx="219748" cy="206674"/>
          </a:xfrm>
          <a:prstGeom prst="ellipse">
            <a:avLst/>
          </a:prstGeom>
          <a:gradFill flip="none" rotWithShape="1">
            <a:gsLst>
              <a:gs pos="0">
                <a:srgbClr val="365620"/>
              </a:gs>
              <a:gs pos="29000">
                <a:schemeClr val="accent1">
                  <a:lumMod val="20000"/>
                  <a:lumOff val="80000"/>
                </a:schemeClr>
              </a:gs>
              <a:gs pos="100000">
                <a:srgbClr val="508130"/>
              </a:gs>
            </a:gsLst>
            <a:path path="circle">
              <a:fillToRect l="50000" t="50000" r="50000" b="50000"/>
            </a:path>
            <a:tileRect/>
          </a:gradFill>
          <a:ln w="34925" cap="flat" cmpd="sng" algn="ctr">
            <a:solidFill>
              <a:srgbClr val="508130"/>
            </a:solidFill>
            <a:prstDash val="solid"/>
            <a:miter lim="800000"/>
          </a:ln>
          <a:effectLst/>
        </p:spPr>
        <p:txBody>
          <a:bodyPr rtlCol="0" anchor="t" anchorCtr="0"/>
          <a:lstStyle/>
          <a:p>
            <a:endParaRPr lang="de-DE" kern="0" dirty="0">
              <a:solidFill>
                <a:srgbClr val="000000"/>
              </a:solidFill>
              <a:latin typeface="BMWGroupTN Condensed"/>
            </a:endParaRPr>
          </a:p>
        </p:txBody>
      </p:sp>
      <p:sp>
        <p:nvSpPr>
          <p:cNvPr id="67" name="Textfeld 66">
            <a:extLst>
              <a:ext uri="{FF2B5EF4-FFF2-40B4-BE49-F238E27FC236}">
                <a16:creationId xmlns:a16="http://schemas.microsoft.com/office/drawing/2014/main" id="{FC005542-6007-4603-9ED7-7AB0E9B37120}"/>
              </a:ext>
            </a:extLst>
          </p:cNvPr>
          <p:cNvSpPr txBox="1"/>
          <p:nvPr/>
        </p:nvSpPr>
        <p:spPr>
          <a:xfrm>
            <a:off x="8655538" y="2221304"/>
            <a:ext cx="600727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35970"/>
              </a:buClr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Cloud</a:t>
            </a:r>
          </a:p>
        </p:txBody>
      </p:sp>
      <p:sp>
        <p:nvSpPr>
          <p:cNvPr id="68" name="Rechteck 67">
            <a:extLst>
              <a:ext uri="{FF2B5EF4-FFF2-40B4-BE49-F238E27FC236}">
                <a16:creationId xmlns:a16="http://schemas.microsoft.com/office/drawing/2014/main" id="{CC063330-0E42-4BFF-8457-A69B90C0B197}"/>
              </a:ext>
            </a:extLst>
          </p:cNvPr>
          <p:cNvSpPr/>
          <p:nvPr/>
        </p:nvSpPr>
        <p:spPr>
          <a:xfrm>
            <a:off x="3781424" y="3047907"/>
            <a:ext cx="3782253" cy="722404"/>
          </a:xfrm>
          <a:prstGeom prst="rect">
            <a:avLst/>
          </a:prstGeom>
          <a:noFill/>
          <a:ln w="25400">
            <a:solidFill>
              <a:srgbClr val="508130"/>
            </a:solidFill>
            <a:prstDash val="dash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MWGroupTN Condensed"/>
              <a:ea typeface="+mn-ea"/>
              <a:cs typeface="+mn-cs"/>
            </a:endParaRPr>
          </a:p>
        </p:txBody>
      </p:sp>
      <p:cxnSp>
        <p:nvCxnSpPr>
          <p:cNvPr id="70" name="Gerader Verbinder 69">
            <a:extLst>
              <a:ext uri="{FF2B5EF4-FFF2-40B4-BE49-F238E27FC236}">
                <a16:creationId xmlns:a16="http://schemas.microsoft.com/office/drawing/2014/main" id="{E92B256B-82A3-4FDC-BBE5-D4CC468F10AE}"/>
              </a:ext>
            </a:extLst>
          </p:cNvPr>
          <p:cNvCxnSpPr>
            <a:cxnSpLocks/>
          </p:cNvCxnSpPr>
          <p:nvPr/>
        </p:nvCxnSpPr>
        <p:spPr>
          <a:xfrm flipV="1">
            <a:off x="4187068" y="2546294"/>
            <a:ext cx="0" cy="501613"/>
          </a:xfrm>
          <a:prstGeom prst="line">
            <a:avLst/>
          </a:prstGeom>
          <a:ln w="19050">
            <a:solidFill>
              <a:srgbClr val="00B050"/>
            </a:solidFill>
            <a:miter lim="800000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Gerader Verbinder 70">
            <a:extLst>
              <a:ext uri="{FF2B5EF4-FFF2-40B4-BE49-F238E27FC236}">
                <a16:creationId xmlns:a16="http://schemas.microsoft.com/office/drawing/2014/main" id="{E4A168E9-4FB6-4A07-AA53-7166726CD6A3}"/>
              </a:ext>
            </a:extLst>
          </p:cNvPr>
          <p:cNvCxnSpPr>
            <a:cxnSpLocks/>
            <a:endCxn id="66" idx="3"/>
          </p:cNvCxnSpPr>
          <p:nvPr/>
        </p:nvCxnSpPr>
        <p:spPr>
          <a:xfrm flipV="1">
            <a:off x="7563677" y="2529592"/>
            <a:ext cx="774749" cy="527397"/>
          </a:xfrm>
          <a:prstGeom prst="line">
            <a:avLst/>
          </a:prstGeom>
          <a:ln w="19050">
            <a:solidFill>
              <a:schemeClr val="tx2"/>
            </a:solidFill>
            <a:miter lim="800000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Rechteck 74">
            <a:extLst>
              <a:ext uri="{FF2B5EF4-FFF2-40B4-BE49-F238E27FC236}">
                <a16:creationId xmlns:a16="http://schemas.microsoft.com/office/drawing/2014/main" id="{119CBEA8-A99D-4E8F-847A-F7246CCA3656}"/>
              </a:ext>
            </a:extLst>
          </p:cNvPr>
          <p:cNvSpPr/>
          <p:nvPr/>
        </p:nvSpPr>
        <p:spPr>
          <a:xfrm>
            <a:off x="7683076" y="2686589"/>
            <a:ext cx="599563" cy="233380"/>
          </a:xfrm>
          <a:prstGeom prst="rect">
            <a:avLst/>
          </a:prstGeom>
          <a:solidFill>
            <a:srgbClr val="00B050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???</a:t>
            </a:r>
          </a:p>
        </p:txBody>
      </p:sp>
      <p:sp>
        <p:nvSpPr>
          <p:cNvPr id="77" name="Rechteck 76">
            <a:extLst>
              <a:ext uri="{FF2B5EF4-FFF2-40B4-BE49-F238E27FC236}">
                <a16:creationId xmlns:a16="http://schemas.microsoft.com/office/drawing/2014/main" id="{FDE7FCC2-B3CA-4377-9D28-63395D8E4A72}"/>
              </a:ext>
            </a:extLst>
          </p:cNvPr>
          <p:cNvSpPr/>
          <p:nvPr/>
        </p:nvSpPr>
        <p:spPr>
          <a:xfrm>
            <a:off x="8931580" y="4404721"/>
            <a:ext cx="754121" cy="697555"/>
          </a:xfrm>
          <a:prstGeom prst="rect">
            <a:avLst/>
          </a:prstGeom>
          <a:gradFill>
            <a:gsLst>
              <a:gs pos="0">
                <a:srgbClr val="00B050"/>
              </a:gs>
              <a:gs pos="74000">
                <a:srgbClr val="E6B9C5"/>
              </a:gs>
              <a:gs pos="100000">
                <a:srgbClr val="C00000"/>
              </a:gs>
            </a:gsLst>
            <a:lin ang="5400000" scaled="1"/>
          </a:gra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Classic </a:t>
            </a: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Autosar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0" name="Gerader Verbinder 79">
            <a:extLst>
              <a:ext uri="{FF2B5EF4-FFF2-40B4-BE49-F238E27FC236}">
                <a16:creationId xmlns:a16="http://schemas.microsoft.com/office/drawing/2014/main" id="{CA0EB55D-589C-4B9A-9E40-B524F6E2E4B6}"/>
              </a:ext>
            </a:extLst>
          </p:cNvPr>
          <p:cNvCxnSpPr>
            <a:cxnSpLocks/>
          </p:cNvCxnSpPr>
          <p:nvPr/>
        </p:nvCxnSpPr>
        <p:spPr>
          <a:xfrm flipV="1">
            <a:off x="9303264" y="3960981"/>
            <a:ext cx="0" cy="443741"/>
          </a:xfrm>
          <a:prstGeom prst="line">
            <a:avLst/>
          </a:prstGeom>
          <a:ln w="19050">
            <a:solidFill>
              <a:srgbClr val="00B050"/>
            </a:solidFill>
            <a:miter lim="800000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Gerader Verbinder 80">
            <a:extLst>
              <a:ext uri="{FF2B5EF4-FFF2-40B4-BE49-F238E27FC236}">
                <a16:creationId xmlns:a16="http://schemas.microsoft.com/office/drawing/2014/main" id="{DFF19855-6D2A-439E-93C2-679A4A9F905D}"/>
              </a:ext>
            </a:extLst>
          </p:cNvPr>
          <p:cNvCxnSpPr>
            <a:cxnSpLocks/>
          </p:cNvCxnSpPr>
          <p:nvPr/>
        </p:nvCxnSpPr>
        <p:spPr>
          <a:xfrm flipH="1" flipV="1">
            <a:off x="6508885" y="3758012"/>
            <a:ext cx="3931" cy="196560"/>
          </a:xfrm>
          <a:prstGeom prst="line">
            <a:avLst/>
          </a:prstGeom>
          <a:ln w="19050">
            <a:solidFill>
              <a:schemeClr val="tx2"/>
            </a:solidFill>
            <a:miter lim="800000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Ellipse 43">
            <a:extLst>
              <a:ext uri="{FF2B5EF4-FFF2-40B4-BE49-F238E27FC236}">
                <a16:creationId xmlns:a16="http://schemas.microsoft.com/office/drawing/2014/main" id="{7FBD8B51-42A5-499C-A493-C62FB0E63BF6}"/>
              </a:ext>
            </a:extLst>
          </p:cNvPr>
          <p:cNvSpPr/>
          <p:nvPr/>
        </p:nvSpPr>
        <p:spPr>
          <a:xfrm>
            <a:off x="4078502" y="2742749"/>
            <a:ext cx="219748" cy="206674"/>
          </a:xfrm>
          <a:prstGeom prst="ellipse">
            <a:avLst/>
          </a:prstGeom>
          <a:gradFill flip="none" rotWithShape="1">
            <a:gsLst>
              <a:gs pos="0">
                <a:srgbClr val="365620"/>
              </a:gs>
              <a:gs pos="29000">
                <a:schemeClr val="accent1">
                  <a:lumMod val="20000"/>
                  <a:lumOff val="80000"/>
                </a:schemeClr>
              </a:gs>
              <a:gs pos="100000">
                <a:srgbClr val="508130"/>
              </a:gs>
            </a:gsLst>
            <a:path path="circle">
              <a:fillToRect l="50000" t="50000" r="50000" b="50000"/>
            </a:path>
            <a:tileRect/>
          </a:gradFill>
          <a:ln w="34925" cap="flat" cmpd="sng" algn="ctr">
            <a:solidFill>
              <a:srgbClr val="508130"/>
            </a:solidFill>
            <a:prstDash val="solid"/>
            <a:miter lim="800000"/>
          </a:ln>
          <a:effectLst/>
        </p:spPr>
        <p:txBody>
          <a:bodyPr rtlCol="0" anchor="t" anchorCtr="0"/>
          <a:lstStyle/>
          <a:p>
            <a:endParaRPr lang="de-DE" kern="0" dirty="0">
              <a:solidFill>
                <a:srgbClr val="000000"/>
              </a:solidFill>
              <a:latin typeface="BMWGroupTN Condensed"/>
            </a:endParaRPr>
          </a:p>
        </p:txBody>
      </p:sp>
      <p:sp>
        <p:nvSpPr>
          <p:cNvPr id="50" name="Textfeld 49">
            <a:extLst>
              <a:ext uri="{FF2B5EF4-FFF2-40B4-BE49-F238E27FC236}">
                <a16:creationId xmlns:a16="http://schemas.microsoft.com/office/drawing/2014/main" id="{754A8651-CB51-4466-ACB3-18AABCE5AC3D}"/>
              </a:ext>
            </a:extLst>
          </p:cNvPr>
          <p:cNvSpPr txBox="1"/>
          <p:nvPr/>
        </p:nvSpPr>
        <p:spPr>
          <a:xfrm>
            <a:off x="3322511" y="2768104"/>
            <a:ext cx="674992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35970"/>
              </a:buClr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Hosted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 OS</a:t>
            </a:r>
          </a:p>
        </p:txBody>
      </p:sp>
      <p:sp>
        <p:nvSpPr>
          <p:cNvPr id="51" name="Ellipse 50">
            <a:extLst>
              <a:ext uri="{FF2B5EF4-FFF2-40B4-BE49-F238E27FC236}">
                <a16:creationId xmlns:a16="http://schemas.microsoft.com/office/drawing/2014/main" id="{2C8DF406-51CE-4F06-9FB9-88941A57A96E}"/>
              </a:ext>
            </a:extLst>
          </p:cNvPr>
          <p:cNvSpPr/>
          <p:nvPr/>
        </p:nvSpPr>
        <p:spPr>
          <a:xfrm>
            <a:off x="522458" y="5153767"/>
            <a:ext cx="219748" cy="206674"/>
          </a:xfrm>
          <a:prstGeom prst="ellipse">
            <a:avLst/>
          </a:prstGeom>
          <a:gradFill flip="none" rotWithShape="1">
            <a:gsLst>
              <a:gs pos="0">
                <a:srgbClr val="365620"/>
              </a:gs>
              <a:gs pos="29000">
                <a:schemeClr val="accent1">
                  <a:lumMod val="20000"/>
                  <a:lumOff val="80000"/>
                </a:schemeClr>
              </a:gs>
              <a:gs pos="100000">
                <a:srgbClr val="508130"/>
              </a:gs>
            </a:gsLst>
            <a:path path="circle">
              <a:fillToRect l="50000" t="50000" r="50000" b="50000"/>
            </a:path>
            <a:tileRect/>
          </a:gradFill>
          <a:ln w="34925" cap="flat" cmpd="sng" algn="ctr">
            <a:solidFill>
              <a:srgbClr val="508130"/>
            </a:solidFill>
            <a:prstDash val="solid"/>
            <a:miter lim="800000"/>
          </a:ln>
          <a:effectLst/>
        </p:spPr>
        <p:txBody>
          <a:bodyPr rtlCol="0" anchor="t" anchorCtr="0"/>
          <a:lstStyle/>
          <a:p>
            <a:endParaRPr lang="de-DE" kern="0" dirty="0">
              <a:solidFill>
                <a:srgbClr val="000000"/>
              </a:solidFill>
              <a:latin typeface="BMWGroupTN Condensed"/>
            </a:endParaRPr>
          </a:p>
        </p:txBody>
      </p:sp>
      <p:sp>
        <p:nvSpPr>
          <p:cNvPr id="53" name="Textfeld 52">
            <a:extLst>
              <a:ext uri="{FF2B5EF4-FFF2-40B4-BE49-F238E27FC236}">
                <a16:creationId xmlns:a16="http://schemas.microsoft.com/office/drawing/2014/main" id="{23F0887A-696B-461B-BB95-581A9BE451D4}"/>
              </a:ext>
            </a:extLst>
          </p:cNvPr>
          <p:cNvSpPr txBox="1"/>
          <p:nvPr/>
        </p:nvSpPr>
        <p:spPr>
          <a:xfrm>
            <a:off x="934577" y="5164745"/>
            <a:ext cx="1248228" cy="184666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35970"/>
              </a:buClr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COVESA Touchpoint</a:t>
            </a:r>
          </a:p>
        </p:txBody>
      </p:sp>
      <p:sp>
        <p:nvSpPr>
          <p:cNvPr id="58" name="Title 2">
            <a:extLst>
              <a:ext uri="{FF2B5EF4-FFF2-40B4-BE49-F238E27FC236}">
                <a16:creationId xmlns:a16="http://schemas.microsoft.com/office/drawing/2014/main" id="{D811DF98-F23D-4C5F-B4AE-9CFE05871425}"/>
              </a:ext>
            </a:extLst>
          </p:cNvPr>
          <p:cNvSpPr txBox="1">
            <a:spLocks/>
          </p:cNvSpPr>
          <p:nvPr/>
        </p:nvSpPr>
        <p:spPr>
          <a:xfrm>
            <a:off x="334963" y="333375"/>
            <a:ext cx="9670885" cy="612556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Scope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COVESA / AUTOSAR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Collaboration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A43E7AB2-DA24-4D30-892F-163387E8AF71}"/>
              </a:ext>
            </a:extLst>
          </p:cNvPr>
          <p:cNvSpPr/>
          <p:nvPr/>
        </p:nvSpPr>
        <p:spPr>
          <a:xfrm>
            <a:off x="479425" y="3614056"/>
            <a:ext cx="9526423" cy="1151351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l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59" name="Textfeld 58">
            <a:extLst>
              <a:ext uri="{FF2B5EF4-FFF2-40B4-BE49-F238E27FC236}">
                <a16:creationId xmlns:a16="http://schemas.microsoft.com/office/drawing/2014/main" id="{9F1D9A29-7FFD-4FB6-9D2B-DF3D9A123B84}"/>
              </a:ext>
            </a:extLst>
          </p:cNvPr>
          <p:cNvSpPr txBox="1"/>
          <p:nvPr/>
        </p:nvSpPr>
        <p:spPr>
          <a:xfrm>
            <a:off x="740784" y="4064318"/>
            <a:ext cx="2743100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35970"/>
              </a:buClr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COVESA / AUTOSAR </a:t>
            </a:r>
            <a:r>
              <a:rPr kumimoji="0" lang="de-DE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collaboration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MWGroupTN Condensed"/>
              <a:ea typeface="+mn-ea"/>
              <a:cs typeface="+mn-cs"/>
            </a:endParaRP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8DEE5A2F-FD50-424D-9B7E-D1FCE96CA313}"/>
              </a:ext>
            </a:extLst>
          </p:cNvPr>
          <p:cNvSpPr/>
          <p:nvPr/>
        </p:nvSpPr>
        <p:spPr>
          <a:xfrm>
            <a:off x="9715409" y="1059277"/>
            <a:ext cx="16231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5400" b="1" cap="none" spc="0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Draft</a:t>
            </a:r>
            <a:endParaRPr lang="de-DE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63" name="Rechteck 62">
            <a:extLst>
              <a:ext uri="{FF2B5EF4-FFF2-40B4-BE49-F238E27FC236}">
                <a16:creationId xmlns:a16="http://schemas.microsoft.com/office/drawing/2014/main" id="{09C353E6-C63A-4EFE-A625-38EA14F86552}"/>
              </a:ext>
            </a:extLst>
          </p:cNvPr>
          <p:cNvSpPr/>
          <p:nvPr/>
        </p:nvSpPr>
        <p:spPr>
          <a:xfrm>
            <a:off x="3825870" y="2018290"/>
            <a:ext cx="1551116" cy="416580"/>
          </a:xfrm>
          <a:prstGeom prst="rect">
            <a:avLst/>
          </a:prstGeom>
          <a:solidFill>
            <a:srgbClr val="92D050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MWGroupTN Condensed"/>
              <a:ea typeface="+mn-ea"/>
              <a:cs typeface="+mn-cs"/>
            </a:endParaRPr>
          </a:p>
        </p:txBody>
      </p:sp>
      <p:sp>
        <p:nvSpPr>
          <p:cNvPr id="69" name="Rechteck 68">
            <a:extLst>
              <a:ext uri="{FF2B5EF4-FFF2-40B4-BE49-F238E27FC236}">
                <a16:creationId xmlns:a16="http://schemas.microsoft.com/office/drawing/2014/main" id="{E33C3365-3594-445F-8BF8-96A814105C71}"/>
              </a:ext>
            </a:extLst>
          </p:cNvPr>
          <p:cNvSpPr/>
          <p:nvPr/>
        </p:nvSpPr>
        <p:spPr>
          <a:xfrm>
            <a:off x="4777422" y="2355174"/>
            <a:ext cx="599563" cy="233380"/>
          </a:xfrm>
          <a:prstGeom prst="rect">
            <a:avLst/>
          </a:prstGeom>
          <a:solidFill>
            <a:srgbClr val="00B050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…</a:t>
            </a:r>
          </a:p>
        </p:txBody>
      </p:sp>
      <p:sp>
        <p:nvSpPr>
          <p:cNvPr id="73" name="Textfeld 72">
            <a:extLst>
              <a:ext uri="{FF2B5EF4-FFF2-40B4-BE49-F238E27FC236}">
                <a16:creationId xmlns:a16="http://schemas.microsoft.com/office/drawing/2014/main" id="{411DA006-31AD-49AA-ABE2-C1E27EAF1863}"/>
              </a:ext>
            </a:extLst>
          </p:cNvPr>
          <p:cNvSpPr txBox="1"/>
          <p:nvPr/>
        </p:nvSpPr>
        <p:spPr>
          <a:xfrm>
            <a:off x="4029073" y="2079862"/>
            <a:ext cx="1165890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35970"/>
              </a:buClr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…</a:t>
            </a:r>
          </a:p>
        </p:txBody>
      </p:sp>
      <p:sp>
        <p:nvSpPr>
          <p:cNvPr id="74" name="Rechteck 73">
            <a:extLst>
              <a:ext uri="{FF2B5EF4-FFF2-40B4-BE49-F238E27FC236}">
                <a16:creationId xmlns:a16="http://schemas.microsoft.com/office/drawing/2014/main" id="{71119437-BDF5-4E46-A224-13F568026F17}"/>
              </a:ext>
            </a:extLst>
          </p:cNvPr>
          <p:cNvSpPr/>
          <p:nvPr/>
        </p:nvSpPr>
        <p:spPr>
          <a:xfrm>
            <a:off x="2047875" y="1911433"/>
            <a:ext cx="3448050" cy="634861"/>
          </a:xfrm>
          <a:prstGeom prst="rect">
            <a:avLst/>
          </a:prstGeom>
          <a:noFill/>
          <a:ln w="25400">
            <a:solidFill>
              <a:srgbClr val="508130"/>
            </a:solidFill>
            <a:prstDash val="dash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MWGroupTN Condensed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563366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8717F36C-A7BB-4609-9DB4-6F508F45A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56D8892-E6BD-43D0-83F1-F4393ACE0B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©2022 COVESA</a:t>
            </a:r>
            <a:endParaRPr lang="en-US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D4C5E81-F5A6-4A47-983A-20703397976F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D5E54885-F5DD-8145-A519-454713646F3E}" type="datetime4">
              <a:rPr lang="en-GB" smtClean="0"/>
              <a:t>22 November 2022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9A5B3C68-C73B-4077-9CBD-30F6D4E2BA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3150" y="1795180"/>
            <a:ext cx="7505700" cy="3348037"/>
          </a:xfrm>
          <a:prstGeom prst="rect">
            <a:avLst/>
          </a:prstGeom>
        </p:spPr>
      </p:pic>
      <p:sp>
        <p:nvSpPr>
          <p:cNvPr id="38" name="Ellipse 37">
            <a:extLst>
              <a:ext uri="{FF2B5EF4-FFF2-40B4-BE49-F238E27FC236}">
                <a16:creationId xmlns:a16="http://schemas.microsoft.com/office/drawing/2014/main" id="{3CAB1ACC-0012-495A-BF37-B7C289FDC34D}"/>
              </a:ext>
            </a:extLst>
          </p:cNvPr>
          <p:cNvSpPr/>
          <p:nvPr/>
        </p:nvSpPr>
        <p:spPr>
          <a:xfrm>
            <a:off x="5981700" y="2351333"/>
            <a:ext cx="219748" cy="206674"/>
          </a:xfrm>
          <a:prstGeom prst="ellipse">
            <a:avLst/>
          </a:prstGeom>
          <a:gradFill flip="none" rotWithShape="1">
            <a:gsLst>
              <a:gs pos="0">
                <a:srgbClr val="365620"/>
              </a:gs>
              <a:gs pos="29000">
                <a:schemeClr val="accent1">
                  <a:lumMod val="20000"/>
                  <a:lumOff val="80000"/>
                </a:schemeClr>
              </a:gs>
              <a:gs pos="100000">
                <a:srgbClr val="508130"/>
              </a:gs>
            </a:gsLst>
            <a:path path="circle">
              <a:fillToRect l="50000" t="50000" r="50000" b="50000"/>
            </a:path>
            <a:tileRect/>
          </a:gradFill>
          <a:ln w="34925" cap="flat" cmpd="sng" algn="ctr">
            <a:solidFill>
              <a:srgbClr val="508130"/>
            </a:solidFill>
            <a:prstDash val="solid"/>
            <a:miter lim="800000"/>
          </a:ln>
          <a:effectLst/>
        </p:spPr>
        <p:txBody>
          <a:bodyPr rtlCol="0" anchor="t" anchorCtr="0"/>
          <a:lstStyle/>
          <a:p>
            <a:endParaRPr lang="de-DE" kern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Ellipse 38">
            <a:extLst>
              <a:ext uri="{FF2B5EF4-FFF2-40B4-BE49-F238E27FC236}">
                <a16:creationId xmlns:a16="http://schemas.microsoft.com/office/drawing/2014/main" id="{431D9B87-086F-4E06-85F5-3E3B71CAADC1}"/>
              </a:ext>
            </a:extLst>
          </p:cNvPr>
          <p:cNvSpPr/>
          <p:nvPr/>
        </p:nvSpPr>
        <p:spPr>
          <a:xfrm>
            <a:off x="5233997" y="2199515"/>
            <a:ext cx="219748" cy="206674"/>
          </a:xfrm>
          <a:prstGeom prst="ellipse">
            <a:avLst/>
          </a:prstGeom>
          <a:gradFill flip="none" rotWithShape="1">
            <a:gsLst>
              <a:gs pos="0">
                <a:srgbClr val="365620"/>
              </a:gs>
              <a:gs pos="29000">
                <a:schemeClr val="accent1">
                  <a:lumMod val="20000"/>
                  <a:lumOff val="80000"/>
                </a:schemeClr>
              </a:gs>
              <a:gs pos="100000">
                <a:srgbClr val="508130"/>
              </a:gs>
            </a:gsLst>
            <a:path path="circle">
              <a:fillToRect l="50000" t="50000" r="50000" b="50000"/>
            </a:path>
            <a:tileRect/>
          </a:gradFill>
          <a:ln w="34925" cap="flat" cmpd="sng" algn="ctr">
            <a:solidFill>
              <a:srgbClr val="508130"/>
            </a:solidFill>
            <a:prstDash val="solid"/>
            <a:miter lim="800000"/>
          </a:ln>
          <a:effectLst/>
        </p:spPr>
        <p:txBody>
          <a:bodyPr rtlCol="0" anchor="t" anchorCtr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0" name="Gerader Verbinder 39">
            <a:extLst>
              <a:ext uri="{FF2B5EF4-FFF2-40B4-BE49-F238E27FC236}">
                <a16:creationId xmlns:a16="http://schemas.microsoft.com/office/drawing/2014/main" id="{8C4E4324-D4FE-4951-B0A2-AC0B33156EE5}"/>
              </a:ext>
            </a:extLst>
          </p:cNvPr>
          <p:cNvCxnSpPr>
            <a:cxnSpLocks/>
            <a:stCxn id="38" idx="3"/>
          </p:cNvCxnSpPr>
          <p:nvPr/>
        </p:nvCxnSpPr>
        <p:spPr>
          <a:xfrm flipH="1">
            <a:off x="5476875" y="2527740"/>
            <a:ext cx="537006" cy="310507"/>
          </a:xfrm>
          <a:prstGeom prst="line">
            <a:avLst/>
          </a:prstGeom>
          <a:noFill/>
          <a:ln w="19050" cap="flat" cmpd="sng" algn="ctr">
            <a:solidFill>
              <a:srgbClr val="00B050"/>
            </a:solidFill>
            <a:prstDash val="solid"/>
            <a:miter lim="800000"/>
            <a:tailEnd type="none"/>
          </a:ln>
          <a:effectLst/>
        </p:spPr>
      </p:cxnSp>
      <p:cxnSp>
        <p:nvCxnSpPr>
          <p:cNvPr id="41" name="Gerader Verbinder 40">
            <a:extLst>
              <a:ext uri="{FF2B5EF4-FFF2-40B4-BE49-F238E27FC236}">
                <a16:creationId xmlns:a16="http://schemas.microsoft.com/office/drawing/2014/main" id="{67348957-93F2-4C3A-94DF-238101110B5F}"/>
              </a:ext>
            </a:extLst>
          </p:cNvPr>
          <p:cNvCxnSpPr>
            <a:cxnSpLocks/>
            <a:endCxn id="39" idx="4"/>
          </p:cNvCxnSpPr>
          <p:nvPr/>
        </p:nvCxnSpPr>
        <p:spPr>
          <a:xfrm flipH="1" flipV="1">
            <a:off x="5343871" y="2406189"/>
            <a:ext cx="150377" cy="438350"/>
          </a:xfrm>
          <a:prstGeom prst="line">
            <a:avLst/>
          </a:prstGeom>
          <a:noFill/>
          <a:ln w="19050" cap="flat" cmpd="sng" algn="ctr">
            <a:solidFill>
              <a:srgbClr val="00B050"/>
            </a:solidFill>
            <a:prstDash val="solid"/>
            <a:miter lim="800000"/>
            <a:tailEnd type="none"/>
          </a:ln>
          <a:effectLst/>
        </p:spPr>
      </p:cxnSp>
      <p:sp>
        <p:nvSpPr>
          <p:cNvPr id="42" name="Textfeld 41">
            <a:extLst>
              <a:ext uri="{FF2B5EF4-FFF2-40B4-BE49-F238E27FC236}">
                <a16:creationId xmlns:a16="http://schemas.microsoft.com/office/drawing/2014/main" id="{392E5DE9-C95B-403B-A547-C9751343E4E5}"/>
              </a:ext>
            </a:extLst>
          </p:cNvPr>
          <p:cNvSpPr txBox="1"/>
          <p:nvPr/>
        </p:nvSpPr>
        <p:spPr>
          <a:xfrm>
            <a:off x="6279331" y="2387652"/>
            <a:ext cx="1038834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spcAft>
                <a:spcPts val="600"/>
              </a:spcAft>
              <a:buClr>
                <a:srgbClr val="035970"/>
              </a:buClr>
            </a:pPr>
            <a:r>
              <a:rPr lang="de-DE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In-</a:t>
            </a:r>
            <a:r>
              <a:rPr lang="de-DE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vehicle</a:t>
            </a:r>
            <a:r>
              <a:rPr lang="de-DE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browser</a:t>
            </a:r>
            <a:endParaRPr lang="de-DE" sz="12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feld 42">
            <a:extLst>
              <a:ext uri="{FF2B5EF4-FFF2-40B4-BE49-F238E27FC236}">
                <a16:creationId xmlns:a16="http://schemas.microsoft.com/office/drawing/2014/main" id="{89FA8551-2B9D-412D-8A77-183B9CCA2F4B}"/>
              </a:ext>
            </a:extLst>
          </p:cNvPr>
          <p:cNvSpPr txBox="1"/>
          <p:nvPr/>
        </p:nvSpPr>
        <p:spPr>
          <a:xfrm>
            <a:off x="3535680" y="2096029"/>
            <a:ext cx="1628907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spcAft>
                <a:spcPts val="600"/>
              </a:spcAft>
              <a:buClr>
                <a:srgbClr val="035970"/>
              </a:buClr>
            </a:pPr>
            <a:r>
              <a:rPr lang="de-DE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Smart Device (e.g. BT)</a:t>
            </a:r>
          </a:p>
        </p:txBody>
      </p:sp>
      <p:sp>
        <p:nvSpPr>
          <p:cNvPr id="53" name="Textfeld 52">
            <a:extLst>
              <a:ext uri="{FF2B5EF4-FFF2-40B4-BE49-F238E27FC236}">
                <a16:creationId xmlns:a16="http://schemas.microsoft.com/office/drawing/2014/main" id="{3048B5E9-1FF4-4C3B-9078-32AA82ABFE88}"/>
              </a:ext>
            </a:extLst>
          </p:cNvPr>
          <p:cNvSpPr txBox="1"/>
          <p:nvPr/>
        </p:nvSpPr>
        <p:spPr>
          <a:xfrm>
            <a:off x="9066277" y="2562696"/>
            <a:ext cx="600727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35970"/>
              </a:buClr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Cloud</a:t>
            </a:r>
          </a:p>
        </p:txBody>
      </p:sp>
      <p:sp>
        <p:nvSpPr>
          <p:cNvPr id="62" name="Textfeld 61">
            <a:extLst>
              <a:ext uri="{FF2B5EF4-FFF2-40B4-BE49-F238E27FC236}">
                <a16:creationId xmlns:a16="http://schemas.microsoft.com/office/drawing/2014/main" id="{BED9F803-941A-4359-AEFB-DCCE9A935733}"/>
              </a:ext>
            </a:extLst>
          </p:cNvPr>
          <p:cNvSpPr txBox="1"/>
          <p:nvPr/>
        </p:nvSpPr>
        <p:spPr>
          <a:xfrm>
            <a:off x="7854667" y="5351868"/>
            <a:ext cx="859042" cy="446276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buClr>
                <a:srgbClr val="035970"/>
              </a:buClr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VSS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buClr>
                <a:srgbClr val="035970"/>
              </a:buClr>
              <a:buSzTx/>
              <a:buFontTx/>
              <a:buNone/>
              <a:tabLst/>
              <a:defRPr/>
            </a:pPr>
            <a:r>
              <a:rPr lang="de-DE" sz="1100" b="1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kumimoji="0" lang="de-DE" sz="11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  <a:r>
              <a:rPr kumimoji="0" lang="de-DE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de-DE" sz="11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model</a:t>
            </a:r>
            <a:r>
              <a:rPr kumimoji="0" lang="de-DE" sz="1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5" name="Gerader Verbinder 64">
            <a:extLst>
              <a:ext uri="{FF2B5EF4-FFF2-40B4-BE49-F238E27FC236}">
                <a16:creationId xmlns:a16="http://schemas.microsoft.com/office/drawing/2014/main" id="{D3154CC8-443D-4AD8-A47E-C8905CFBDDD3}"/>
              </a:ext>
            </a:extLst>
          </p:cNvPr>
          <p:cNvCxnSpPr>
            <a:cxnSpLocks/>
            <a:stCxn id="63" idx="4"/>
          </p:cNvCxnSpPr>
          <p:nvPr/>
        </p:nvCxnSpPr>
        <p:spPr>
          <a:xfrm flipH="1">
            <a:off x="8242407" y="4319314"/>
            <a:ext cx="1589" cy="1004776"/>
          </a:xfrm>
          <a:prstGeom prst="line">
            <a:avLst/>
          </a:prstGeom>
          <a:ln w="25400">
            <a:headEnd type="triangle" w="lg" len="lg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Rechteck 74">
            <a:extLst>
              <a:ext uri="{FF2B5EF4-FFF2-40B4-BE49-F238E27FC236}">
                <a16:creationId xmlns:a16="http://schemas.microsoft.com/office/drawing/2014/main" id="{97DE5CDA-0057-4232-B125-323AE05B7E1C}"/>
              </a:ext>
            </a:extLst>
          </p:cNvPr>
          <p:cNvSpPr/>
          <p:nvPr/>
        </p:nvSpPr>
        <p:spPr>
          <a:xfrm>
            <a:off x="479425" y="5474298"/>
            <a:ext cx="298174" cy="292439"/>
          </a:xfrm>
          <a:prstGeom prst="rect">
            <a:avLst/>
          </a:prstGeom>
          <a:solidFill>
            <a:srgbClr val="00B050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MWGroupTN Condensed"/>
              <a:ea typeface="+mn-ea"/>
              <a:cs typeface="+mn-cs"/>
            </a:endParaRPr>
          </a:p>
        </p:txBody>
      </p:sp>
      <p:sp>
        <p:nvSpPr>
          <p:cNvPr id="76" name="Rechteck 75">
            <a:extLst>
              <a:ext uri="{FF2B5EF4-FFF2-40B4-BE49-F238E27FC236}">
                <a16:creationId xmlns:a16="http://schemas.microsoft.com/office/drawing/2014/main" id="{582019D9-F7FD-423F-97AD-C193997406FD}"/>
              </a:ext>
            </a:extLst>
          </p:cNvPr>
          <p:cNvSpPr/>
          <p:nvPr/>
        </p:nvSpPr>
        <p:spPr>
          <a:xfrm>
            <a:off x="479425" y="5861544"/>
            <a:ext cx="298174" cy="292439"/>
          </a:xfrm>
          <a:prstGeom prst="rect">
            <a:avLst/>
          </a:prstGeom>
          <a:solidFill>
            <a:srgbClr val="C00000"/>
          </a:solidFill>
          <a:ln w="1905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MWGroupTN Condensed"/>
              <a:ea typeface="+mn-ea"/>
              <a:cs typeface="+mn-cs"/>
            </a:endParaRPr>
          </a:p>
        </p:txBody>
      </p:sp>
      <p:sp>
        <p:nvSpPr>
          <p:cNvPr id="77" name="Textfeld 76">
            <a:extLst>
              <a:ext uri="{FF2B5EF4-FFF2-40B4-BE49-F238E27FC236}">
                <a16:creationId xmlns:a16="http://schemas.microsoft.com/office/drawing/2014/main" id="{DB058D19-ED05-497D-AF1C-3C86085540C8}"/>
              </a:ext>
            </a:extLst>
          </p:cNvPr>
          <p:cNvSpPr txBox="1"/>
          <p:nvPr/>
        </p:nvSpPr>
        <p:spPr>
          <a:xfrm>
            <a:off x="934577" y="5528184"/>
            <a:ext cx="1248228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35970"/>
              </a:buClr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Open source </a:t>
            </a: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license</a:t>
            </a: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MWGroupTN Condensed"/>
              <a:ea typeface="+mn-ea"/>
              <a:cs typeface="+mn-cs"/>
            </a:endParaRPr>
          </a:p>
        </p:txBody>
      </p:sp>
      <p:sp>
        <p:nvSpPr>
          <p:cNvPr id="78" name="Textfeld 77">
            <a:extLst>
              <a:ext uri="{FF2B5EF4-FFF2-40B4-BE49-F238E27FC236}">
                <a16:creationId xmlns:a16="http://schemas.microsoft.com/office/drawing/2014/main" id="{81ECF108-647B-4671-B065-C493F01152DC}"/>
              </a:ext>
            </a:extLst>
          </p:cNvPr>
          <p:cNvSpPr txBox="1"/>
          <p:nvPr/>
        </p:nvSpPr>
        <p:spPr>
          <a:xfrm>
            <a:off x="934577" y="5915430"/>
            <a:ext cx="1642004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35970"/>
              </a:buClr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Proprietary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Autosar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 license</a:t>
            </a:r>
          </a:p>
        </p:txBody>
      </p:sp>
      <p:sp>
        <p:nvSpPr>
          <p:cNvPr id="79" name="Ellipse 78">
            <a:extLst>
              <a:ext uri="{FF2B5EF4-FFF2-40B4-BE49-F238E27FC236}">
                <a16:creationId xmlns:a16="http://schemas.microsoft.com/office/drawing/2014/main" id="{9F439C4C-7FC0-475E-B5AA-463C054133D6}"/>
              </a:ext>
            </a:extLst>
          </p:cNvPr>
          <p:cNvSpPr/>
          <p:nvPr/>
        </p:nvSpPr>
        <p:spPr>
          <a:xfrm>
            <a:off x="522458" y="5153767"/>
            <a:ext cx="219748" cy="206674"/>
          </a:xfrm>
          <a:prstGeom prst="ellipse">
            <a:avLst/>
          </a:prstGeom>
          <a:gradFill flip="none" rotWithShape="1">
            <a:gsLst>
              <a:gs pos="0">
                <a:srgbClr val="365620"/>
              </a:gs>
              <a:gs pos="29000">
                <a:schemeClr val="accent1">
                  <a:lumMod val="20000"/>
                  <a:lumOff val="80000"/>
                </a:schemeClr>
              </a:gs>
              <a:gs pos="100000">
                <a:srgbClr val="508130"/>
              </a:gs>
            </a:gsLst>
            <a:path path="circle">
              <a:fillToRect l="50000" t="50000" r="50000" b="50000"/>
            </a:path>
            <a:tileRect/>
          </a:gradFill>
          <a:ln w="34925" cap="flat" cmpd="sng" algn="ctr">
            <a:solidFill>
              <a:srgbClr val="508130"/>
            </a:solidFill>
            <a:prstDash val="solid"/>
            <a:miter lim="800000"/>
          </a:ln>
          <a:effectLst/>
        </p:spPr>
        <p:txBody>
          <a:bodyPr rtlCol="0" anchor="t" anchorCtr="0"/>
          <a:lstStyle/>
          <a:p>
            <a:endParaRPr lang="de-DE" kern="0" dirty="0">
              <a:solidFill>
                <a:srgbClr val="000000"/>
              </a:solidFill>
              <a:latin typeface="BMWGroupTN Condensed"/>
            </a:endParaRPr>
          </a:p>
        </p:txBody>
      </p:sp>
      <p:sp>
        <p:nvSpPr>
          <p:cNvPr id="80" name="Textfeld 79">
            <a:extLst>
              <a:ext uri="{FF2B5EF4-FFF2-40B4-BE49-F238E27FC236}">
                <a16:creationId xmlns:a16="http://schemas.microsoft.com/office/drawing/2014/main" id="{1FB60C8A-FBEE-4641-BAC1-D6ABFD473103}"/>
              </a:ext>
            </a:extLst>
          </p:cNvPr>
          <p:cNvSpPr txBox="1"/>
          <p:nvPr/>
        </p:nvSpPr>
        <p:spPr>
          <a:xfrm>
            <a:off x="934577" y="5164745"/>
            <a:ext cx="1248228" cy="184666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35970"/>
              </a:buClr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MWGroupTN Condensed"/>
                <a:ea typeface="+mn-ea"/>
                <a:cs typeface="+mn-cs"/>
              </a:rPr>
              <a:t>COVESA Touchpoint</a:t>
            </a:r>
          </a:p>
        </p:txBody>
      </p:sp>
      <p:sp>
        <p:nvSpPr>
          <p:cNvPr id="82" name="Textfeld 81">
            <a:extLst>
              <a:ext uri="{FF2B5EF4-FFF2-40B4-BE49-F238E27FC236}">
                <a16:creationId xmlns:a16="http://schemas.microsoft.com/office/drawing/2014/main" id="{8FFCB93C-8F04-4825-BD60-427F5ED6491C}"/>
              </a:ext>
            </a:extLst>
          </p:cNvPr>
          <p:cNvSpPr txBox="1"/>
          <p:nvPr/>
        </p:nvSpPr>
        <p:spPr>
          <a:xfrm>
            <a:off x="5324497" y="5412375"/>
            <a:ext cx="1686679" cy="1615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r">
              <a:spcAft>
                <a:spcPts val="600"/>
              </a:spcAft>
              <a:buClr>
                <a:srgbClr val="035970"/>
              </a:buClr>
            </a:pPr>
            <a:r>
              <a:rPr lang="de-DE" sz="105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Legacy </a:t>
            </a:r>
            <a:r>
              <a:rPr lang="de-DE" sz="105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vehicle</a:t>
            </a:r>
            <a:r>
              <a:rPr lang="de-DE" sz="105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05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networks</a:t>
            </a:r>
            <a:endParaRPr lang="de-DE" sz="105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Textfeld 68">
            <a:extLst>
              <a:ext uri="{FF2B5EF4-FFF2-40B4-BE49-F238E27FC236}">
                <a16:creationId xmlns:a16="http://schemas.microsoft.com/office/drawing/2014/main" id="{14D8BD13-2FC7-427D-BEB8-0545BBA707BC}"/>
              </a:ext>
            </a:extLst>
          </p:cNvPr>
          <p:cNvSpPr txBox="1"/>
          <p:nvPr/>
        </p:nvSpPr>
        <p:spPr>
          <a:xfrm>
            <a:off x="4717323" y="3410926"/>
            <a:ext cx="838518" cy="1846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35970"/>
              </a:buClr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Hosted</a:t>
            </a: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OS</a:t>
            </a:r>
          </a:p>
        </p:txBody>
      </p:sp>
      <p:sp>
        <p:nvSpPr>
          <p:cNvPr id="52" name="Ellipse 51">
            <a:extLst>
              <a:ext uri="{FF2B5EF4-FFF2-40B4-BE49-F238E27FC236}">
                <a16:creationId xmlns:a16="http://schemas.microsoft.com/office/drawing/2014/main" id="{350D50BF-36DA-44C5-AD0C-81EA25468916}"/>
              </a:ext>
            </a:extLst>
          </p:cNvPr>
          <p:cNvSpPr/>
          <p:nvPr/>
        </p:nvSpPr>
        <p:spPr>
          <a:xfrm>
            <a:off x="8817967" y="2747362"/>
            <a:ext cx="219748" cy="206674"/>
          </a:xfrm>
          <a:prstGeom prst="ellipse">
            <a:avLst/>
          </a:prstGeom>
          <a:gradFill flip="none" rotWithShape="1">
            <a:gsLst>
              <a:gs pos="0">
                <a:srgbClr val="365620"/>
              </a:gs>
              <a:gs pos="29000">
                <a:schemeClr val="accent1">
                  <a:lumMod val="20000"/>
                  <a:lumOff val="80000"/>
                </a:schemeClr>
              </a:gs>
              <a:gs pos="100000">
                <a:srgbClr val="508130"/>
              </a:gs>
            </a:gsLst>
            <a:path path="circle">
              <a:fillToRect l="50000" t="50000" r="50000" b="50000"/>
            </a:path>
            <a:tileRect/>
          </a:gradFill>
          <a:ln w="34925" cap="flat" cmpd="sng" algn="ctr">
            <a:solidFill>
              <a:srgbClr val="508130"/>
            </a:solidFill>
            <a:prstDash val="solid"/>
            <a:miter lim="800000"/>
          </a:ln>
          <a:effectLst/>
        </p:spPr>
        <p:txBody>
          <a:bodyPr rtlCol="0" anchor="t" anchorCtr="0"/>
          <a:lstStyle/>
          <a:p>
            <a:endParaRPr lang="de-DE" kern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4" name="Gerader Verbinder 53">
            <a:extLst>
              <a:ext uri="{FF2B5EF4-FFF2-40B4-BE49-F238E27FC236}">
                <a16:creationId xmlns:a16="http://schemas.microsoft.com/office/drawing/2014/main" id="{DB052C16-AA32-4507-A950-6CEB05C8D5A1}"/>
              </a:ext>
            </a:extLst>
          </p:cNvPr>
          <p:cNvCxnSpPr>
            <a:cxnSpLocks/>
            <a:stCxn id="52" idx="3"/>
          </p:cNvCxnSpPr>
          <p:nvPr/>
        </p:nvCxnSpPr>
        <p:spPr>
          <a:xfrm flipH="1">
            <a:off x="8006832" y="2923769"/>
            <a:ext cx="843316" cy="546469"/>
          </a:xfrm>
          <a:prstGeom prst="line">
            <a:avLst/>
          </a:prstGeom>
          <a:noFill/>
          <a:ln w="19050" cap="flat" cmpd="sng" algn="ctr">
            <a:solidFill>
              <a:srgbClr val="00B050"/>
            </a:solidFill>
            <a:prstDash val="solid"/>
            <a:miter lim="800000"/>
            <a:tailEnd type="none"/>
          </a:ln>
          <a:effectLst/>
        </p:spPr>
      </p:cxnSp>
      <p:sp>
        <p:nvSpPr>
          <p:cNvPr id="63" name="Ellipse 62">
            <a:extLst>
              <a:ext uri="{FF2B5EF4-FFF2-40B4-BE49-F238E27FC236}">
                <a16:creationId xmlns:a16="http://schemas.microsoft.com/office/drawing/2014/main" id="{83B1042E-0F9C-465E-9F5F-B22553E926AC}"/>
              </a:ext>
            </a:extLst>
          </p:cNvPr>
          <p:cNvSpPr/>
          <p:nvPr/>
        </p:nvSpPr>
        <p:spPr>
          <a:xfrm>
            <a:off x="8134122" y="4112640"/>
            <a:ext cx="219748" cy="206674"/>
          </a:xfrm>
          <a:prstGeom prst="ellipse">
            <a:avLst/>
          </a:prstGeom>
          <a:gradFill flip="none" rotWithShape="1">
            <a:gsLst>
              <a:gs pos="0">
                <a:srgbClr val="365620"/>
              </a:gs>
              <a:gs pos="29000">
                <a:schemeClr val="accent1">
                  <a:lumMod val="20000"/>
                  <a:lumOff val="80000"/>
                </a:schemeClr>
              </a:gs>
              <a:gs pos="100000">
                <a:srgbClr val="508130"/>
              </a:gs>
            </a:gsLst>
            <a:path path="circle">
              <a:fillToRect l="50000" t="50000" r="50000" b="50000"/>
            </a:path>
            <a:tileRect/>
          </a:gradFill>
          <a:ln w="34925" cap="flat" cmpd="sng" algn="ctr">
            <a:solidFill>
              <a:srgbClr val="508130"/>
            </a:solidFill>
            <a:prstDash val="solid"/>
            <a:miter lim="800000"/>
          </a:ln>
          <a:effectLst/>
        </p:spPr>
        <p:txBody>
          <a:bodyPr rtlCol="0" anchor="t" anchorCtr="0"/>
          <a:lstStyle/>
          <a:p>
            <a:endParaRPr lang="de-DE" kern="0" dirty="0">
              <a:solidFill>
                <a:srgbClr val="000000"/>
              </a:solidFill>
              <a:latin typeface="BMWGroupTN Condensed"/>
            </a:endParaRPr>
          </a:p>
        </p:txBody>
      </p:sp>
      <p:sp>
        <p:nvSpPr>
          <p:cNvPr id="85" name="Footer Placeholder 3">
            <a:extLst>
              <a:ext uri="{FF2B5EF4-FFF2-40B4-BE49-F238E27FC236}">
                <a16:creationId xmlns:a16="http://schemas.microsoft.com/office/drawing/2014/main" id="{3D38BE29-8C7D-4FEE-8B18-3AE977D36051}"/>
              </a:ext>
            </a:extLst>
          </p:cNvPr>
          <p:cNvSpPr txBox="1">
            <a:spLocks/>
          </p:cNvSpPr>
          <p:nvPr/>
        </p:nvSpPr>
        <p:spPr>
          <a:xfrm>
            <a:off x="7368023" y="6084982"/>
            <a:ext cx="25025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Car icons created by </a:t>
            </a:r>
            <a:r>
              <a:rPr kumimoji="0" lang="en-GB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Freepik</a:t>
            </a:r>
            <a:r>
              <a:rPr kumimoji="0" lang="en-DE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©2022</a:t>
            </a:r>
          </a:p>
        </p:txBody>
      </p:sp>
      <p:sp>
        <p:nvSpPr>
          <p:cNvPr id="86" name="TextBox 6">
            <a:extLst>
              <a:ext uri="{FF2B5EF4-FFF2-40B4-BE49-F238E27FC236}">
                <a16:creationId xmlns:a16="http://schemas.microsoft.com/office/drawing/2014/main" id="{5FC91A02-0361-421D-8FA4-455A6A1F925C}"/>
              </a:ext>
            </a:extLst>
          </p:cNvPr>
          <p:cNvSpPr txBox="1"/>
          <p:nvPr/>
        </p:nvSpPr>
        <p:spPr>
          <a:xfrm>
            <a:off x="476570" y="1198851"/>
            <a:ext cx="4991040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44546A"/>
              </a:buClr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3597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Common consistent BASIS across several touch-points</a:t>
            </a:r>
            <a:r>
              <a:rPr kumimoji="0" lang="en-DE" sz="2000" b="1" i="0" u="none" strike="noStrike" kern="1200" cap="none" spc="0" normalizeH="0" baseline="0" noProof="0" dirty="0">
                <a:ln>
                  <a:noFill/>
                </a:ln>
                <a:solidFill>
                  <a:srgbClr val="03597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</a:t>
            </a:r>
          </a:p>
        </p:txBody>
      </p:sp>
      <p:sp>
        <p:nvSpPr>
          <p:cNvPr id="94" name="Rechteck 93">
            <a:extLst>
              <a:ext uri="{FF2B5EF4-FFF2-40B4-BE49-F238E27FC236}">
                <a16:creationId xmlns:a16="http://schemas.microsoft.com/office/drawing/2014/main" id="{23086311-EFDE-4889-95CD-5E910434A7EF}"/>
              </a:ext>
            </a:extLst>
          </p:cNvPr>
          <p:cNvSpPr/>
          <p:nvPr/>
        </p:nvSpPr>
        <p:spPr>
          <a:xfrm>
            <a:off x="8156682" y="3823553"/>
            <a:ext cx="767925" cy="2479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1" name="Grafik 1">
            <a:extLst>
              <a:ext uri="{FF2B5EF4-FFF2-40B4-BE49-F238E27FC236}">
                <a16:creationId xmlns:a16="http://schemas.microsoft.com/office/drawing/2014/main" id="{09370584-1D53-47DA-A80B-F169AF410B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97353" y="3897894"/>
            <a:ext cx="665291" cy="173604"/>
          </a:xfrm>
          <a:prstGeom prst="rect">
            <a:avLst/>
          </a:prstGeom>
          <a:ln>
            <a:noFill/>
          </a:ln>
        </p:spPr>
      </p:pic>
      <p:sp>
        <p:nvSpPr>
          <p:cNvPr id="32" name="Title 2">
            <a:extLst>
              <a:ext uri="{FF2B5EF4-FFF2-40B4-BE49-F238E27FC236}">
                <a16:creationId xmlns:a16="http://schemas.microsoft.com/office/drawing/2014/main" id="{79ED2D59-4E32-4024-93F1-7A15D5AC7E16}"/>
              </a:ext>
            </a:extLst>
          </p:cNvPr>
          <p:cNvSpPr txBox="1">
            <a:spLocks/>
          </p:cNvSpPr>
          <p:nvPr/>
        </p:nvSpPr>
        <p:spPr>
          <a:xfrm>
            <a:off x="334963" y="333375"/>
            <a:ext cx="9670885" cy="61255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Scope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COVESA /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Autosar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Collaboration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95056CB1-B491-4F53-93DD-0DF8922B1DB8}"/>
              </a:ext>
            </a:extLst>
          </p:cNvPr>
          <p:cNvSpPr/>
          <p:nvPr/>
        </p:nvSpPr>
        <p:spPr>
          <a:xfrm>
            <a:off x="9715409" y="1059277"/>
            <a:ext cx="16231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5400" b="1" dirty="0" err="1">
                <a:ln w="22225">
                  <a:solidFill>
                    <a:srgbClr val="85ACB9"/>
                  </a:solidFill>
                  <a:prstDash val="solid"/>
                </a:ln>
                <a:solidFill>
                  <a:srgbClr val="85ACB9">
                    <a:lumMod val="40000"/>
                    <a:lumOff val="60000"/>
                  </a:srgbClr>
                </a:solidFill>
                <a:latin typeface="BMWGroupTN Condensed"/>
              </a:rPr>
              <a:t>Draft</a:t>
            </a:r>
            <a:endParaRPr lang="de-DE" sz="5400" b="1" dirty="0">
              <a:ln w="22225">
                <a:solidFill>
                  <a:srgbClr val="85ACB9"/>
                </a:solidFill>
                <a:prstDash val="solid"/>
              </a:ln>
              <a:solidFill>
                <a:srgbClr val="85ACB9">
                  <a:lumMod val="40000"/>
                  <a:lumOff val="60000"/>
                </a:srgbClr>
              </a:solidFill>
              <a:latin typeface="BMWGroupTN Condensed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19E9FBFC-3019-40F9-88F8-C8350A47A4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75831" y="2855898"/>
            <a:ext cx="4467826" cy="2769696"/>
          </a:xfrm>
          <a:prstGeom prst="rect">
            <a:avLst/>
          </a:prstGeom>
        </p:spPr>
      </p:pic>
      <p:sp>
        <p:nvSpPr>
          <p:cNvPr id="68" name="Ellipse 67">
            <a:extLst>
              <a:ext uri="{FF2B5EF4-FFF2-40B4-BE49-F238E27FC236}">
                <a16:creationId xmlns:a16="http://schemas.microsoft.com/office/drawing/2014/main" id="{745D11AF-7328-4D95-B0C4-726C06AC6309}"/>
              </a:ext>
            </a:extLst>
          </p:cNvPr>
          <p:cNvSpPr/>
          <p:nvPr/>
        </p:nvSpPr>
        <p:spPr>
          <a:xfrm>
            <a:off x="5627760" y="3395799"/>
            <a:ext cx="219748" cy="206674"/>
          </a:xfrm>
          <a:prstGeom prst="ellipse">
            <a:avLst/>
          </a:prstGeom>
          <a:gradFill flip="none" rotWithShape="1">
            <a:gsLst>
              <a:gs pos="0">
                <a:srgbClr val="365620"/>
              </a:gs>
              <a:gs pos="29000">
                <a:schemeClr val="accent1">
                  <a:lumMod val="20000"/>
                  <a:lumOff val="80000"/>
                </a:schemeClr>
              </a:gs>
              <a:gs pos="100000">
                <a:srgbClr val="508130"/>
              </a:gs>
            </a:gsLst>
            <a:path path="circle">
              <a:fillToRect l="50000" t="50000" r="50000" b="50000"/>
            </a:path>
            <a:tileRect/>
          </a:gradFill>
          <a:ln w="34925" cap="flat" cmpd="sng" algn="ctr">
            <a:solidFill>
              <a:srgbClr val="508130"/>
            </a:solidFill>
            <a:prstDash val="solid"/>
            <a:miter lim="800000"/>
          </a:ln>
          <a:effectLst/>
        </p:spPr>
        <p:txBody>
          <a:bodyPr rtlCol="0" anchor="t" anchorCtr="0"/>
          <a:lstStyle/>
          <a:p>
            <a:endParaRPr lang="de-DE" kern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480516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HANGETRACKING" val="true"/>
  <p:tag name="THINKCELLPRESENTATIONDONOTDELETE" val="&lt;?xml version=&quot;1.0&quot; encoding=&quot;UTF-16&quot; standalone=&quot;yes&quot;?&gt;&lt;root reqver=&quot;27037&quot;&gt;&lt;version val=&quot;32614&quot;/&gt;&lt;CPresentation id=&quot;1&quot;&gt;&lt;m_precDefaultNumber&gt;&lt;m_bNumberIsYear val=&quot;1&quot;/&gt;&lt;m_chMinusSymbol&gt;-&lt;/m_chMinusSymbol&gt;&lt;m_chDecimalSymbol17909&gt;,&lt;/m_chDecimalSymbol17909&gt;&lt;m_nGroupingDigits17909 val=&quot;3&quot;/&gt;&lt;m_chGroupingSymbol17909&gt;.&lt;/m_chGroupingSymbol17909&gt;&lt;m_yearfmt&gt;&lt;begin val=&quot;0&quot;/&gt;&lt;end val=&quot;4&quot;/&gt;&lt;/m_yearfmt&gt;&lt;/m_precDefaultNumber&gt;&lt;m_precDefaultPercent&gt;&lt;m_bNumberIsYear val=&quot;1&quot;/&gt;&lt;m_chMinusSymbol&gt;-&lt;/m_chMinusSymbol&gt;&lt;m_nDecimalDigits17909 val=&quot;0&quot;/&gt;&lt;m_chDecimalSymbol17909&gt;,&lt;/m_chDecimalSymbol17909&gt;&lt;m_nGroupingDigits17909 val=&quot;3&quot;/&gt;&lt;m_chGroupingSymbol17909&gt;.&lt;/m_chGroupingSymbol17909&gt;&lt;m_strSuffix17909&gt;%&lt;/m_strSuffix17909&gt;&lt;m_yearfmt&gt;&lt;begin val=&quot;0&quot;/&gt;&lt;end val=&quot;4&quot;/&gt;&lt;/m_yearfmt&gt;&lt;/m_precDefaultPercent&gt;&lt;m_precDefaultDate&gt;&lt;m_bNumberIsYear val=&quot;0&quot;/&gt;&lt;m_strFormatTime&gt;%d.%m.%Y&lt;/m_strFormatTime&gt;&lt;m_yearfmt&gt;&lt;begin val=&quot;0&quot;/&gt;&lt;end val=&quot;0&quot;/&gt;&lt;/m_yearfmt&gt;&lt;/m_precDefaultDate&gt;&lt;m_precDefaultDay&gt;&lt;m_bNumberIsYear val=&quot;0&quot;/&gt;&lt;m_strFormatTime&gt;%#d&lt;/m_strFormatTime&gt;&lt;m_yearfmt&gt;&lt;begin val=&quot;0&quot;/&gt;&lt;end val=&quot;4&quot;/&gt;&lt;/m_yearfmt&gt;&lt;/m_precDefaultDay&gt;&lt;m_precDefaultWeek&gt;&lt;m_bNumberIsYear val=&quot;0&quot;/&gt;&lt;m_strFormatTime&gt;%4&lt;/m_strFormatTime&gt;&lt;m_yearfmt&gt;&lt;begin val=&quot;0&quot;/&gt;&lt;end val=&quot;4&quot;/&gt;&lt;/m_yearfmt&gt;&lt;/m_precDefaultWeek&gt;&lt;m_precDefaultMonth&gt;&lt;m_bNumberIsYear val=&quot;0&quot;/&gt;&lt;m_strFormatTime&gt;%1&lt;/m_strFormatTime&gt;&lt;m_yearfmt&gt;&lt;begin val=&quot;0&quot;/&gt;&lt;end val=&quot;4&quot;/&gt;&lt;/m_yearfmt&gt;&lt;/m_precDefaultMonth&gt;&lt;m_precDefaultQuarter&gt;&lt;m_bNumberIsYear val=&quot;0&quot;/&gt;&lt;m_strFormatTime&gt;Q%5&lt;/m_strFormatTime&gt;&lt;m_yearfmt&gt;&lt;begin val=&quot;0&quot;/&gt;&lt;end val=&quot;4&quot;/&gt;&lt;/m_yearfmt&gt;&lt;/m_precDefaultQuarter&gt;&lt;m_precDefaultYear&gt;&lt;m_bNumberIsYear val=&quot;0&quot;/&gt;&lt;m_strFormatTime&gt;%Y&lt;/m_strFormatTime&gt;&lt;m_yearfmt&gt;&lt;begin val=&quot;0&quot;/&gt;&lt;end val=&quot;0&quot;/&gt;&lt;/m_yearfmt&gt;&lt;/m_precDefaultYear&gt;&lt;m_precDefaultFYDay&gt;&lt;m_yearfmt&gt;&lt;begin val=&quot;0&quot;/&gt;&lt;end val=&quot;4&quot;/&gt;&lt;/m_yearfmt&gt;&lt;/m_precDefaultFYDay&gt;&lt;m_precDefaultFYWeek&gt;&lt;m_yearfmt&gt;&lt;begin val=&quot;0&quot;/&gt;&lt;end val=&quot;4&quot;/&gt;&lt;/m_yearfmt&gt;&lt;/m_precDefaultFYWeek&gt;&lt;m_precDefaultFYMonth&gt;&lt;m_yearfmt&gt;&lt;begin val=&quot;0&quot;/&gt;&lt;end val=&quot;4&quot;/&gt;&lt;/m_yearfmt&gt;&lt;/m_precDefaultFYMonth&gt;&lt;m_precDefaultFYQuarter&gt;&lt;m_yearfmt&gt;&lt;begin val=&quot;0&quot;/&gt;&lt;end val=&quot;4&quot;/&gt;&lt;/m_yearfmt&gt;&lt;/m_precDefaultFYQuarter&gt;&lt;m_precDefaultFYYear&gt;&lt;m_yearfmt&gt;&lt;begin val=&quot;0&quot;/&gt;&lt;end val=&quot;4&quot;/&gt;&lt;/m_yearfmt&gt;&lt;/m_precDefaultFYYear&gt;&lt;m_mruColor&gt;&lt;m_vecMRU length=&quot;0&quot;/&gt;&lt;/m_mruColor&gt;&lt;m_eweekdayFirstOfWeek val=&quot;2&quot;/&gt;&lt;m_eweekdayFirstOfWorkweek val=&quot;2&quot;/&gt;&lt;m_eweekdayFirstOfWeekend val=&quot;7&quot;/&gt;&lt;/CPresentation&gt;&lt;/root&gt;"/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BMW Group 2021">
  <a:themeElements>
    <a:clrScheme name="BMW Group 21">
      <a:dk1>
        <a:srgbClr val="000000"/>
      </a:dk1>
      <a:lt1>
        <a:srgbClr val="FFFFFF"/>
      </a:lt1>
      <a:dk2>
        <a:srgbClr val="035970"/>
      </a:dk2>
      <a:lt2>
        <a:srgbClr val="92A2BD"/>
      </a:lt2>
      <a:accent1>
        <a:srgbClr val="548D9E"/>
      </a:accent1>
      <a:accent2>
        <a:srgbClr val="85ACB9"/>
      </a:accent2>
      <a:accent3>
        <a:srgbClr val="ABC4CF"/>
      </a:accent3>
      <a:accent4>
        <a:srgbClr val="C8D7E0"/>
      </a:accent4>
      <a:accent5>
        <a:srgbClr val="DEE5EC"/>
      </a:accent5>
      <a:accent6>
        <a:srgbClr val="E8EBF1"/>
      </a:accent6>
      <a:hlink>
        <a:srgbClr val="000000"/>
      </a:hlink>
      <a:folHlink>
        <a:srgbClr val="000000"/>
      </a:folHlink>
    </a:clrScheme>
    <a:fontScheme name="BMW Group 2021">
      <a:majorFont>
        <a:latin typeface="BMWGroupTN Condensed"/>
        <a:ea typeface=""/>
        <a:cs typeface=""/>
      </a:majorFont>
      <a:minorFont>
        <a:latin typeface="BMWGroupTN Condensed"/>
        <a:ea typeface="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5"/>
        </a:solidFill>
        <a:ln w="19050">
          <a:noFill/>
          <a:miter lim="800000"/>
        </a:ln>
      </a:spPr>
      <a:bodyPr rtlCol="0" anchor="t" anchorCtr="0"/>
      <a:lstStyle>
        <a:defPPr algn="l">
          <a:defRPr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tx2"/>
          </a:solidFill>
          <a:miter lim="800000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/>
      <a:bodyPr vert="horz" wrap="square" lIns="0" tIns="0" rIns="0" bIns="0" rtlCol="0">
        <a:spAutoFit/>
      </a:bodyPr>
      <a:lstStyle>
        <a:defPPr marL="0" indent="0" algn="l" defTabSz="914400" rtl="0" eaLnBrk="1" latinLnBrk="0" hangingPunct="1">
          <a:lnSpc>
            <a:spcPct val="100000"/>
          </a:lnSpc>
          <a:spcBef>
            <a:spcPts val="0"/>
          </a:spcBef>
          <a:spcAft>
            <a:spcPts val="600"/>
          </a:spcAft>
          <a:buClr>
            <a:schemeClr val="tx2"/>
          </a:buClr>
          <a:buFontTx/>
          <a:buNone/>
          <a:defRPr sz="1800" kern="1200" dirty="0" err="1" smtClean="0">
            <a:solidFill>
              <a:schemeClr val="tx1"/>
            </a:solidFill>
            <a:latin typeface="+mn-lt"/>
            <a:ea typeface="+mn-ea"/>
            <a:cs typeface="+mn-cs"/>
          </a:defRPr>
        </a:defPPr>
      </a:lstStyle>
    </a:txDef>
  </a:objectDefaults>
  <a:extraClrSchemeLst/>
  <a:custClrLst>
    <a:custClr name="Ocean Blue">
      <a:srgbClr val="035970"/>
    </a:custClr>
    <a:custClr name="Night Blue">
      <a:srgbClr val="173B68"/>
    </a:custClr>
    <a:custClr name="Sky Blue">
      <a:srgbClr val="7B9AC0"/>
    </a:custClr>
    <a:custClr name="Turquoise">
      <a:srgbClr val="009A97"/>
    </a:custClr>
    <a:custClr name="Yellow">
      <a:srgbClr val="FAD022"/>
    </a:custClr>
    <a:custClr name="Orange">
      <a:srgbClr val="E96D0C"/>
    </a:custClr>
    <a:custClr name="Purple">
      <a:srgbClr val="8D1E77"/>
    </a:custClr>
    <a:custClr name="Red">
      <a:srgbClr val="AC1640"/>
    </a:custClr>
    <a:custClr name="Cyan">
      <a:srgbClr val="079EDA"/>
    </a:custClr>
    <a:custClr name="Green">
      <a:srgbClr val="508130"/>
    </a:custClr>
    <a:custClr name="Ocean Blue darker">
      <a:srgbClr val="024152"/>
    </a:custClr>
    <a:custClr name="Night Blue darker">
      <a:srgbClr val="133155"/>
    </a:custClr>
    <a:custClr name="Sky Blue darker">
      <a:srgbClr val="5179A9"/>
    </a:custClr>
    <a:custClr name="Turquoise darker">
      <a:srgbClr val="00777A"/>
    </a:custClr>
    <a:custClr name="Yellow darker">
      <a:srgbClr val="D2A000"/>
    </a:custClr>
    <a:custClr name="Orange darker">
      <a:srgbClr val="AF5009"/>
    </a:custClr>
    <a:custClr name="Purple darker">
      <a:srgbClr val="6B175B"/>
    </a:custClr>
    <a:custClr name="Red darker">
      <a:srgbClr val="76102D"/>
    </a:custClr>
    <a:custClr name="Cyan darker">
      <a:srgbClr val="05709B"/>
    </a:custClr>
    <a:custClr name="Green darker">
      <a:srgbClr val="365620"/>
    </a:custClr>
    <a:custClr name="Ocean Blue 30% lighter">
      <a:srgbClr val="4F8B9B"/>
    </a:custClr>
    <a:custClr name="Night Blue 30% lighter">
      <a:srgbClr val="687F9D"/>
    </a:custClr>
    <a:custClr name="Sky Blue 30% lighter">
      <a:srgbClr val="A8BED4"/>
    </a:custClr>
    <a:custClr name="Turquoise 30% lighter">
      <a:srgbClr val="66C2C1"/>
    </a:custClr>
    <a:custClr name="Yellow 30% lighter">
      <a:srgbClr val="FCE37A"/>
    </a:custClr>
    <a:custClr name="Orange 30% lighter">
      <a:srgbClr val="F69954"/>
    </a:custClr>
    <a:custClr name="Purple 30% lighter">
      <a:srgbClr val="BB78AD"/>
    </a:custClr>
    <a:custClr name="Red 30% lighter">
      <a:srgbClr val="CD738C"/>
    </a:custClr>
    <a:custClr name="Cyan 30% lighter">
      <a:srgbClr val="6DCBF1"/>
    </a:custClr>
    <a:custClr name="Green 30% lighter">
      <a:srgbClr val="8BB86D"/>
    </a:custClr>
    <a:custClr name="Ocean Blue 60% lighter">
      <a:srgbClr val="A7C5CD"/>
    </a:custClr>
    <a:custClr name="Night Blue 60% lighter">
      <a:srgbClr val="B9C4D1"/>
    </a:custClr>
    <a:custClr name="Sky Blue 60% lighter">
      <a:srgbClr val="D0DDE8"/>
    </a:custClr>
    <a:custClr name="Turquoise 60% lighter">
      <a:srgbClr val="B2E0E0"/>
    </a:custClr>
    <a:custClr name="Yellow 60% lighter">
      <a:srgbClr val="FDF1BC"/>
    </a:custClr>
    <a:custClr name="Orange 60% lighter">
      <a:srgbClr val="FBCCA9"/>
    </a:custClr>
    <a:custClr name="Purple 60% lighter">
      <a:srgbClr val="DDBBD6"/>
    </a:custClr>
    <a:custClr name="Red 60% lighter">
      <a:srgbClr val="E6B9C5"/>
    </a:custClr>
    <a:custClr name="Cyan 60% lighter">
      <a:srgbClr val="B1E7FD"/>
    </a:custClr>
    <a:custClr name="Green 60% lighter">
      <a:srgbClr val="C9DEBB"/>
    </a:custClr>
  </a:custClrLst>
  <a:extLst>
    <a:ext uri="{05A4C25C-085E-4340-85A3-A5531E510DB2}">
      <thm15:themeFamily xmlns:thm15="http://schemas.microsoft.com/office/thememl/2012/main" name="Präsentation1" id="{A31AAE30-E132-48E3-9367-3949391D52F9}" vid="{EBD5466B-19E5-4A8C-9174-EC6493822E0B}"/>
    </a:ext>
  </a:extLst>
</a:theme>
</file>

<file path=ppt/theme/theme2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B1C3"/>
      </a:accent1>
      <a:accent2>
        <a:srgbClr val="355EA7"/>
      </a:accent2>
      <a:accent3>
        <a:srgbClr val="9450B8"/>
      </a:accent3>
      <a:accent4>
        <a:srgbClr val="F3D97C"/>
      </a:accent4>
      <a:accent5>
        <a:srgbClr val="4BACDB"/>
      </a:accent5>
      <a:accent6>
        <a:srgbClr val="DF0069"/>
      </a:accent6>
      <a:hlink>
        <a:srgbClr val="8BB68E"/>
      </a:hlink>
      <a:folHlink>
        <a:srgbClr val="636568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8322</TotalTime>
  <Words>169</Words>
  <Application>Microsoft Macintosh PowerPoint</Application>
  <PresentationFormat>Widescreen</PresentationFormat>
  <Paragraphs>64</Paragraphs>
  <Slides>3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5" baseType="lpstr">
      <vt:lpstr>72 Black</vt:lpstr>
      <vt:lpstr>Arial</vt:lpstr>
      <vt:lpstr>BMW Group</vt:lpstr>
      <vt:lpstr>BMW Group Condensed</vt:lpstr>
      <vt:lpstr>BMWGroupTN Condensed</vt:lpstr>
      <vt:lpstr>Calibri</vt:lpstr>
      <vt:lpstr>Calibri Light</vt:lpstr>
      <vt:lpstr>System Font Regular</vt:lpstr>
      <vt:lpstr>Wingdings</vt:lpstr>
      <vt:lpstr>BMW Group 2021</vt:lpstr>
      <vt:lpstr>Office Theme</vt:lpstr>
      <vt:lpstr>think-cell Folie</vt:lpstr>
      <vt:lpstr>COVESA Scope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Smethurst Graham, EN-51</dc:creator>
  <cp:lastModifiedBy>Paul Boyes</cp:lastModifiedBy>
  <cp:revision>10</cp:revision>
  <dcterms:created xsi:type="dcterms:W3CDTF">2022-11-02T09:27:03Z</dcterms:created>
  <dcterms:modified xsi:type="dcterms:W3CDTF">2022-11-28T19:13:32Z</dcterms:modified>
</cp:coreProperties>
</file>