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ags/tag22.xml" ContentType="application/vnd.openxmlformats-officedocument.presentationml.tags+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4.xml" ContentType="application/vnd.openxmlformats-officedocument.them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5.xml" ContentType="application/vnd.openxmlformats-officedocument.them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6.xml" ContentType="application/vnd.openxmlformats-officedocument.them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7.xml" ContentType="application/vnd.openxmlformats-officedocument.theme+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theme/theme8.xml" ContentType="application/vnd.openxmlformats-officedocument.theme+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5" r:id="rId4"/>
    <p:sldMasterId id="2147483724" r:id="rId5"/>
    <p:sldMasterId id="2147483733" r:id="rId6"/>
    <p:sldMasterId id="2147483741" r:id="rId7"/>
    <p:sldMasterId id="2147483769" r:id="rId8"/>
    <p:sldMasterId id="2147483774" r:id="rId9"/>
    <p:sldMasterId id="2147483800" r:id="rId10"/>
    <p:sldMasterId id="2147483824" r:id="rId11"/>
    <p:sldMasterId id="2147483832" r:id="rId12"/>
  </p:sldMasterIdLst>
  <p:notesMasterIdLst>
    <p:notesMasterId r:id="rId69"/>
  </p:notesMasterIdLst>
  <p:handoutMasterIdLst>
    <p:handoutMasterId r:id="rId70"/>
  </p:handoutMasterIdLst>
  <p:sldIdLst>
    <p:sldId id="2147378257" r:id="rId13"/>
    <p:sldId id="2147378261" r:id="rId14"/>
    <p:sldId id="2147378265" r:id="rId15"/>
    <p:sldId id="377" r:id="rId16"/>
    <p:sldId id="2147376724" r:id="rId17"/>
    <p:sldId id="2147376725" r:id="rId18"/>
    <p:sldId id="2147377748" r:id="rId19"/>
    <p:sldId id="1448" r:id="rId20"/>
    <p:sldId id="1349" r:id="rId21"/>
    <p:sldId id="2147377752" r:id="rId22"/>
    <p:sldId id="290" r:id="rId23"/>
    <p:sldId id="2147378250" r:id="rId24"/>
    <p:sldId id="2147378253" r:id="rId25"/>
    <p:sldId id="2147378254" r:id="rId26"/>
    <p:sldId id="260" r:id="rId27"/>
    <p:sldId id="376" r:id="rId28"/>
    <p:sldId id="2147376715" r:id="rId29"/>
    <p:sldId id="2147378260" r:id="rId30"/>
    <p:sldId id="2147376716" r:id="rId31"/>
    <p:sldId id="2147376717" r:id="rId32"/>
    <p:sldId id="2147378255" r:id="rId33"/>
    <p:sldId id="2147376718" r:id="rId34"/>
    <p:sldId id="2147376719" r:id="rId35"/>
    <p:sldId id="2147378256" r:id="rId36"/>
    <p:sldId id="256" r:id="rId37"/>
    <p:sldId id="272" r:id="rId38"/>
    <p:sldId id="374" r:id="rId39"/>
    <p:sldId id="375" r:id="rId40"/>
    <p:sldId id="2147378262" r:id="rId41"/>
    <p:sldId id="2147376720" r:id="rId42"/>
    <p:sldId id="2147376721" r:id="rId43"/>
    <p:sldId id="2147378263" r:id="rId44"/>
    <p:sldId id="566" r:id="rId45"/>
    <p:sldId id="2147376696" r:id="rId46"/>
    <p:sldId id="2147376693" r:id="rId47"/>
    <p:sldId id="2147376697" r:id="rId48"/>
    <p:sldId id="2147376701" r:id="rId49"/>
    <p:sldId id="265" r:id="rId50"/>
    <p:sldId id="2147376702" r:id="rId51"/>
    <p:sldId id="2147376703" r:id="rId52"/>
    <p:sldId id="2147376704" r:id="rId53"/>
    <p:sldId id="2147376705" r:id="rId54"/>
    <p:sldId id="276" r:id="rId55"/>
    <p:sldId id="2147376706" r:id="rId56"/>
    <p:sldId id="2147376707" r:id="rId57"/>
    <p:sldId id="2147376708" r:id="rId58"/>
    <p:sldId id="2147376709" r:id="rId59"/>
    <p:sldId id="2147376710" r:id="rId60"/>
    <p:sldId id="2147376712" r:id="rId61"/>
    <p:sldId id="2147376711" r:id="rId62"/>
    <p:sldId id="2147376713" r:id="rId63"/>
    <p:sldId id="2147376714" r:id="rId64"/>
    <p:sldId id="2147376722" r:id="rId65"/>
    <p:sldId id="2147378259" r:id="rId66"/>
    <p:sldId id="2147376723" r:id="rId67"/>
    <p:sldId id="2147378264" r:id="rId68"/>
  </p:sldIdLst>
  <p:sldSz cx="12192000" cy="6858000"/>
  <p:notesSz cx="6858000" cy="9144000"/>
  <p:custDataLst>
    <p:tags r:id="rId71"/>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nnerbeck Anke, CB-1" initials="DAC" lastIdx="16" clrIdx="0">
    <p:extLst>
      <p:ext uri="{19B8F6BF-5375-455C-9EA6-DF929625EA0E}">
        <p15:presenceInfo xmlns:p15="http://schemas.microsoft.com/office/powerpoint/2012/main" userId="S::anke.dannerbeck@bmwgroup.com::fd0449d5-378d-4b92-af7e-1dec4ec42989" providerId="AD"/>
      </p:ext>
    </p:extLst>
  </p:cmAuthor>
  <p:cmAuthor id="2" name="Mazur Karen, AU-1" initials="MKA" lastIdx="21" clrIdx="1">
    <p:extLst>
      <p:ext uri="{19B8F6BF-5375-455C-9EA6-DF929625EA0E}">
        <p15:presenceInfo xmlns:p15="http://schemas.microsoft.com/office/powerpoint/2012/main" userId="Mazur Karen, AU-1" providerId="None"/>
      </p:ext>
    </p:extLst>
  </p:cmAuthor>
  <p:cmAuthor id="3" name="Karen" initials="K" lastIdx="1" clrIdx="2">
    <p:extLst>
      <p:ext uri="{19B8F6BF-5375-455C-9EA6-DF929625EA0E}">
        <p15:presenceInfo xmlns:p15="http://schemas.microsoft.com/office/powerpoint/2012/main" userId="Kare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F6F6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D15273-3CCC-4DA3-A2BE-8BBA53C6F366}" v="2" dt="2023-06-29T09:03:01.892"/>
  </p1510:revLst>
</p1510:revInfo>
</file>

<file path=ppt/tableStyles.xml><?xml version="1.0" encoding="utf-8"?>
<a:tblStyleLst xmlns:a="http://schemas.openxmlformats.org/drawingml/2006/main" def="{C083E6E3-FA7D-4D7B-A595-EF9225AFEA82}">
  <a:tblStyle styleId="{C083E6E3-FA7D-4D7B-A595-EF9225AFEA82}" styleName="Helle Formatvorlage 1 - Akz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5"/>
          </a:solidFill>
        </a:fill>
      </a:tcStyle>
    </a:band1H>
    <a:band2H>
      <a:tcStyle>
        <a:tcBdr/>
      </a:tcStyle>
    </a:band2H>
    <a:band1V>
      <a:tcStyle>
        <a:tcBdr/>
        <a:fill>
          <a:solidFill>
            <a:schemeClr val="accent5"/>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022" autoAdjust="0"/>
    <p:restoredTop sz="96054" autoAdjust="0"/>
  </p:normalViewPr>
  <p:slideViewPr>
    <p:cSldViewPr snapToGrid="0">
      <p:cViewPr varScale="1">
        <p:scale>
          <a:sx n="118" d="100"/>
          <a:sy n="118" d="100"/>
        </p:scale>
        <p:origin x="1352" y="208"/>
      </p:cViewPr>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0"/>
    </p:cViewPr>
  </p:sorterViewPr>
  <p:notesViewPr>
    <p:cSldViewPr snapToGrid="0" showGuides="1">
      <p:cViewPr varScale="1">
        <p:scale>
          <a:sx n="77" d="100"/>
          <a:sy n="77" d="100"/>
        </p:scale>
        <p:origin x="3984" y="10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4.xml"/><Relationship Id="rId21" Type="http://schemas.openxmlformats.org/officeDocument/2006/relationships/slide" Target="slides/slide9.xml"/><Relationship Id="rId42" Type="http://schemas.openxmlformats.org/officeDocument/2006/relationships/slide" Target="slides/slide30.xml"/><Relationship Id="rId47" Type="http://schemas.openxmlformats.org/officeDocument/2006/relationships/slide" Target="slides/slide35.xml"/><Relationship Id="rId63" Type="http://schemas.openxmlformats.org/officeDocument/2006/relationships/slide" Target="slides/slide51.xml"/><Relationship Id="rId68" Type="http://schemas.openxmlformats.org/officeDocument/2006/relationships/slide" Target="slides/slide56.xml"/><Relationship Id="rId16" Type="http://schemas.openxmlformats.org/officeDocument/2006/relationships/slide" Target="slides/slide4.xml"/><Relationship Id="rId11" Type="http://schemas.openxmlformats.org/officeDocument/2006/relationships/slideMaster" Target="slideMasters/slideMaster8.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3" Type="http://schemas.openxmlformats.org/officeDocument/2006/relationships/slide" Target="slides/slide41.xml"/><Relationship Id="rId58" Type="http://schemas.openxmlformats.org/officeDocument/2006/relationships/slide" Target="slides/slide46.xml"/><Relationship Id="rId66" Type="http://schemas.openxmlformats.org/officeDocument/2006/relationships/slide" Target="slides/slide54.xml"/><Relationship Id="rId74" Type="http://schemas.openxmlformats.org/officeDocument/2006/relationships/viewProps" Target="viewProps.xml"/><Relationship Id="rId5" Type="http://schemas.openxmlformats.org/officeDocument/2006/relationships/slideMaster" Target="slideMasters/slideMaster2.xml"/><Relationship Id="rId61" Type="http://schemas.openxmlformats.org/officeDocument/2006/relationships/slide" Target="slides/slide49.xml"/><Relationship Id="rId19" Type="http://schemas.openxmlformats.org/officeDocument/2006/relationships/slide" Target="slides/slide7.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slide" Target="slides/slide36.xml"/><Relationship Id="rId56" Type="http://schemas.openxmlformats.org/officeDocument/2006/relationships/slide" Target="slides/slide44.xml"/><Relationship Id="rId64" Type="http://schemas.openxmlformats.org/officeDocument/2006/relationships/slide" Target="slides/slide52.xml"/><Relationship Id="rId69" Type="http://schemas.openxmlformats.org/officeDocument/2006/relationships/notesMaster" Target="notesMasters/notesMaster1.xml"/><Relationship Id="rId77" Type="http://schemas.microsoft.com/office/2015/10/relationships/revisionInfo" Target="revisionInfo.xml"/><Relationship Id="rId8" Type="http://schemas.openxmlformats.org/officeDocument/2006/relationships/slideMaster" Target="slideMasters/slideMaster5.xml"/><Relationship Id="rId51" Type="http://schemas.openxmlformats.org/officeDocument/2006/relationships/slide" Target="slides/slide39.xml"/><Relationship Id="rId72"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59" Type="http://schemas.openxmlformats.org/officeDocument/2006/relationships/slide" Target="slides/slide47.xml"/><Relationship Id="rId67" Type="http://schemas.openxmlformats.org/officeDocument/2006/relationships/slide" Target="slides/slide55.xml"/><Relationship Id="rId20" Type="http://schemas.openxmlformats.org/officeDocument/2006/relationships/slide" Target="slides/slide8.xml"/><Relationship Id="rId41" Type="http://schemas.openxmlformats.org/officeDocument/2006/relationships/slide" Target="slides/slide29.xml"/><Relationship Id="rId54" Type="http://schemas.openxmlformats.org/officeDocument/2006/relationships/slide" Target="slides/slide42.xml"/><Relationship Id="rId62" Type="http://schemas.openxmlformats.org/officeDocument/2006/relationships/slide" Target="slides/slide50.xml"/><Relationship Id="rId70" Type="http://schemas.openxmlformats.org/officeDocument/2006/relationships/handoutMaster" Target="handoutMasters/handoutMaster1.xml"/><Relationship Id="rId75"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slide" Target="slides/slide37.xml"/><Relationship Id="rId57" Type="http://schemas.openxmlformats.org/officeDocument/2006/relationships/slide" Target="slides/slide45.xml"/><Relationship Id="rId10" Type="http://schemas.openxmlformats.org/officeDocument/2006/relationships/slideMaster" Target="slideMasters/slideMaster7.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slide" Target="slides/slide40.xml"/><Relationship Id="rId60" Type="http://schemas.openxmlformats.org/officeDocument/2006/relationships/slide" Target="slides/slide48.xml"/><Relationship Id="rId65" Type="http://schemas.openxmlformats.org/officeDocument/2006/relationships/slide" Target="slides/slide53.xml"/><Relationship Id="rId7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 Target="slides/slide1.xml"/><Relationship Id="rId18" Type="http://schemas.openxmlformats.org/officeDocument/2006/relationships/slide" Target="slides/slide6.xml"/><Relationship Id="rId39" Type="http://schemas.openxmlformats.org/officeDocument/2006/relationships/slide" Target="slides/slide27.xml"/><Relationship Id="rId34" Type="http://schemas.openxmlformats.org/officeDocument/2006/relationships/slide" Target="slides/slide22.xml"/><Relationship Id="rId50" Type="http://schemas.openxmlformats.org/officeDocument/2006/relationships/slide" Target="slides/slide38.xml"/><Relationship Id="rId55" Type="http://schemas.openxmlformats.org/officeDocument/2006/relationships/slide" Target="slides/slide43.xml"/><Relationship Id="rId76" Type="http://schemas.openxmlformats.org/officeDocument/2006/relationships/tableStyles" Target="tableStyles.xml"/><Relationship Id="rId7" Type="http://schemas.openxmlformats.org/officeDocument/2006/relationships/slideMaster" Target="slideMasters/slideMaster4.xml"/><Relationship Id="rId71" Type="http://schemas.openxmlformats.org/officeDocument/2006/relationships/tags" Target="tags/tag1.xml"/><Relationship Id="rId2" Type="http://schemas.openxmlformats.org/officeDocument/2006/relationships/customXml" Target="../customXml/item2.xml"/><Relationship Id="rId29" Type="http://schemas.openxmlformats.org/officeDocument/2006/relationships/slide" Target="slides/slide1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06D2AF-2EE1-9E49-8B52-F3951DFB52C9}" type="doc">
      <dgm:prSet loTypeId="urn:microsoft.com/office/officeart/2005/8/layout/hierarchy2" loCatId="pyramid" qsTypeId="urn:microsoft.com/office/officeart/2005/8/quickstyle/simple1" qsCatId="simple" csTypeId="urn:microsoft.com/office/officeart/2005/8/colors/accent1_2" csCatId="accent1" phldr="1"/>
      <dgm:spPr/>
      <dgm:t>
        <a:bodyPr/>
        <a:lstStyle/>
        <a:p>
          <a:endParaRPr lang="en-GB"/>
        </a:p>
      </dgm:t>
    </dgm:pt>
    <dgm:pt modelId="{D440862D-9AA0-C44F-BED8-C04384F7D694}">
      <dgm:prSet phldrT="[Text]" custT="1"/>
      <dgm:spPr/>
      <dgm:t>
        <a:bodyPr/>
        <a:lstStyle/>
        <a:p>
          <a:r>
            <a:rPr lang="en-GB" sz="1400" dirty="0"/>
            <a:t>Apps Categories</a:t>
          </a:r>
        </a:p>
      </dgm:t>
    </dgm:pt>
    <dgm:pt modelId="{7E14428E-AC21-AE4C-B5D9-6A000D635CF8}" type="parTrans" cxnId="{6D18E18C-36D2-ED41-ABE6-0B6143619C91}">
      <dgm:prSet/>
      <dgm:spPr/>
      <dgm:t>
        <a:bodyPr/>
        <a:lstStyle/>
        <a:p>
          <a:endParaRPr lang="en-GB" sz="2000"/>
        </a:p>
      </dgm:t>
    </dgm:pt>
    <dgm:pt modelId="{BFE32DDE-A57E-7747-9D7A-257CD72A5AE0}" type="sibTrans" cxnId="{6D18E18C-36D2-ED41-ABE6-0B6143619C91}">
      <dgm:prSet/>
      <dgm:spPr/>
      <dgm:t>
        <a:bodyPr/>
        <a:lstStyle/>
        <a:p>
          <a:endParaRPr lang="en-GB" sz="2000"/>
        </a:p>
      </dgm:t>
    </dgm:pt>
    <dgm:pt modelId="{F8024CEA-7B0E-614C-A831-C80D40D02CC4}">
      <dgm:prSet phldrT="[Text]" custT="1"/>
      <dgm:spPr/>
      <dgm:t>
        <a:bodyPr/>
        <a:lstStyle/>
        <a:p>
          <a:r>
            <a:rPr lang="en-GB" sz="1400" dirty="0"/>
            <a:t>Distraction Optimized </a:t>
          </a:r>
        </a:p>
        <a:p>
          <a:r>
            <a:rPr lang="en-GB" sz="1400" dirty="0"/>
            <a:t>(a.k.a. “templated”)</a:t>
          </a:r>
        </a:p>
      </dgm:t>
    </dgm:pt>
    <dgm:pt modelId="{D31DACD4-5BF8-2D4A-BA9D-20A1BE49313C}" type="parTrans" cxnId="{CF189DE0-23CF-D048-8CDA-0A621B52D9A1}">
      <dgm:prSet custT="1"/>
      <dgm:spPr/>
      <dgm:t>
        <a:bodyPr/>
        <a:lstStyle/>
        <a:p>
          <a:endParaRPr lang="en-GB" sz="600"/>
        </a:p>
      </dgm:t>
    </dgm:pt>
    <dgm:pt modelId="{8217152E-CBA8-B441-9654-E1773800FCBB}" type="sibTrans" cxnId="{CF189DE0-23CF-D048-8CDA-0A621B52D9A1}">
      <dgm:prSet/>
      <dgm:spPr/>
      <dgm:t>
        <a:bodyPr/>
        <a:lstStyle/>
        <a:p>
          <a:endParaRPr lang="en-GB" sz="2000"/>
        </a:p>
      </dgm:t>
    </dgm:pt>
    <dgm:pt modelId="{C55F5C3C-147A-884A-8305-D89917C69A68}">
      <dgm:prSet phldrT="[Text]" custT="1"/>
      <dgm:spPr/>
      <dgm:t>
        <a:bodyPr/>
        <a:lstStyle/>
        <a:p>
          <a:r>
            <a:rPr lang="en-GB" sz="1400" dirty="0"/>
            <a:t>Headless </a:t>
          </a:r>
        </a:p>
        <a:p>
          <a:r>
            <a:rPr lang="en-GB" sz="1400" dirty="0"/>
            <a:t>(app has no UI)</a:t>
          </a:r>
        </a:p>
      </dgm:t>
    </dgm:pt>
    <dgm:pt modelId="{D5B54D12-3F3D-2840-B385-76CAEAE3E8EA}" type="parTrans" cxnId="{3AD56B70-B3F9-1249-AB7A-06D0F477E6C9}">
      <dgm:prSet custT="1"/>
      <dgm:spPr/>
      <dgm:t>
        <a:bodyPr/>
        <a:lstStyle/>
        <a:p>
          <a:endParaRPr lang="en-GB" sz="600"/>
        </a:p>
      </dgm:t>
    </dgm:pt>
    <dgm:pt modelId="{1106EEF8-81B3-7742-9BDB-CD39AEF89396}" type="sibTrans" cxnId="{3AD56B70-B3F9-1249-AB7A-06D0F477E6C9}">
      <dgm:prSet/>
      <dgm:spPr/>
      <dgm:t>
        <a:bodyPr/>
        <a:lstStyle/>
        <a:p>
          <a:endParaRPr lang="en-GB" sz="2000"/>
        </a:p>
      </dgm:t>
    </dgm:pt>
    <dgm:pt modelId="{97D4C2CF-D16D-1D4D-A1BF-0E75766ED550}">
      <dgm:prSet phldrT="[Text]" custT="1"/>
      <dgm:spPr/>
      <dgm:t>
        <a:bodyPr/>
        <a:lstStyle/>
        <a:p>
          <a:r>
            <a:rPr lang="en-GB" sz="1400" dirty="0"/>
            <a:t>App UI uses Cars App Library</a:t>
          </a:r>
        </a:p>
      </dgm:t>
    </dgm:pt>
    <dgm:pt modelId="{D2487772-B37D-4B4C-BFF2-FCBA6619571C}" type="parTrans" cxnId="{0FA3A1C3-2022-6B47-8ABE-7499C312E16F}">
      <dgm:prSet custT="1"/>
      <dgm:spPr/>
      <dgm:t>
        <a:bodyPr/>
        <a:lstStyle/>
        <a:p>
          <a:endParaRPr lang="en-GB" sz="600"/>
        </a:p>
      </dgm:t>
    </dgm:pt>
    <dgm:pt modelId="{0287B880-721C-A64F-9CAC-8B463262061F}" type="sibTrans" cxnId="{0FA3A1C3-2022-6B47-8ABE-7499C312E16F}">
      <dgm:prSet/>
      <dgm:spPr/>
      <dgm:t>
        <a:bodyPr/>
        <a:lstStyle/>
        <a:p>
          <a:endParaRPr lang="en-GB" sz="2000"/>
        </a:p>
      </dgm:t>
    </dgm:pt>
    <dgm:pt modelId="{3D69F578-B71D-B64F-9840-1EF7EE25850F}">
      <dgm:prSet phldrT="[Text]" custT="1"/>
      <dgm:spPr/>
      <dgm:t>
        <a:bodyPr/>
        <a:lstStyle/>
        <a:p>
          <a:r>
            <a:rPr lang="en-GB" sz="1400" dirty="0"/>
            <a:t>Parked and passenger</a:t>
          </a:r>
        </a:p>
      </dgm:t>
    </dgm:pt>
    <dgm:pt modelId="{68613AE1-A13F-AE40-9BEF-D1D78A338A1E}" type="parTrans" cxnId="{0D68994B-E3FC-154A-A194-72F3BD08453A}">
      <dgm:prSet custT="1"/>
      <dgm:spPr/>
      <dgm:t>
        <a:bodyPr/>
        <a:lstStyle/>
        <a:p>
          <a:endParaRPr lang="en-GB" sz="600"/>
        </a:p>
      </dgm:t>
    </dgm:pt>
    <dgm:pt modelId="{BBBA4561-2713-D04B-A71A-F2E9816AB6DA}" type="sibTrans" cxnId="{0D68994B-E3FC-154A-A194-72F3BD08453A}">
      <dgm:prSet/>
      <dgm:spPr/>
      <dgm:t>
        <a:bodyPr/>
        <a:lstStyle/>
        <a:p>
          <a:endParaRPr lang="en-GB" sz="2000"/>
        </a:p>
      </dgm:t>
    </dgm:pt>
    <dgm:pt modelId="{F866FB20-6DC0-A340-8B2D-9769380B5DBB}">
      <dgm:prSet phldrT="[Text]" custT="1"/>
      <dgm:spPr>
        <a:solidFill>
          <a:srgbClr val="92D050"/>
        </a:solidFill>
      </dgm:spPr>
      <dgm:t>
        <a:bodyPr/>
        <a:lstStyle/>
        <a:p>
          <a:r>
            <a:rPr lang="en-GB" sz="1400" dirty="0"/>
            <a:t>Gaming</a:t>
          </a:r>
        </a:p>
      </dgm:t>
    </dgm:pt>
    <dgm:pt modelId="{A5BC54CF-7540-DB47-B74B-B1095C2BD035}" type="parTrans" cxnId="{2207B224-AE48-EC4F-B38E-BFFD3210C623}">
      <dgm:prSet custT="1"/>
      <dgm:spPr/>
      <dgm:t>
        <a:bodyPr/>
        <a:lstStyle/>
        <a:p>
          <a:endParaRPr lang="en-GB" sz="600"/>
        </a:p>
      </dgm:t>
    </dgm:pt>
    <dgm:pt modelId="{A3FEF182-0ED4-2B47-95D0-6EDA9BDA1634}" type="sibTrans" cxnId="{2207B224-AE48-EC4F-B38E-BFFD3210C623}">
      <dgm:prSet/>
      <dgm:spPr/>
      <dgm:t>
        <a:bodyPr/>
        <a:lstStyle/>
        <a:p>
          <a:endParaRPr lang="en-GB" sz="2000"/>
        </a:p>
      </dgm:t>
    </dgm:pt>
    <dgm:pt modelId="{163CFDE6-0C09-B04A-85DD-128CEF24FB11}">
      <dgm:prSet phldrT="[Text]" custT="1"/>
      <dgm:spPr>
        <a:solidFill>
          <a:srgbClr val="92D050"/>
        </a:solidFill>
      </dgm:spPr>
      <dgm:t>
        <a:bodyPr/>
        <a:lstStyle/>
        <a:p>
          <a:r>
            <a:rPr lang="en-GB" sz="1400" dirty="0"/>
            <a:t>Video</a:t>
          </a:r>
        </a:p>
      </dgm:t>
    </dgm:pt>
    <dgm:pt modelId="{DFD85435-AA63-C740-91BD-F5FFF5E78A11}" type="parTrans" cxnId="{917172A3-50DF-4C4C-BB17-1703372596F2}">
      <dgm:prSet custT="1"/>
      <dgm:spPr/>
      <dgm:t>
        <a:bodyPr/>
        <a:lstStyle/>
        <a:p>
          <a:endParaRPr lang="en-GB" sz="600"/>
        </a:p>
      </dgm:t>
    </dgm:pt>
    <dgm:pt modelId="{086C2AF7-548D-B44B-BB5E-C728D73FB3A4}" type="sibTrans" cxnId="{917172A3-50DF-4C4C-BB17-1703372596F2}">
      <dgm:prSet/>
      <dgm:spPr/>
      <dgm:t>
        <a:bodyPr/>
        <a:lstStyle/>
        <a:p>
          <a:endParaRPr lang="en-GB" sz="2000"/>
        </a:p>
      </dgm:t>
    </dgm:pt>
    <dgm:pt modelId="{D38BEA1C-9ACE-2641-B80A-2C3F2F57D10D}">
      <dgm:prSet phldrT="[Text]" custT="1"/>
      <dgm:spPr/>
      <dgm:t>
        <a:bodyPr/>
        <a:lstStyle/>
        <a:p>
          <a:r>
            <a:rPr lang="en-GB" sz="1400" dirty="0"/>
            <a:t>App uses (or might use) Maps</a:t>
          </a:r>
        </a:p>
      </dgm:t>
    </dgm:pt>
    <dgm:pt modelId="{F977B3C0-BF05-4145-9380-251BD305569D}" type="parTrans" cxnId="{B4DDCDBC-BE1B-1943-933D-1CA9F7F79F89}">
      <dgm:prSet custT="1"/>
      <dgm:spPr/>
      <dgm:t>
        <a:bodyPr/>
        <a:lstStyle/>
        <a:p>
          <a:endParaRPr lang="en-GB" sz="600"/>
        </a:p>
      </dgm:t>
    </dgm:pt>
    <dgm:pt modelId="{E48761A6-AC70-A14A-879D-0D5ACEE2DDE8}" type="sibTrans" cxnId="{B4DDCDBC-BE1B-1943-933D-1CA9F7F79F89}">
      <dgm:prSet/>
      <dgm:spPr/>
      <dgm:t>
        <a:bodyPr/>
        <a:lstStyle/>
        <a:p>
          <a:endParaRPr lang="en-GB" sz="2000"/>
        </a:p>
      </dgm:t>
    </dgm:pt>
    <dgm:pt modelId="{9593CD6A-7C9E-2E4C-AE03-0B946CB36394}">
      <dgm:prSet phldrT="[Text]" custT="1"/>
      <dgm:spPr>
        <a:solidFill>
          <a:srgbClr val="FF0000"/>
        </a:solidFill>
      </dgm:spPr>
      <dgm:t>
        <a:bodyPr/>
        <a:lstStyle/>
        <a:p>
          <a:r>
            <a:rPr lang="en-GB" sz="1400" dirty="0"/>
            <a:t>Communication</a:t>
          </a:r>
        </a:p>
      </dgm:t>
    </dgm:pt>
    <dgm:pt modelId="{AB1AD4B8-390E-4146-B9B7-0778DE3D2B90}" type="parTrans" cxnId="{9CC596EA-4A05-A047-BACF-35F501A4A257}">
      <dgm:prSet custT="1"/>
      <dgm:spPr/>
      <dgm:t>
        <a:bodyPr/>
        <a:lstStyle/>
        <a:p>
          <a:endParaRPr lang="en-GB" sz="600"/>
        </a:p>
      </dgm:t>
    </dgm:pt>
    <dgm:pt modelId="{35E5FDEC-D140-C144-B42C-5AFE39F97E00}" type="sibTrans" cxnId="{9CC596EA-4A05-A047-BACF-35F501A4A257}">
      <dgm:prSet/>
      <dgm:spPr/>
      <dgm:t>
        <a:bodyPr/>
        <a:lstStyle/>
        <a:p>
          <a:endParaRPr lang="en-GB" sz="2000"/>
        </a:p>
      </dgm:t>
    </dgm:pt>
    <dgm:pt modelId="{431AF150-6FBA-334E-924B-7D380A8C3814}">
      <dgm:prSet phldrT="[Text]" custT="1"/>
      <dgm:spPr>
        <a:solidFill>
          <a:srgbClr val="92D050"/>
        </a:solidFill>
      </dgm:spPr>
      <dgm:t>
        <a:bodyPr/>
        <a:lstStyle/>
        <a:p>
          <a:r>
            <a:rPr lang="en-GB" sz="1400" dirty="0"/>
            <a:t>Media (Audio)</a:t>
          </a:r>
        </a:p>
      </dgm:t>
    </dgm:pt>
    <dgm:pt modelId="{D79E2CB9-F230-6D44-A2F3-342DAB3F15DA}" type="parTrans" cxnId="{9146DFA9-62A2-5348-83CF-41EE40E2ECFB}">
      <dgm:prSet custT="1"/>
      <dgm:spPr/>
      <dgm:t>
        <a:bodyPr/>
        <a:lstStyle/>
        <a:p>
          <a:endParaRPr lang="en-GB" sz="600"/>
        </a:p>
      </dgm:t>
    </dgm:pt>
    <dgm:pt modelId="{380C5A6E-0F04-8647-96A3-A7E09081DB6F}" type="sibTrans" cxnId="{9146DFA9-62A2-5348-83CF-41EE40E2ECFB}">
      <dgm:prSet/>
      <dgm:spPr/>
      <dgm:t>
        <a:bodyPr/>
        <a:lstStyle/>
        <a:p>
          <a:endParaRPr lang="en-GB" sz="2000"/>
        </a:p>
      </dgm:t>
    </dgm:pt>
    <dgm:pt modelId="{26792D50-9CB1-1C42-A3D3-B8878DADE8CA}">
      <dgm:prSet phldrT="[Text]" custT="1"/>
      <dgm:spPr>
        <a:solidFill>
          <a:srgbClr val="FFC000"/>
        </a:solidFill>
      </dgm:spPr>
      <dgm:t>
        <a:bodyPr/>
        <a:lstStyle/>
        <a:p>
          <a:r>
            <a:rPr lang="en-GB" sz="1400" dirty="0"/>
            <a:t>Navigation</a:t>
          </a:r>
        </a:p>
      </dgm:t>
    </dgm:pt>
    <dgm:pt modelId="{6CC0CA19-6D79-BB47-ADF8-860C0CE8B9EA}" type="parTrans" cxnId="{70B53A8B-CB85-3A40-AEAE-7E010342DFF1}">
      <dgm:prSet custT="1"/>
      <dgm:spPr/>
      <dgm:t>
        <a:bodyPr/>
        <a:lstStyle/>
        <a:p>
          <a:endParaRPr lang="en-GB" sz="600"/>
        </a:p>
      </dgm:t>
    </dgm:pt>
    <dgm:pt modelId="{6AB70687-C22A-A04C-8F8B-5124D796BB40}" type="sibTrans" cxnId="{70B53A8B-CB85-3A40-AEAE-7E010342DFF1}">
      <dgm:prSet/>
      <dgm:spPr/>
      <dgm:t>
        <a:bodyPr/>
        <a:lstStyle/>
        <a:p>
          <a:endParaRPr lang="en-GB" sz="2000"/>
        </a:p>
      </dgm:t>
    </dgm:pt>
    <dgm:pt modelId="{0A55B6CC-F553-EC43-B6E8-D07731B47028}">
      <dgm:prSet phldrT="[Text]" custT="1"/>
      <dgm:spPr>
        <a:solidFill>
          <a:srgbClr val="FFC000"/>
        </a:solidFill>
      </dgm:spPr>
      <dgm:t>
        <a:bodyPr/>
        <a:lstStyle/>
        <a:p>
          <a:r>
            <a:rPr lang="en-GB" sz="1400" dirty="0"/>
            <a:t>Points of Interest</a:t>
          </a:r>
        </a:p>
      </dgm:t>
    </dgm:pt>
    <dgm:pt modelId="{2FF00843-AC96-304F-9285-81FB832FDDDD}" type="parTrans" cxnId="{D445B71B-1BD9-2B46-8AE7-6BA3B070045E}">
      <dgm:prSet custT="1"/>
      <dgm:spPr/>
      <dgm:t>
        <a:bodyPr/>
        <a:lstStyle/>
        <a:p>
          <a:endParaRPr lang="en-GB" sz="600"/>
        </a:p>
      </dgm:t>
    </dgm:pt>
    <dgm:pt modelId="{471EB8C0-B2C0-3947-893C-C2FE7B5684C6}" type="sibTrans" cxnId="{D445B71B-1BD9-2B46-8AE7-6BA3B070045E}">
      <dgm:prSet/>
      <dgm:spPr/>
      <dgm:t>
        <a:bodyPr/>
        <a:lstStyle/>
        <a:p>
          <a:endParaRPr lang="en-GB" sz="2000"/>
        </a:p>
      </dgm:t>
    </dgm:pt>
    <dgm:pt modelId="{F46D7DF5-41F5-F747-8816-DD521D21DA5B}">
      <dgm:prSet phldrT="[Text]" custT="1"/>
      <dgm:spPr>
        <a:solidFill>
          <a:srgbClr val="FFC000"/>
        </a:solidFill>
      </dgm:spPr>
      <dgm:t>
        <a:bodyPr/>
        <a:lstStyle/>
        <a:p>
          <a:r>
            <a:rPr lang="en-GB" sz="1400" dirty="0"/>
            <a:t>Weather</a:t>
          </a:r>
        </a:p>
      </dgm:t>
    </dgm:pt>
    <dgm:pt modelId="{227BB3E5-5426-624B-B979-BC9B7939EE2C}" type="parTrans" cxnId="{261D0A07-FFB4-5B46-B1C1-D4A512F44DCD}">
      <dgm:prSet custT="1"/>
      <dgm:spPr/>
      <dgm:t>
        <a:bodyPr/>
        <a:lstStyle/>
        <a:p>
          <a:endParaRPr lang="en-GB" sz="600"/>
        </a:p>
      </dgm:t>
    </dgm:pt>
    <dgm:pt modelId="{44D5E5FF-FAD1-6D4F-B64E-CB36440AF743}" type="sibTrans" cxnId="{261D0A07-FFB4-5B46-B1C1-D4A512F44DCD}">
      <dgm:prSet/>
      <dgm:spPr/>
      <dgm:t>
        <a:bodyPr/>
        <a:lstStyle/>
        <a:p>
          <a:endParaRPr lang="en-GB" sz="2000"/>
        </a:p>
      </dgm:t>
    </dgm:pt>
    <dgm:pt modelId="{4061DAE4-EC49-E64F-B2F1-1A94335310B1}">
      <dgm:prSet phldrT="[Text]" custT="1"/>
      <dgm:spPr>
        <a:solidFill>
          <a:srgbClr val="FFC000"/>
        </a:solidFill>
      </dgm:spPr>
      <dgm:t>
        <a:bodyPr/>
        <a:lstStyle/>
        <a:p>
          <a:r>
            <a:rPr lang="en-GB" sz="1400" dirty="0"/>
            <a:t>Internet of Things</a:t>
          </a:r>
        </a:p>
      </dgm:t>
    </dgm:pt>
    <dgm:pt modelId="{2AD30462-8E56-A045-A553-C4554062C4B2}" type="parTrans" cxnId="{9D780393-4B38-C849-A07B-8F6C26892BA7}">
      <dgm:prSet custT="1"/>
      <dgm:spPr/>
      <dgm:t>
        <a:bodyPr/>
        <a:lstStyle/>
        <a:p>
          <a:endParaRPr lang="en-GB" sz="600"/>
        </a:p>
      </dgm:t>
    </dgm:pt>
    <dgm:pt modelId="{637D3FCD-849F-F344-90B8-BF1827D656D0}" type="sibTrans" cxnId="{9D780393-4B38-C849-A07B-8F6C26892BA7}">
      <dgm:prSet/>
      <dgm:spPr/>
      <dgm:t>
        <a:bodyPr/>
        <a:lstStyle/>
        <a:p>
          <a:endParaRPr lang="en-GB" sz="2000"/>
        </a:p>
      </dgm:t>
    </dgm:pt>
    <dgm:pt modelId="{7278D72A-13A5-9944-800C-87ED2F2431EF}">
      <dgm:prSet phldrT="[Text]" custT="1"/>
      <dgm:spPr/>
      <dgm:t>
        <a:bodyPr/>
        <a:lstStyle/>
        <a:p>
          <a:r>
            <a:rPr lang="en-GB" sz="1400" dirty="0"/>
            <a:t>App doesn't use Maps</a:t>
          </a:r>
        </a:p>
      </dgm:t>
    </dgm:pt>
    <dgm:pt modelId="{B3146ED8-DDF1-2344-AA2C-8A1E1119276B}" type="parTrans" cxnId="{3A980D75-B062-1941-BC42-DFC827D76D2D}">
      <dgm:prSet/>
      <dgm:spPr/>
      <dgm:t>
        <a:bodyPr/>
        <a:lstStyle/>
        <a:p>
          <a:endParaRPr lang="en-GB"/>
        </a:p>
      </dgm:t>
    </dgm:pt>
    <dgm:pt modelId="{7F2E99B2-B769-9E48-805A-809677FF77E3}" type="sibTrans" cxnId="{3A980D75-B062-1941-BC42-DFC827D76D2D}">
      <dgm:prSet/>
      <dgm:spPr/>
      <dgm:t>
        <a:bodyPr/>
        <a:lstStyle/>
        <a:p>
          <a:endParaRPr lang="en-GB"/>
        </a:p>
      </dgm:t>
    </dgm:pt>
    <dgm:pt modelId="{65F6CEBB-8E3B-1E44-98BD-E895C3685186}" type="pres">
      <dgm:prSet presAssocID="{BE06D2AF-2EE1-9E49-8B52-F3951DFB52C9}" presName="diagram" presStyleCnt="0">
        <dgm:presLayoutVars>
          <dgm:chPref val="1"/>
          <dgm:dir/>
          <dgm:animOne val="branch"/>
          <dgm:animLvl val="lvl"/>
          <dgm:resizeHandles val="exact"/>
        </dgm:presLayoutVars>
      </dgm:prSet>
      <dgm:spPr/>
    </dgm:pt>
    <dgm:pt modelId="{3BA1A4DD-5CDD-D44E-98B6-6D0CE16ADA2F}" type="pres">
      <dgm:prSet presAssocID="{D440862D-9AA0-C44F-BED8-C04384F7D694}" presName="root1" presStyleCnt="0"/>
      <dgm:spPr/>
    </dgm:pt>
    <dgm:pt modelId="{548F8237-1E8C-4148-8C25-2FCFF5E13D2A}" type="pres">
      <dgm:prSet presAssocID="{D440862D-9AA0-C44F-BED8-C04384F7D694}" presName="LevelOneTextNode" presStyleLbl="node0" presStyleIdx="0" presStyleCnt="1">
        <dgm:presLayoutVars>
          <dgm:chPref val="3"/>
        </dgm:presLayoutVars>
      </dgm:prSet>
      <dgm:spPr/>
    </dgm:pt>
    <dgm:pt modelId="{F8545DBB-7824-1D44-8AFD-D7BAD4B86E03}" type="pres">
      <dgm:prSet presAssocID="{D440862D-9AA0-C44F-BED8-C04384F7D694}" presName="level2hierChild" presStyleCnt="0"/>
      <dgm:spPr/>
    </dgm:pt>
    <dgm:pt modelId="{DFDC5BF3-071E-C241-BEB5-519715E2023C}" type="pres">
      <dgm:prSet presAssocID="{D31DACD4-5BF8-2D4A-BA9D-20A1BE49313C}" presName="conn2-1" presStyleLbl="parChTrans1D2" presStyleIdx="0" presStyleCnt="2"/>
      <dgm:spPr/>
    </dgm:pt>
    <dgm:pt modelId="{31F6BFFC-ADC5-B446-90F8-919CDFC50EEA}" type="pres">
      <dgm:prSet presAssocID="{D31DACD4-5BF8-2D4A-BA9D-20A1BE49313C}" presName="connTx" presStyleLbl="parChTrans1D2" presStyleIdx="0" presStyleCnt="2"/>
      <dgm:spPr/>
    </dgm:pt>
    <dgm:pt modelId="{1174C605-9AF4-0841-A7AF-EEEAEA3A41BC}" type="pres">
      <dgm:prSet presAssocID="{F8024CEA-7B0E-614C-A831-C80D40D02CC4}" presName="root2" presStyleCnt="0"/>
      <dgm:spPr/>
    </dgm:pt>
    <dgm:pt modelId="{F4B9A8D8-F752-854C-9F2A-7942ECAB57C8}" type="pres">
      <dgm:prSet presAssocID="{F8024CEA-7B0E-614C-A831-C80D40D02CC4}" presName="LevelTwoTextNode" presStyleLbl="node2" presStyleIdx="0" presStyleCnt="2" custScaleY="187445">
        <dgm:presLayoutVars>
          <dgm:chPref val="3"/>
        </dgm:presLayoutVars>
      </dgm:prSet>
      <dgm:spPr/>
    </dgm:pt>
    <dgm:pt modelId="{8A023EC6-0DF4-4149-9574-57F11F7076D9}" type="pres">
      <dgm:prSet presAssocID="{F8024CEA-7B0E-614C-A831-C80D40D02CC4}" presName="level3hierChild" presStyleCnt="0"/>
      <dgm:spPr/>
    </dgm:pt>
    <dgm:pt modelId="{2FF8BCD0-D519-1A49-99AB-C2555ED788F6}" type="pres">
      <dgm:prSet presAssocID="{D5B54D12-3F3D-2840-B385-76CAEAE3E8EA}" presName="conn2-1" presStyleLbl="parChTrans1D3" presStyleIdx="0" presStyleCnt="4"/>
      <dgm:spPr/>
    </dgm:pt>
    <dgm:pt modelId="{CCB29CA9-F4B5-A74B-88A6-AA83701DD580}" type="pres">
      <dgm:prSet presAssocID="{D5B54D12-3F3D-2840-B385-76CAEAE3E8EA}" presName="connTx" presStyleLbl="parChTrans1D3" presStyleIdx="0" presStyleCnt="4"/>
      <dgm:spPr/>
    </dgm:pt>
    <dgm:pt modelId="{A749BEDA-16A3-2A41-A07F-8E3FBD9E005A}" type="pres">
      <dgm:prSet presAssocID="{C55F5C3C-147A-884A-8305-D89917C69A68}" presName="root2" presStyleCnt="0"/>
      <dgm:spPr/>
    </dgm:pt>
    <dgm:pt modelId="{7F9DEB0C-F7D2-B34F-B85F-7D0E9B1911EB}" type="pres">
      <dgm:prSet presAssocID="{C55F5C3C-147A-884A-8305-D89917C69A68}" presName="LevelTwoTextNode" presStyleLbl="node3" presStyleIdx="0" presStyleCnt="4">
        <dgm:presLayoutVars>
          <dgm:chPref val="3"/>
        </dgm:presLayoutVars>
      </dgm:prSet>
      <dgm:spPr/>
    </dgm:pt>
    <dgm:pt modelId="{0A200CC0-6A8C-D641-AC17-433EE3FD8006}" type="pres">
      <dgm:prSet presAssocID="{C55F5C3C-147A-884A-8305-D89917C69A68}" presName="level3hierChild" presStyleCnt="0"/>
      <dgm:spPr/>
    </dgm:pt>
    <dgm:pt modelId="{40438A6E-16F4-E84A-88D1-8B0F93D22E1E}" type="pres">
      <dgm:prSet presAssocID="{D79E2CB9-F230-6D44-A2F3-342DAB3F15DA}" presName="conn2-1" presStyleLbl="parChTrans1D4" presStyleIdx="0" presStyleCnt="8"/>
      <dgm:spPr/>
    </dgm:pt>
    <dgm:pt modelId="{C56B802B-5F3D-BE4A-A8AC-AC46F94CAF7D}" type="pres">
      <dgm:prSet presAssocID="{D79E2CB9-F230-6D44-A2F3-342DAB3F15DA}" presName="connTx" presStyleLbl="parChTrans1D4" presStyleIdx="0" presStyleCnt="8"/>
      <dgm:spPr/>
    </dgm:pt>
    <dgm:pt modelId="{4DA19576-D696-C841-973B-68030C3A9A4E}" type="pres">
      <dgm:prSet presAssocID="{431AF150-6FBA-334E-924B-7D380A8C3814}" presName="root2" presStyleCnt="0"/>
      <dgm:spPr/>
    </dgm:pt>
    <dgm:pt modelId="{979C2ECB-A399-A941-90B2-7415B814265F}" type="pres">
      <dgm:prSet presAssocID="{431AF150-6FBA-334E-924B-7D380A8C3814}" presName="LevelTwoTextNode" presStyleLbl="node4" presStyleIdx="0" presStyleCnt="8">
        <dgm:presLayoutVars>
          <dgm:chPref val="3"/>
        </dgm:presLayoutVars>
      </dgm:prSet>
      <dgm:spPr/>
    </dgm:pt>
    <dgm:pt modelId="{165D0B13-7315-354C-AE29-13B2CE5C6133}" type="pres">
      <dgm:prSet presAssocID="{431AF150-6FBA-334E-924B-7D380A8C3814}" presName="level3hierChild" presStyleCnt="0"/>
      <dgm:spPr/>
    </dgm:pt>
    <dgm:pt modelId="{403EA3AC-0391-3B40-B8A5-8C898CEB189E}" type="pres">
      <dgm:prSet presAssocID="{D2487772-B37D-4B4C-BFF2-FCBA6619571C}" presName="conn2-1" presStyleLbl="parChTrans1D3" presStyleIdx="1" presStyleCnt="4"/>
      <dgm:spPr/>
    </dgm:pt>
    <dgm:pt modelId="{7AB7863E-28EC-5D46-901F-7891596F8C89}" type="pres">
      <dgm:prSet presAssocID="{D2487772-B37D-4B4C-BFF2-FCBA6619571C}" presName="connTx" presStyleLbl="parChTrans1D3" presStyleIdx="1" presStyleCnt="4"/>
      <dgm:spPr/>
    </dgm:pt>
    <dgm:pt modelId="{904E2F2C-737B-D546-A2DE-080D7FF12EB2}" type="pres">
      <dgm:prSet presAssocID="{97D4C2CF-D16D-1D4D-A1BF-0E75766ED550}" presName="root2" presStyleCnt="0"/>
      <dgm:spPr/>
    </dgm:pt>
    <dgm:pt modelId="{BF1CCAA7-D2F1-EB41-AF8F-C2415D16FF35}" type="pres">
      <dgm:prSet presAssocID="{97D4C2CF-D16D-1D4D-A1BF-0E75766ED550}" presName="LevelTwoTextNode" presStyleLbl="node3" presStyleIdx="1" presStyleCnt="4">
        <dgm:presLayoutVars>
          <dgm:chPref val="3"/>
        </dgm:presLayoutVars>
      </dgm:prSet>
      <dgm:spPr/>
    </dgm:pt>
    <dgm:pt modelId="{A59A2B12-5925-7D46-A178-D3C2A72AF9F5}" type="pres">
      <dgm:prSet presAssocID="{97D4C2CF-D16D-1D4D-A1BF-0E75766ED550}" presName="level3hierChild" presStyleCnt="0"/>
      <dgm:spPr/>
    </dgm:pt>
    <dgm:pt modelId="{8B565ABB-8327-CE48-A890-87BB57FFCD09}" type="pres">
      <dgm:prSet presAssocID="{F977B3C0-BF05-4145-9380-251BD305569D}" presName="conn2-1" presStyleLbl="parChTrans1D4" presStyleIdx="1" presStyleCnt="8"/>
      <dgm:spPr/>
    </dgm:pt>
    <dgm:pt modelId="{D4093955-315C-E547-BBE2-D0D37B90D394}" type="pres">
      <dgm:prSet presAssocID="{F977B3C0-BF05-4145-9380-251BD305569D}" presName="connTx" presStyleLbl="parChTrans1D4" presStyleIdx="1" presStyleCnt="8"/>
      <dgm:spPr/>
    </dgm:pt>
    <dgm:pt modelId="{7C549595-A157-3B4F-93B2-57F03E210534}" type="pres">
      <dgm:prSet presAssocID="{D38BEA1C-9ACE-2641-B80A-2C3F2F57D10D}" presName="root2" presStyleCnt="0"/>
      <dgm:spPr/>
    </dgm:pt>
    <dgm:pt modelId="{9915694A-4BFF-7247-8121-489B1E592CBD}" type="pres">
      <dgm:prSet presAssocID="{D38BEA1C-9ACE-2641-B80A-2C3F2F57D10D}" presName="LevelTwoTextNode" presStyleLbl="node4" presStyleIdx="1" presStyleCnt="8">
        <dgm:presLayoutVars>
          <dgm:chPref val="3"/>
        </dgm:presLayoutVars>
      </dgm:prSet>
      <dgm:spPr/>
    </dgm:pt>
    <dgm:pt modelId="{26BEC44E-864E-0441-A50B-20041BFDCF98}" type="pres">
      <dgm:prSet presAssocID="{D38BEA1C-9ACE-2641-B80A-2C3F2F57D10D}" presName="level3hierChild" presStyleCnt="0"/>
      <dgm:spPr/>
    </dgm:pt>
    <dgm:pt modelId="{3CFA913A-A4C7-7E4B-BA77-72360BE51D89}" type="pres">
      <dgm:prSet presAssocID="{6CC0CA19-6D79-BB47-ADF8-860C0CE8B9EA}" presName="conn2-1" presStyleLbl="parChTrans1D4" presStyleIdx="2" presStyleCnt="8"/>
      <dgm:spPr/>
    </dgm:pt>
    <dgm:pt modelId="{DDB9DDB5-8154-224F-A2A2-6BC118F330A6}" type="pres">
      <dgm:prSet presAssocID="{6CC0CA19-6D79-BB47-ADF8-860C0CE8B9EA}" presName="connTx" presStyleLbl="parChTrans1D4" presStyleIdx="2" presStyleCnt="8"/>
      <dgm:spPr/>
    </dgm:pt>
    <dgm:pt modelId="{2552A5C3-C11C-DC43-9A32-B9F0CAE3E519}" type="pres">
      <dgm:prSet presAssocID="{26792D50-9CB1-1C42-A3D3-B8878DADE8CA}" presName="root2" presStyleCnt="0"/>
      <dgm:spPr/>
    </dgm:pt>
    <dgm:pt modelId="{5ED0B31B-C091-8449-A8E8-577359A8FD26}" type="pres">
      <dgm:prSet presAssocID="{26792D50-9CB1-1C42-A3D3-B8878DADE8CA}" presName="LevelTwoTextNode" presStyleLbl="node4" presStyleIdx="2" presStyleCnt="8">
        <dgm:presLayoutVars>
          <dgm:chPref val="3"/>
        </dgm:presLayoutVars>
      </dgm:prSet>
      <dgm:spPr/>
    </dgm:pt>
    <dgm:pt modelId="{A21A72D4-D9BB-944A-A5FC-2C59935D695C}" type="pres">
      <dgm:prSet presAssocID="{26792D50-9CB1-1C42-A3D3-B8878DADE8CA}" presName="level3hierChild" presStyleCnt="0"/>
      <dgm:spPr/>
    </dgm:pt>
    <dgm:pt modelId="{7404BA84-2DD4-2C44-A5DF-2CBD37CA91C3}" type="pres">
      <dgm:prSet presAssocID="{2FF00843-AC96-304F-9285-81FB832FDDDD}" presName="conn2-1" presStyleLbl="parChTrans1D4" presStyleIdx="3" presStyleCnt="8"/>
      <dgm:spPr/>
    </dgm:pt>
    <dgm:pt modelId="{2F58983C-B6BB-3B49-BA92-9C754623C60C}" type="pres">
      <dgm:prSet presAssocID="{2FF00843-AC96-304F-9285-81FB832FDDDD}" presName="connTx" presStyleLbl="parChTrans1D4" presStyleIdx="3" presStyleCnt="8"/>
      <dgm:spPr/>
    </dgm:pt>
    <dgm:pt modelId="{CF3AEBEC-C22A-E945-91C8-34023CCFAF39}" type="pres">
      <dgm:prSet presAssocID="{0A55B6CC-F553-EC43-B6E8-D07731B47028}" presName="root2" presStyleCnt="0"/>
      <dgm:spPr/>
    </dgm:pt>
    <dgm:pt modelId="{5B603294-3650-214C-9BF9-ABB76602AAA9}" type="pres">
      <dgm:prSet presAssocID="{0A55B6CC-F553-EC43-B6E8-D07731B47028}" presName="LevelTwoTextNode" presStyleLbl="node4" presStyleIdx="3" presStyleCnt="8">
        <dgm:presLayoutVars>
          <dgm:chPref val="3"/>
        </dgm:presLayoutVars>
      </dgm:prSet>
      <dgm:spPr/>
    </dgm:pt>
    <dgm:pt modelId="{530446E6-3C82-E94A-A198-86DF0264898A}" type="pres">
      <dgm:prSet presAssocID="{0A55B6CC-F553-EC43-B6E8-D07731B47028}" presName="level3hierChild" presStyleCnt="0"/>
      <dgm:spPr/>
    </dgm:pt>
    <dgm:pt modelId="{CE68E61C-5669-4A46-B5AC-FA52F251B90E}" type="pres">
      <dgm:prSet presAssocID="{227BB3E5-5426-624B-B979-BC9B7939EE2C}" presName="conn2-1" presStyleLbl="parChTrans1D4" presStyleIdx="4" presStyleCnt="8"/>
      <dgm:spPr/>
    </dgm:pt>
    <dgm:pt modelId="{5079F465-53F3-9941-8A20-1FD7C70D413C}" type="pres">
      <dgm:prSet presAssocID="{227BB3E5-5426-624B-B979-BC9B7939EE2C}" presName="connTx" presStyleLbl="parChTrans1D4" presStyleIdx="4" presStyleCnt="8"/>
      <dgm:spPr/>
    </dgm:pt>
    <dgm:pt modelId="{25641E28-D25F-1340-B8DB-B9EF20124036}" type="pres">
      <dgm:prSet presAssocID="{F46D7DF5-41F5-F747-8816-DD521D21DA5B}" presName="root2" presStyleCnt="0"/>
      <dgm:spPr/>
    </dgm:pt>
    <dgm:pt modelId="{D85F8251-FE75-A746-962A-42E55DBCF05A}" type="pres">
      <dgm:prSet presAssocID="{F46D7DF5-41F5-F747-8816-DD521D21DA5B}" presName="LevelTwoTextNode" presStyleLbl="node4" presStyleIdx="4" presStyleCnt="8">
        <dgm:presLayoutVars>
          <dgm:chPref val="3"/>
        </dgm:presLayoutVars>
      </dgm:prSet>
      <dgm:spPr/>
    </dgm:pt>
    <dgm:pt modelId="{8B554E8B-1D1F-2C44-A70E-852D7C51C6E2}" type="pres">
      <dgm:prSet presAssocID="{F46D7DF5-41F5-F747-8816-DD521D21DA5B}" presName="level3hierChild" presStyleCnt="0"/>
      <dgm:spPr/>
    </dgm:pt>
    <dgm:pt modelId="{DFED101E-0E90-FA45-AEF8-C66077261B62}" type="pres">
      <dgm:prSet presAssocID="{2AD30462-8E56-A045-A553-C4554062C4B2}" presName="conn2-1" presStyleLbl="parChTrans1D4" presStyleIdx="5" presStyleCnt="8"/>
      <dgm:spPr/>
    </dgm:pt>
    <dgm:pt modelId="{72A534A6-056E-4C4B-BD36-F01905FBAA6E}" type="pres">
      <dgm:prSet presAssocID="{2AD30462-8E56-A045-A553-C4554062C4B2}" presName="connTx" presStyleLbl="parChTrans1D4" presStyleIdx="5" presStyleCnt="8"/>
      <dgm:spPr/>
    </dgm:pt>
    <dgm:pt modelId="{7AC8B3BC-A7D0-E942-A7B9-D4A07CFC0A10}" type="pres">
      <dgm:prSet presAssocID="{4061DAE4-EC49-E64F-B2F1-1A94335310B1}" presName="root2" presStyleCnt="0"/>
      <dgm:spPr/>
    </dgm:pt>
    <dgm:pt modelId="{0DA6852C-7CA5-B540-8780-A21952A6F624}" type="pres">
      <dgm:prSet presAssocID="{4061DAE4-EC49-E64F-B2F1-1A94335310B1}" presName="LevelTwoTextNode" presStyleLbl="node4" presStyleIdx="5" presStyleCnt="8">
        <dgm:presLayoutVars>
          <dgm:chPref val="3"/>
        </dgm:presLayoutVars>
      </dgm:prSet>
      <dgm:spPr/>
    </dgm:pt>
    <dgm:pt modelId="{3CDC3B20-0EB5-2C43-952D-A2513E09441A}" type="pres">
      <dgm:prSet presAssocID="{4061DAE4-EC49-E64F-B2F1-1A94335310B1}" presName="level3hierChild" presStyleCnt="0"/>
      <dgm:spPr/>
    </dgm:pt>
    <dgm:pt modelId="{04C20CD9-F5F8-3047-908F-378E2A7A4936}" type="pres">
      <dgm:prSet presAssocID="{B3146ED8-DDF1-2344-AA2C-8A1E1119276B}" presName="conn2-1" presStyleLbl="parChTrans1D4" presStyleIdx="6" presStyleCnt="8"/>
      <dgm:spPr/>
    </dgm:pt>
    <dgm:pt modelId="{BD6E244C-C460-1B44-BFF4-A314315DF408}" type="pres">
      <dgm:prSet presAssocID="{B3146ED8-DDF1-2344-AA2C-8A1E1119276B}" presName="connTx" presStyleLbl="parChTrans1D4" presStyleIdx="6" presStyleCnt="8"/>
      <dgm:spPr/>
    </dgm:pt>
    <dgm:pt modelId="{29E4402C-2698-3442-9D64-A409345665A3}" type="pres">
      <dgm:prSet presAssocID="{7278D72A-13A5-9944-800C-87ED2F2431EF}" presName="root2" presStyleCnt="0"/>
      <dgm:spPr/>
    </dgm:pt>
    <dgm:pt modelId="{3D230E5E-BADD-354F-BE8E-7D01DC782CB1}" type="pres">
      <dgm:prSet presAssocID="{7278D72A-13A5-9944-800C-87ED2F2431EF}" presName="LevelTwoTextNode" presStyleLbl="node4" presStyleIdx="6" presStyleCnt="8">
        <dgm:presLayoutVars>
          <dgm:chPref val="3"/>
        </dgm:presLayoutVars>
      </dgm:prSet>
      <dgm:spPr/>
    </dgm:pt>
    <dgm:pt modelId="{DFBADE69-80FC-7545-9BD5-CB99856124FD}" type="pres">
      <dgm:prSet presAssocID="{7278D72A-13A5-9944-800C-87ED2F2431EF}" presName="level3hierChild" presStyleCnt="0"/>
      <dgm:spPr/>
    </dgm:pt>
    <dgm:pt modelId="{22195F16-6D8E-8445-A8E2-07CB8BC0F7BD}" type="pres">
      <dgm:prSet presAssocID="{AB1AD4B8-390E-4146-B9B7-0778DE3D2B90}" presName="conn2-1" presStyleLbl="parChTrans1D4" presStyleIdx="7" presStyleCnt="8"/>
      <dgm:spPr/>
    </dgm:pt>
    <dgm:pt modelId="{28B3841D-D9B2-6743-8501-9502F4F08231}" type="pres">
      <dgm:prSet presAssocID="{AB1AD4B8-390E-4146-B9B7-0778DE3D2B90}" presName="connTx" presStyleLbl="parChTrans1D4" presStyleIdx="7" presStyleCnt="8"/>
      <dgm:spPr/>
    </dgm:pt>
    <dgm:pt modelId="{021A3EBF-BE80-B944-B1AB-E59C379D0A4B}" type="pres">
      <dgm:prSet presAssocID="{9593CD6A-7C9E-2E4C-AE03-0B946CB36394}" presName="root2" presStyleCnt="0"/>
      <dgm:spPr/>
    </dgm:pt>
    <dgm:pt modelId="{F2E089C5-4E18-4642-8C80-8140C797BE1E}" type="pres">
      <dgm:prSet presAssocID="{9593CD6A-7C9E-2E4C-AE03-0B946CB36394}" presName="LevelTwoTextNode" presStyleLbl="node4" presStyleIdx="7" presStyleCnt="8">
        <dgm:presLayoutVars>
          <dgm:chPref val="3"/>
        </dgm:presLayoutVars>
      </dgm:prSet>
      <dgm:spPr/>
    </dgm:pt>
    <dgm:pt modelId="{F7DC5144-4D1B-CE4D-A6FB-D55958855731}" type="pres">
      <dgm:prSet presAssocID="{9593CD6A-7C9E-2E4C-AE03-0B946CB36394}" presName="level3hierChild" presStyleCnt="0"/>
      <dgm:spPr/>
    </dgm:pt>
    <dgm:pt modelId="{5002E6A2-D056-7741-B65A-21540C05A48F}" type="pres">
      <dgm:prSet presAssocID="{68613AE1-A13F-AE40-9BEF-D1D78A338A1E}" presName="conn2-1" presStyleLbl="parChTrans1D2" presStyleIdx="1" presStyleCnt="2"/>
      <dgm:spPr/>
    </dgm:pt>
    <dgm:pt modelId="{CF8E6926-6C45-3E42-81F0-90C4DC44AD7B}" type="pres">
      <dgm:prSet presAssocID="{68613AE1-A13F-AE40-9BEF-D1D78A338A1E}" presName="connTx" presStyleLbl="parChTrans1D2" presStyleIdx="1" presStyleCnt="2"/>
      <dgm:spPr/>
    </dgm:pt>
    <dgm:pt modelId="{E913A461-EF9C-074B-9EB8-C896AC394071}" type="pres">
      <dgm:prSet presAssocID="{3D69F578-B71D-B64F-9840-1EF7EE25850F}" presName="root2" presStyleCnt="0"/>
      <dgm:spPr/>
    </dgm:pt>
    <dgm:pt modelId="{CC63BF1A-DC5A-9649-84EC-377915B58726}" type="pres">
      <dgm:prSet presAssocID="{3D69F578-B71D-B64F-9840-1EF7EE25850F}" presName="LevelTwoTextNode" presStyleLbl="node2" presStyleIdx="1" presStyleCnt="2">
        <dgm:presLayoutVars>
          <dgm:chPref val="3"/>
        </dgm:presLayoutVars>
      </dgm:prSet>
      <dgm:spPr/>
    </dgm:pt>
    <dgm:pt modelId="{5B39A6E2-D3EE-614A-B1E0-225DFA909422}" type="pres">
      <dgm:prSet presAssocID="{3D69F578-B71D-B64F-9840-1EF7EE25850F}" presName="level3hierChild" presStyleCnt="0"/>
      <dgm:spPr/>
    </dgm:pt>
    <dgm:pt modelId="{578EEF70-9D43-A447-9625-B2F77D597933}" type="pres">
      <dgm:prSet presAssocID="{A5BC54CF-7540-DB47-B74B-B1095C2BD035}" presName="conn2-1" presStyleLbl="parChTrans1D3" presStyleIdx="2" presStyleCnt="4"/>
      <dgm:spPr/>
    </dgm:pt>
    <dgm:pt modelId="{BA493736-DF35-304D-9D68-BFE6760CD44E}" type="pres">
      <dgm:prSet presAssocID="{A5BC54CF-7540-DB47-B74B-B1095C2BD035}" presName="connTx" presStyleLbl="parChTrans1D3" presStyleIdx="2" presStyleCnt="4"/>
      <dgm:spPr/>
    </dgm:pt>
    <dgm:pt modelId="{76EF6144-FFEA-B84D-A453-FD443B51990A}" type="pres">
      <dgm:prSet presAssocID="{F866FB20-6DC0-A340-8B2D-9769380B5DBB}" presName="root2" presStyleCnt="0"/>
      <dgm:spPr/>
    </dgm:pt>
    <dgm:pt modelId="{DCC5BA88-A4C7-8D43-B6DA-540FA353572C}" type="pres">
      <dgm:prSet presAssocID="{F866FB20-6DC0-A340-8B2D-9769380B5DBB}" presName="LevelTwoTextNode" presStyleLbl="node3" presStyleIdx="2" presStyleCnt="4">
        <dgm:presLayoutVars>
          <dgm:chPref val="3"/>
        </dgm:presLayoutVars>
      </dgm:prSet>
      <dgm:spPr/>
    </dgm:pt>
    <dgm:pt modelId="{5281E60E-7EF8-334B-93BB-983B0270D5C6}" type="pres">
      <dgm:prSet presAssocID="{F866FB20-6DC0-A340-8B2D-9769380B5DBB}" presName="level3hierChild" presStyleCnt="0"/>
      <dgm:spPr/>
    </dgm:pt>
    <dgm:pt modelId="{0815CBCC-71CD-DF44-B7E7-04017322779B}" type="pres">
      <dgm:prSet presAssocID="{DFD85435-AA63-C740-91BD-F5FFF5E78A11}" presName="conn2-1" presStyleLbl="parChTrans1D3" presStyleIdx="3" presStyleCnt="4"/>
      <dgm:spPr/>
    </dgm:pt>
    <dgm:pt modelId="{4533E049-D367-A240-AF4D-AA5F0AE18C60}" type="pres">
      <dgm:prSet presAssocID="{DFD85435-AA63-C740-91BD-F5FFF5E78A11}" presName="connTx" presStyleLbl="parChTrans1D3" presStyleIdx="3" presStyleCnt="4"/>
      <dgm:spPr/>
    </dgm:pt>
    <dgm:pt modelId="{9D3E41D2-88F1-7149-BE30-5752F9CBBDAA}" type="pres">
      <dgm:prSet presAssocID="{163CFDE6-0C09-B04A-85DD-128CEF24FB11}" presName="root2" presStyleCnt="0"/>
      <dgm:spPr/>
    </dgm:pt>
    <dgm:pt modelId="{8D4D4FB7-B9A8-1840-82C8-063F863EB548}" type="pres">
      <dgm:prSet presAssocID="{163CFDE6-0C09-B04A-85DD-128CEF24FB11}" presName="LevelTwoTextNode" presStyleLbl="node3" presStyleIdx="3" presStyleCnt="4">
        <dgm:presLayoutVars>
          <dgm:chPref val="3"/>
        </dgm:presLayoutVars>
      </dgm:prSet>
      <dgm:spPr/>
    </dgm:pt>
    <dgm:pt modelId="{51BC2362-40E2-BD4B-B84C-89C6EBEFC8A7}" type="pres">
      <dgm:prSet presAssocID="{163CFDE6-0C09-B04A-85DD-128CEF24FB11}" presName="level3hierChild" presStyleCnt="0"/>
      <dgm:spPr/>
    </dgm:pt>
  </dgm:ptLst>
  <dgm:cxnLst>
    <dgm:cxn modelId="{2FD85505-61CC-714C-9B8A-E69F010D0A41}" type="presOf" srcId="{F977B3C0-BF05-4145-9380-251BD305569D}" destId="{D4093955-315C-E547-BBE2-D0D37B90D394}" srcOrd="1" destOrd="0" presId="urn:microsoft.com/office/officeart/2005/8/layout/hierarchy2"/>
    <dgm:cxn modelId="{261D0A07-FFB4-5B46-B1C1-D4A512F44DCD}" srcId="{D38BEA1C-9ACE-2641-B80A-2C3F2F57D10D}" destId="{F46D7DF5-41F5-F747-8816-DD521D21DA5B}" srcOrd="2" destOrd="0" parTransId="{227BB3E5-5426-624B-B979-BC9B7939EE2C}" sibTransId="{44D5E5FF-FAD1-6D4F-B64E-CB36440AF743}"/>
    <dgm:cxn modelId="{FCBC7B08-20E6-4447-98EA-7C4EDA051964}" type="presOf" srcId="{D2487772-B37D-4B4C-BFF2-FCBA6619571C}" destId="{7AB7863E-28EC-5D46-901F-7891596F8C89}" srcOrd="1" destOrd="0" presId="urn:microsoft.com/office/officeart/2005/8/layout/hierarchy2"/>
    <dgm:cxn modelId="{A96EC40A-33D5-3E4E-9905-90F415D953BE}" type="presOf" srcId="{D440862D-9AA0-C44F-BED8-C04384F7D694}" destId="{548F8237-1E8C-4148-8C25-2FCFF5E13D2A}" srcOrd="0" destOrd="0" presId="urn:microsoft.com/office/officeart/2005/8/layout/hierarchy2"/>
    <dgm:cxn modelId="{37155B0E-D442-3D43-8A29-226D8086306B}" type="presOf" srcId="{D38BEA1C-9ACE-2641-B80A-2C3F2F57D10D}" destId="{9915694A-4BFF-7247-8121-489B1E592CBD}" srcOrd="0" destOrd="0" presId="urn:microsoft.com/office/officeart/2005/8/layout/hierarchy2"/>
    <dgm:cxn modelId="{94C65D1A-0A22-7D4F-9EBA-641C5C0C569A}" type="presOf" srcId="{431AF150-6FBA-334E-924B-7D380A8C3814}" destId="{979C2ECB-A399-A941-90B2-7415B814265F}" srcOrd="0" destOrd="0" presId="urn:microsoft.com/office/officeart/2005/8/layout/hierarchy2"/>
    <dgm:cxn modelId="{D445B71B-1BD9-2B46-8AE7-6BA3B070045E}" srcId="{D38BEA1C-9ACE-2641-B80A-2C3F2F57D10D}" destId="{0A55B6CC-F553-EC43-B6E8-D07731B47028}" srcOrd="1" destOrd="0" parTransId="{2FF00843-AC96-304F-9285-81FB832FDDDD}" sibTransId="{471EB8C0-B2C0-3947-893C-C2FE7B5684C6}"/>
    <dgm:cxn modelId="{54238320-CA1E-4E45-B547-93B7B3F9C14B}" type="presOf" srcId="{A5BC54CF-7540-DB47-B74B-B1095C2BD035}" destId="{BA493736-DF35-304D-9D68-BFE6760CD44E}" srcOrd="1" destOrd="0" presId="urn:microsoft.com/office/officeart/2005/8/layout/hierarchy2"/>
    <dgm:cxn modelId="{2207B224-AE48-EC4F-B38E-BFFD3210C623}" srcId="{3D69F578-B71D-B64F-9840-1EF7EE25850F}" destId="{F866FB20-6DC0-A340-8B2D-9769380B5DBB}" srcOrd="0" destOrd="0" parTransId="{A5BC54CF-7540-DB47-B74B-B1095C2BD035}" sibTransId="{A3FEF182-0ED4-2B47-95D0-6EDA9BDA1634}"/>
    <dgm:cxn modelId="{4C4B5425-9E51-6348-BC9C-90AAB77B2DBD}" type="presOf" srcId="{BE06D2AF-2EE1-9E49-8B52-F3951DFB52C9}" destId="{65F6CEBB-8E3B-1E44-98BD-E895C3685186}" srcOrd="0" destOrd="0" presId="urn:microsoft.com/office/officeart/2005/8/layout/hierarchy2"/>
    <dgm:cxn modelId="{120CF82E-FC88-1E4C-A061-6FA7C75B91F7}" type="presOf" srcId="{7278D72A-13A5-9944-800C-87ED2F2431EF}" destId="{3D230E5E-BADD-354F-BE8E-7D01DC782CB1}" srcOrd="0" destOrd="0" presId="urn:microsoft.com/office/officeart/2005/8/layout/hierarchy2"/>
    <dgm:cxn modelId="{3A1CFE37-A7E2-D84A-A7AF-BF5EE59FFCD6}" type="presOf" srcId="{B3146ED8-DDF1-2344-AA2C-8A1E1119276B}" destId="{BD6E244C-C460-1B44-BFF4-A314315DF408}" srcOrd="1" destOrd="0" presId="urn:microsoft.com/office/officeart/2005/8/layout/hierarchy2"/>
    <dgm:cxn modelId="{21BF9C39-76F6-B243-9A10-9EFCFFADADB0}" type="presOf" srcId="{2AD30462-8E56-A045-A553-C4554062C4B2}" destId="{72A534A6-056E-4C4B-BD36-F01905FBAA6E}" srcOrd="1" destOrd="0" presId="urn:microsoft.com/office/officeart/2005/8/layout/hierarchy2"/>
    <dgm:cxn modelId="{0BE76842-BE19-1F48-9FEF-4470D2EBC243}" type="presOf" srcId="{D5B54D12-3F3D-2840-B385-76CAEAE3E8EA}" destId="{CCB29CA9-F4B5-A74B-88A6-AA83701DD580}" srcOrd="1" destOrd="0" presId="urn:microsoft.com/office/officeart/2005/8/layout/hierarchy2"/>
    <dgm:cxn modelId="{35900C49-9CD4-DC42-8411-4E3411C4CC5F}" type="presOf" srcId="{26792D50-9CB1-1C42-A3D3-B8878DADE8CA}" destId="{5ED0B31B-C091-8449-A8E8-577359A8FD26}" srcOrd="0" destOrd="0" presId="urn:microsoft.com/office/officeart/2005/8/layout/hierarchy2"/>
    <dgm:cxn modelId="{0D68994B-E3FC-154A-A194-72F3BD08453A}" srcId="{D440862D-9AA0-C44F-BED8-C04384F7D694}" destId="{3D69F578-B71D-B64F-9840-1EF7EE25850F}" srcOrd="1" destOrd="0" parTransId="{68613AE1-A13F-AE40-9BEF-D1D78A338A1E}" sibTransId="{BBBA4561-2713-D04B-A71A-F2E9816AB6DA}"/>
    <dgm:cxn modelId="{2E6C294D-0A12-DA4B-8E06-23F2FCBFF672}" type="presOf" srcId="{68613AE1-A13F-AE40-9BEF-D1D78A338A1E}" destId="{5002E6A2-D056-7741-B65A-21540C05A48F}" srcOrd="0" destOrd="0" presId="urn:microsoft.com/office/officeart/2005/8/layout/hierarchy2"/>
    <dgm:cxn modelId="{4A916256-7E4B-334F-9E77-242DF470F20B}" type="presOf" srcId="{227BB3E5-5426-624B-B979-BC9B7939EE2C}" destId="{CE68E61C-5669-4A46-B5AC-FA52F251B90E}" srcOrd="0" destOrd="0" presId="urn:microsoft.com/office/officeart/2005/8/layout/hierarchy2"/>
    <dgm:cxn modelId="{34118457-BB01-3F4E-B10F-4E8D957EC1DB}" type="presOf" srcId="{6CC0CA19-6D79-BB47-ADF8-860C0CE8B9EA}" destId="{3CFA913A-A4C7-7E4B-BA77-72360BE51D89}" srcOrd="0" destOrd="0" presId="urn:microsoft.com/office/officeart/2005/8/layout/hierarchy2"/>
    <dgm:cxn modelId="{BD922B5F-A4D7-9D4B-BB05-7068093F95D7}" type="presOf" srcId="{B3146ED8-DDF1-2344-AA2C-8A1E1119276B}" destId="{04C20CD9-F5F8-3047-908F-378E2A7A4936}" srcOrd="0" destOrd="0" presId="urn:microsoft.com/office/officeart/2005/8/layout/hierarchy2"/>
    <dgm:cxn modelId="{15D76869-D52E-E24B-A090-8B53BDD30EA8}" type="presOf" srcId="{3D69F578-B71D-B64F-9840-1EF7EE25850F}" destId="{CC63BF1A-DC5A-9649-84EC-377915B58726}" srcOrd="0" destOrd="0" presId="urn:microsoft.com/office/officeart/2005/8/layout/hierarchy2"/>
    <dgm:cxn modelId="{7F7F056C-AFF2-0D49-B0FB-19711BC537A1}" type="presOf" srcId="{F866FB20-6DC0-A340-8B2D-9769380B5DBB}" destId="{DCC5BA88-A4C7-8D43-B6DA-540FA353572C}" srcOrd="0" destOrd="0" presId="urn:microsoft.com/office/officeart/2005/8/layout/hierarchy2"/>
    <dgm:cxn modelId="{82274C6E-5F13-B842-8B72-96CCB30F0913}" type="presOf" srcId="{6CC0CA19-6D79-BB47-ADF8-860C0CE8B9EA}" destId="{DDB9DDB5-8154-224F-A2A2-6BC118F330A6}" srcOrd="1" destOrd="0" presId="urn:microsoft.com/office/officeart/2005/8/layout/hierarchy2"/>
    <dgm:cxn modelId="{3AD56B70-B3F9-1249-AB7A-06D0F477E6C9}" srcId="{F8024CEA-7B0E-614C-A831-C80D40D02CC4}" destId="{C55F5C3C-147A-884A-8305-D89917C69A68}" srcOrd="0" destOrd="0" parTransId="{D5B54D12-3F3D-2840-B385-76CAEAE3E8EA}" sibTransId="{1106EEF8-81B3-7742-9BDB-CD39AEF89396}"/>
    <dgm:cxn modelId="{ED8A3971-BCAD-2947-BA23-73BAF44B19E8}" type="presOf" srcId="{DFD85435-AA63-C740-91BD-F5FFF5E78A11}" destId="{0815CBCC-71CD-DF44-B7E7-04017322779B}" srcOrd="0" destOrd="0" presId="urn:microsoft.com/office/officeart/2005/8/layout/hierarchy2"/>
    <dgm:cxn modelId="{3A980D75-B062-1941-BC42-DFC827D76D2D}" srcId="{97D4C2CF-D16D-1D4D-A1BF-0E75766ED550}" destId="{7278D72A-13A5-9944-800C-87ED2F2431EF}" srcOrd="1" destOrd="0" parTransId="{B3146ED8-DDF1-2344-AA2C-8A1E1119276B}" sibTransId="{7F2E99B2-B769-9E48-805A-809677FF77E3}"/>
    <dgm:cxn modelId="{A1571879-CAB3-6B40-80CA-4651FFBEA730}" type="presOf" srcId="{4061DAE4-EC49-E64F-B2F1-1A94335310B1}" destId="{0DA6852C-7CA5-B540-8780-A21952A6F624}" srcOrd="0" destOrd="0" presId="urn:microsoft.com/office/officeart/2005/8/layout/hierarchy2"/>
    <dgm:cxn modelId="{FD098D7B-AEA9-7D41-A8A8-97D978F3FB58}" type="presOf" srcId="{227BB3E5-5426-624B-B979-BC9B7939EE2C}" destId="{5079F465-53F3-9941-8A20-1FD7C70D413C}" srcOrd="1" destOrd="0" presId="urn:microsoft.com/office/officeart/2005/8/layout/hierarchy2"/>
    <dgm:cxn modelId="{A92A537E-2271-6C4D-B8F4-BE85DBDD685B}" type="presOf" srcId="{D2487772-B37D-4B4C-BFF2-FCBA6619571C}" destId="{403EA3AC-0391-3B40-B8A5-8C898CEB189E}" srcOrd="0" destOrd="0" presId="urn:microsoft.com/office/officeart/2005/8/layout/hierarchy2"/>
    <dgm:cxn modelId="{94AE6B85-ADB8-9043-8FEF-B103AE9427CC}" type="presOf" srcId="{68613AE1-A13F-AE40-9BEF-D1D78A338A1E}" destId="{CF8E6926-6C45-3E42-81F0-90C4DC44AD7B}" srcOrd="1" destOrd="0" presId="urn:microsoft.com/office/officeart/2005/8/layout/hierarchy2"/>
    <dgm:cxn modelId="{974D278A-A435-FF44-AC57-610A6EE98CF1}" type="presOf" srcId="{DFD85435-AA63-C740-91BD-F5FFF5E78A11}" destId="{4533E049-D367-A240-AF4D-AA5F0AE18C60}" srcOrd="1" destOrd="0" presId="urn:microsoft.com/office/officeart/2005/8/layout/hierarchy2"/>
    <dgm:cxn modelId="{70B53A8B-CB85-3A40-AEAE-7E010342DFF1}" srcId="{D38BEA1C-9ACE-2641-B80A-2C3F2F57D10D}" destId="{26792D50-9CB1-1C42-A3D3-B8878DADE8CA}" srcOrd="0" destOrd="0" parTransId="{6CC0CA19-6D79-BB47-ADF8-860C0CE8B9EA}" sibTransId="{6AB70687-C22A-A04C-8F8B-5124D796BB40}"/>
    <dgm:cxn modelId="{6D18E18C-36D2-ED41-ABE6-0B6143619C91}" srcId="{BE06D2AF-2EE1-9E49-8B52-F3951DFB52C9}" destId="{D440862D-9AA0-C44F-BED8-C04384F7D694}" srcOrd="0" destOrd="0" parTransId="{7E14428E-AC21-AE4C-B5D9-6A000D635CF8}" sibTransId="{BFE32DDE-A57E-7747-9D7A-257CD72A5AE0}"/>
    <dgm:cxn modelId="{BC7A2E91-C576-1343-B222-3413337F0D64}" type="presOf" srcId="{D5B54D12-3F3D-2840-B385-76CAEAE3E8EA}" destId="{2FF8BCD0-D519-1A49-99AB-C2555ED788F6}" srcOrd="0" destOrd="0" presId="urn:microsoft.com/office/officeart/2005/8/layout/hierarchy2"/>
    <dgm:cxn modelId="{9D780393-4B38-C849-A07B-8F6C26892BA7}" srcId="{D38BEA1C-9ACE-2641-B80A-2C3F2F57D10D}" destId="{4061DAE4-EC49-E64F-B2F1-1A94335310B1}" srcOrd="3" destOrd="0" parTransId="{2AD30462-8E56-A045-A553-C4554062C4B2}" sibTransId="{637D3FCD-849F-F344-90B8-BF1827D656D0}"/>
    <dgm:cxn modelId="{F4569395-7CD5-FA43-B6B1-ADB404F014B7}" type="presOf" srcId="{D79E2CB9-F230-6D44-A2F3-342DAB3F15DA}" destId="{C56B802B-5F3D-BE4A-A8AC-AC46F94CAF7D}" srcOrd="1" destOrd="0" presId="urn:microsoft.com/office/officeart/2005/8/layout/hierarchy2"/>
    <dgm:cxn modelId="{8AB51998-144C-0142-8DF0-08457ED982BA}" type="presOf" srcId="{2AD30462-8E56-A045-A553-C4554062C4B2}" destId="{DFED101E-0E90-FA45-AEF8-C66077261B62}" srcOrd="0" destOrd="0" presId="urn:microsoft.com/office/officeart/2005/8/layout/hierarchy2"/>
    <dgm:cxn modelId="{6E9EB69B-9652-CB41-993B-CFD1A5D93362}" type="presOf" srcId="{AB1AD4B8-390E-4146-B9B7-0778DE3D2B90}" destId="{22195F16-6D8E-8445-A8E2-07CB8BC0F7BD}" srcOrd="0" destOrd="0" presId="urn:microsoft.com/office/officeart/2005/8/layout/hierarchy2"/>
    <dgm:cxn modelId="{917172A3-50DF-4C4C-BB17-1703372596F2}" srcId="{3D69F578-B71D-B64F-9840-1EF7EE25850F}" destId="{163CFDE6-0C09-B04A-85DD-128CEF24FB11}" srcOrd="1" destOrd="0" parTransId="{DFD85435-AA63-C740-91BD-F5FFF5E78A11}" sibTransId="{086C2AF7-548D-B44B-BB5E-C728D73FB3A4}"/>
    <dgm:cxn modelId="{9146DFA9-62A2-5348-83CF-41EE40E2ECFB}" srcId="{C55F5C3C-147A-884A-8305-D89917C69A68}" destId="{431AF150-6FBA-334E-924B-7D380A8C3814}" srcOrd="0" destOrd="0" parTransId="{D79E2CB9-F230-6D44-A2F3-342DAB3F15DA}" sibTransId="{380C5A6E-0F04-8647-96A3-A7E09081DB6F}"/>
    <dgm:cxn modelId="{0587DCB7-DC0E-4847-A6C4-6A4E6BCD1394}" type="presOf" srcId="{D79E2CB9-F230-6D44-A2F3-342DAB3F15DA}" destId="{40438A6E-16F4-E84A-88D1-8B0F93D22E1E}" srcOrd="0" destOrd="0" presId="urn:microsoft.com/office/officeart/2005/8/layout/hierarchy2"/>
    <dgm:cxn modelId="{A1C157BC-BF18-8348-8CE3-7FB9A32F37C6}" type="presOf" srcId="{F46D7DF5-41F5-F747-8816-DD521D21DA5B}" destId="{D85F8251-FE75-A746-962A-42E55DBCF05A}" srcOrd="0" destOrd="0" presId="urn:microsoft.com/office/officeart/2005/8/layout/hierarchy2"/>
    <dgm:cxn modelId="{B4DDCDBC-BE1B-1943-933D-1CA9F7F79F89}" srcId="{97D4C2CF-D16D-1D4D-A1BF-0E75766ED550}" destId="{D38BEA1C-9ACE-2641-B80A-2C3F2F57D10D}" srcOrd="0" destOrd="0" parTransId="{F977B3C0-BF05-4145-9380-251BD305569D}" sibTransId="{E48761A6-AC70-A14A-879D-0D5ACEE2DDE8}"/>
    <dgm:cxn modelId="{0FA3A1C3-2022-6B47-8ABE-7499C312E16F}" srcId="{F8024CEA-7B0E-614C-A831-C80D40D02CC4}" destId="{97D4C2CF-D16D-1D4D-A1BF-0E75766ED550}" srcOrd="1" destOrd="0" parTransId="{D2487772-B37D-4B4C-BFF2-FCBA6619571C}" sibTransId="{0287B880-721C-A64F-9CAC-8B463262061F}"/>
    <dgm:cxn modelId="{0F8FDDC8-052F-0949-8CC4-D535F5C86D03}" type="presOf" srcId="{2FF00843-AC96-304F-9285-81FB832FDDDD}" destId="{2F58983C-B6BB-3B49-BA92-9C754623C60C}" srcOrd="1" destOrd="0" presId="urn:microsoft.com/office/officeart/2005/8/layout/hierarchy2"/>
    <dgm:cxn modelId="{D4BE9CCD-6075-9E43-94EB-53B30877A727}" type="presOf" srcId="{9593CD6A-7C9E-2E4C-AE03-0B946CB36394}" destId="{F2E089C5-4E18-4642-8C80-8140C797BE1E}" srcOrd="0" destOrd="0" presId="urn:microsoft.com/office/officeart/2005/8/layout/hierarchy2"/>
    <dgm:cxn modelId="{AE7B17D1-A082-FE42-926D-DD93C7A71C92}" type="presOf" srcId="{C55F5C3C-147A-884A-8305-D89917C69A68}" destId="{7F9DEB0C-F7D2-B34F-B85F-7D0E9B1911EB}" srcOrd="0" destOrd="0" presId="urn:microsoft.com/office/officeart/2005/8/layout/hierarchy2"/>
    <dgm:cxn modelId="{D7C13AD8-DC2E-F14F-A378-6FF31E8E0DF3}" type="presOf" srcId="{AB1AD4B8-390E-4146-B9B7-0778DE3D2B90}" destId="{28B3841D-D9B2-6743-8501-9502F4F08231}" srcOrd="1" destOrd="0" presId="urn:microsoft.com/office/officeart/2005/8/layout/hierarchy2"/>
    <dgm:cxn modelId="{447E68E0-C902-0549-A841-C414AFD8FC0A}" type="presOf" srcId="{D31DACD4-5BF8-2D4A-BA9D-20A1BE49313C}" destId="{DFDC5BF3-071E-C241-BEB5-519715E2023C}" srcOrd="0" destOrd="0" presId="urn:microsoft.com/office/officeart/2005/8/layout/hierarchy2"/>
    <dgm:cxn modelId="{012177E0-67BE-7542-B0DA-7E926115637E}" type="presOf" srcId="{F8024CEA-7B0E-614C-A831-C80D40D02CC4}" destId="{F4B9A8D8-F752-854C-9F2A-7942ECAB57C8}" srcOrd="0" destOrd="0" presId="urn:microsoft.com/office/officeart/2005/8/layout/hierarchy2"/>
    <dgm:cxn modelId="{CF189DE0-23CF-D048-8CDA-0A621B52D9A1}" srcId="{D440862D-9AA0-C44F-BED8-C04384F7D694}" destId="{F8024CEA-7B0E-614C-A831-C80D40D02CC4}" srcOrd="0" destOrd="0" parTransId="{D31DACD4-5BF8-2D4A-BA9D-20A1BE49313C}" sibTransId="{8217152E-CBA8-B441-9654-E1773800FCBB}"/>
    <dgm:cxn modelId="{1A0E69E4-5C29-3345-8DBA-26B19A632634}" type="presOf" srcId="{163CFDE6-0C09-B04A-85DD-128CEF24FB11}" destId="{8D4D4FB7-B9A8-1840-82C8-063F863EB548}" srcOrd="0" destOrd="0" presId="urn:microsoft.com/office/officeart/2005/8/layout/hierarchy2"/>
    <dgm:cxn modelId="{CC0EC0E4-C6F6-5847-BE6B-78408AC5C200}" type="presOf" srcId="{D31DACD4-5BF8-2D4A-BA9D-20A1BE49313C}" destId="{31F6BFFC-ADC5-B446-90F8-919CDFC50EEA}" srcOrd="1" destOrd="0" presId="urn:microsoft.com/office/officeart/2005/8/layout/hierarchy2"/>
    <dgm:cxn modelId="{2BFB4BE5-2FE7-0643-AD8E-B6B3DF90B068}" type="presOf" srcId="{0A55B6CC-F553-EC43-B6E8-D07731B47028}" destId="{5B603294-3650-214C-9BF9-ABB76602AAA9}" srcOrd="0" destOrd="0" presId="urn:microsoft.com/office/officeart/2005/8/layout/hierarchy2"/>
    <dgm:cxn modelId="{9CC596EA-4A05-A047-BACF-35F501A4A257}" srcId="{7278D72A-13A5-9944-800C-87ED2F2431EF}" destId="{9593CD6A-7C9E-2E4C-AE03-0B946CB36394}" srcOrd="0" destOrd="0" parTransId="{AB1AD4B8-390E-4146-B9B7-0778DE3D2B90}" sibTransId="{35E5FDEC-D140-C144-B42C-5AFE39F97E00}"/>
    <dgm:cxn modelId="{E5F721EF-BE45-3C4E-BEAB-9030B63B6D1B}" type="presOf" srcId="{97D4C2CF-D16D-1D4D-A1BF-0E75766ED550}" destId="{BF1CCAA7-D2F1-EB41-AF8F-C2415D16FF35}" srcOrd="0" destOrd="0" presId="urn:microsoft.com/office/officeart/2005/8/layout/hierarchy2"/>
    <dgm:cxn modelId="{6AAB28EF-4A81-4B44-9900-E311EF92E524}" type="presOf" srcId="{F977B3C0-BF05-4145-9380-251BD305569D}" destId="{8B565ABB-8327-CE48-A890-87BB57FFCD09}" srcOrd="0" destOrd="0" presId="urn:microsoft.com/office/officeart/2005/8/layout/hierarchy2"/>
    <dgm:cxn modelId="{1218B9F1-EBE5-6640-9EE7-9FF5B1E1D663}" type="presOf" srcId="{A5BC54CF-7540-DB47-B74B-B1095C2BD035}" destId="{578EEF70-9D43-A447-9625-B2F77D597933}" srcOrd="0" destOrd="0" presId="urn:microsoft.com/office/officeart/2005/8/layout/hierarchy2"/>
    <dgm:cxn modelId="{46BB7CFB-A43F-3B46-A52D-2E69BCCA61AF}" type="presOf" srcId="{2FF00843-AC96-304F-9285-81FB832FDDDD}" destId="{7404BA84-2DD4-2C44-A5DF-2CBD37CA91C3}" srcOrd="0" destOrd="0" presId="urn:microsoft.com/office/officeart/2005/8/layout/hierarchy2"/>
    <dgm:cxn modelId="{1D1C4DE9-A197-E34D-AB3B-0238F6739545}" type="presParOf" srcId="{65F6CEBB-8E3B-1E44-98BD-E895C3685186}" destId="{3BA1A4DD-5CDD-D44E-98B6-6D0CE16ADA2F}" srcOrd="0" destOrd="0" presId="urn:microsoft.com/office/officeart/2005/8/layout/hierarchy2"/>
    <dgm:cxn modelId="{AFDDECF3-789F-B144-B778-618F1A17411E}" type="presParOf" srcId="{3BA1A4DD-5CDD-D44E-98B6-6D0CE16ADA2F}" destId="{548F8237-1E8C-4148-8C25-2FCFF5E13D2A}" srcOrd="0" destOrd="0" presId="urn:microsoft.com/office/officeart/2005/8/layout/hierarchy2"/>
    <dgm:cxn modelId="{741A6083-84AD-3F44-BE13-06AC1B633D5F}" type="presParOf" srcId="{3BA1A4DD-5CDD-D44E-98B6-6D0CE16ADA2F}" destId="{F8545DBB-7824-1D44-8AFD-D7BAD4B86E03}" srcOrd="1" destOrd="0" presId="urn:microsoft.com/office/officeart/2005/8/layout/hierarchy2"/>
    <dgm:cxn modelId="{188E1F9A-847D-184C-AEF6-5326CE98A8AB}" type="presParOf" srcId="{F8545DBB-7824-1D44-8AFD-D7BAD4B86E03}" destId="{DFDC5BF3-071E-C241-BEB5-519715E2023C}" srcOrd="0" destOrd="0" presId="urn:microsoft.com/office/officeart/2005/8/layout/hierarchy2"/>
    <dgm:cxn modelId="{A8B99B24-5166-CF4A-9755-0A6F0039F790}" type="presParOf" srcId="{DFDC5BF3-071E-C241-BEB5-519715E2023C}" destId="{31F6BFFC-ADC5-B446-90F8-919CDFC50EEA}" srcOrd="0" destOrd="0" presId="urn:microsoft.com/office/officeart/2005/8/layout/hierarchy2"/>
    <dgm:cxn modelId="{5A93CA71-B664-1842-9373-4C285E4BB24A}" type="presParOf" srcId="{F8545DBB-7824-1D44-8AFD-D7BAD4B86E03}" destId="{1174C605-9AF4-0841-A7AF-EEEAEA3A41BC}" srcOrd="1" destOrd="0" presId="urn:microsoft.com/office/officeart/2005/8/layout/hierarchy2"/>
    <dgm:cxn modelId="{798920DA-24F0-2446-AD76-6CC56B0A65BF}" type="presParOf" srcId="{1174C605-9AF4-0841-A7AF-EEEAEA3A41BC}" destId="{F4B9A8D8-F752-854C-9F2A-7942ECAB57C8}" srcOrd="0" destOrd="0" presId="urn:microsoft.com/office/officeart/2005/8/layout/hierarchy2"/>
    <dgm:cxn modelId="{A47F2AF2-E0E8-7749-A0A7-20DA3C6EFF05}" type="presParOf" srcId="{1174C605-9AF4-0841-A7AF-EEEAEA3A41BC}" destId="{8A023EC6-0DF4-4149-9574-57F11F7076D9}" srcOrd="1" destOrd="0" presId="urn:microsoft.com/office/officeart/2005/8/layout/hierarchy2"/>
    <dgm:cxn modelId="{3FF472EA-21BF-2748-97C6-6A9354E482CD}" type="presParOf" srcId="{8A023EC6-0DF4-4149-9574-57F11F7076D9}" destId="{2FF8BCD0-D519-1A49-99AB-C2555ED788F6}" srcOrd="0" destOrd="0" presId="urn:microsoft.com/office/officeart/2005/8/layout/hierarchy2"/>
    <dgm:cxn modelId="{74D67E07-E2F3-1949-964F-A8FA0FCE2679}" type="presParOf" srcId="{2FF8BCD0-D519-1A49-99AB-C2555ED788F6}" destId="{CCB29CA9-F4B5-A74B-88A6-AA83701DD580}" srcOrd="0" destOrd="0" presId="urn:microsoft.com/office/officeart/2005/8/layout/hierarchy2"/>
    <dgm:cxn modelId="{1D045CAE-EC24-F04F-A0D9-F37D675681FD}" type="presParOf" srcId="{8A023EC6-0DF4-4149-9574-57F11F7076D9}" destId="{A749BEDA-16A3-2A41-A07F-8E3FBD9E005A}" srcOrd="1" destOrd="0" presId="urn:microsoft.com/office/officeart/2005/8/layout/hierarchy2"/>
    <dgm:cxn modelId="{C99EDB85-9C7C-DC43-9034-DABE28673828}" type="presParOf" srcId="{A749BEDA-16A3-2A41-A07F-8E3FBD9E005A}" destId="{7F9DEB0C-F7D2-B34F-B85F-7D0E9B1911EB}" srcOrd="0" destOrd="0" presId="urn:microsoft.com/office/officeart/2005/8/layout/hierarchy2"/>
    <dgm:cxn modelId="{0023FC95-BE7C-0B48-9BBC-662F79AF3763}" type="presParOf" srcId="{A749BEDA-16A3-2A41-A07F-8E3FBD9E005A}" destId="{0A200CC0-6A8C-D641-AC17-433EE3FD8006}" srcOrd="1" destOrd="0" presId="urn:microsoft.com/office/officeart/2005/8/layout/hierarchy2"/>
    <dgm:cxn modelId="{D4A681AF-0E35-D84B-A9FD-4416F8F84A9D}" type="presParOf" srcId="{0A200CC0-6A8C-D641-AC17-433EE3FD8006}" destId="{40438A6E-16F4-E84A-88D1-8B0F93D22E1E}" srcOrd="0" destOrd="0" presId="urn:microsoft.com/office/officeart/2005/8/layout/hierarchy2"/>
    <dgm:cxn modelId="{32121071-CA9E-D943-9AE2-74B8A449C7A0}" type="presParOf" srcId="{40438A6E-16F4-E84A-88D1-8B0F93D22E1E}" destId="{C56B802B-5F3D-BE4A-A8AC-AC46F94CAF7D}" srcOrd="0" destOrd="0" presId="urn:microsoft.com/office/officeart/2005/8/layout/hierarchy2"/>
    <dgm:cxn modelId="{A49A9C3C-69E4-9240-BE59-49432AFD6C1A}" type="presParOf" srcId="{0A200CC0-6A8C-D641-AC17-433EE3FD8006}" destId="{4DA19576-D696-C841-973B-68030C3A9A4E}" srcOrd="1" destOrd="0" presId="urn:microsoft.com/office/officeart/2005/8/layout/hierarchy2"/>
    <dgm:cxn modelId="{7CEB985E-3E49-664D-8519-C384CED71146}" type="presParOf" srcId="{4DA19576-D696-C841-973B-68030C3A9A4E}" destId="{979C2ECB-A399-A941-90B2-7415B814265F}" srcOrd="0" destOrd="0" presId="urn:microsoft.com/office/officeart/2005/8/layout/hierarchy2"/>
    <dgm:cxn modelId="{7820D22D-0FC1-164B-BFD8-A27F3751774F}" type="presParOf" srcId="{4DA19576-D696-C841-973B-68030C3A9A4E}" destId="{165D0B13-7315-354C-AE29-13B2CE5C6133}" srcOrd="1" destOrd="0" presId="urn:microsoft.com/office/officeart/2005/8/layout/hierarchy2"/>
    <dgm:cxn modelId="{C69193ED-0EEB-C340-8EE0-FD8F82A3045E}" type="presParOf" srcId="{8A023EC6-0DF4-4149-9574-57F11F7076D9}" destId="{403EA3AC-0391-3B40-B8A5-8C898CEB189E}" srcOrd="2" destOrd="0" presId="urn:microsoft.com/office/officeart/2005/8/layout/hierarchy2"/>
    <dgm:cxn modelId="{B20606E0-FE59-884C-9A75-197E8AF3B5C0}" type="presParOf" srcId="{403EA3AC-0391-3B40-B8A5-8C898CEB189E}" destId="{7AB7863E-28EC-5D46-901F-7891596F8C89}" srcOrd="0" destOrd="0" presId="urn:microsoft.com/office/officeart/2005/8/layout/hierarchy2"/>
    <dgm:cxn modelId="{0A4CE823-0DA4-5E4B-B12C-9375CD6D97BA}" type="presParOf" srcId="{8A023EC6-0DF4-4149-9574-57F11F7076D9}" destId="{904E2F2C-737B-D546-A2DE-080D7FF12EB2}" srcOrd="3" destOrd="0" presId="urn:microsoft.com/office/officeart/2005/8/layout/hierarchy2"/>
    <dgm:cxn modelId="{D86C8595-A66D-424F-97B3-4B53072F0989}" type="presParOf" srcId="{904E2F2C-737B-D546-A2DE-080D7FF12EB2}" destId="{BF1CCAA7-D2F1-EB41-AF8F-C2415D16FF35}" srcOrd="0" destOrd="0" presId="urn:microsoft.com/office/officeart/2005/8/layout/hierarchy2"/>
    <dgm:cxn modelId="{FB49C34F-3EF3-2247-B135-2DE185F87C78}" type="presParOf" srcId="{904E2F2C-737B-D546-A2DE-080D7FF12EB2}" destId="{A59A2B12-5925-7D46-A178-D3C2A72AF9F5}" srcOrd="1" destOrd="0" presId="urn:microsoft.com/office/officeart/2005/8/layout/hierarchy2"/>
    <dgm:cxn modelId="{457433AD-D3D5-E944-9AD6-F9103635D810}" type="presParOf" srcId="{A59A2B12-5925-7D46-A178-D3C2A72AF9F5}" destId="{8B565ABB-8327-CE48-A890-87BB57FFCD09}" srcOrd="0" destOrd="0" presId="urn:microsoft.com/office/officeart/2005/8/layout/hierarchy2"/>
    <dgm:cxn modelId="{893592C6-FEB7-B947-86EA-4BD47EB4305C}" type="presParOf" srcId="{8B565ABB-8327-CE48-A890-87BB57FFCD09}" destId="{D4093955-315C-E547-BBE2-D0D37B90D394}" srcOrd="0" destOrd="0" presId="urn:microsoft.com/office/officeart/2005/8/layout/hierarchy2"/>
    <dgm:cxn modelId="{C7AC414B-3FBB-5A46-9213-7C8F2B40EC1A}" type="presParOf" srcId="{A59A2B12-5925-7D46-A178-D3C2A72AF9F5}" destId="{7C549595-A157-3B4F-93B2-57F03E210534}" srcOrd="1" destOrd="0" presId="urn:microsoft.com/office/officeart/2005/8/layout/hierarchy2"/>
    <dgm:cxn modelId="{7D45C38F-C90A-CC41-98B5-60DC353AD7C8}" type="presParOf" srcId="{7C549595-A157-3B4F-93B2-57F03E210534}" destId="{9915694A-4BFF-7247-8121-489B1E592CBD}" srcOrd="0" destOrd="0" presId="urn:microsoft.com/office/officeart/2005/8/layout/hierarchy2"/>
    <dgm:cxn modelId="{1D2824B4-3D35-4747-98CF-9DF7C2C92430}" type="presParOf" srcId="{7C549595-A157-3B4F-93B2-57F03E210534}" destId="{26BEC44E-864E-0441-A50B-20041BFDCF98}" srcOrd="1" destOrd="0" presId="urn:microsoft.com/office/officeart/2005/8/layout/hierarchy2"/>
    <dgm:cxn modelId="{4A448F4A-A0A2-3148-AC8D-56490F19CD29}" type="presParOf" srcId="{26BEC44E-864E-0441-A50B-20041BFDCF98}" destId="{3CFA913A-A4C7-7E4B-BA77-72360BE51D89}" srcOrd="0" destOrd="0" presId="urn:microsoft.com/office/officeart/2005/8/layout/hierarchy2"/>
    <dgm:cxn modelId="{40C685D0-4AB2-384A-B204-09FEAEBC812C}" type="presParOf" srcId="{3CFA913A-A4C7-7E4B-BA77-72360BE51D89}" destId="{DDB9DDB5-8154-224F-A2A2-6BC118F330A6}" srcOrd="0" destOrd="0" presId="urn:microsoft.com/office/officeart/2005/8/layout/hierarchy2"/>
    <dgm:cxn modelId="{D9E77C49-48A7-6447-AF58-6F550CD72ADC}" type="presParOf" srcId="{26BEC44E-864E-0441-A50B-20041BFDCF98}" destId="{2552A5C3-C11C-DC43-9A32-B9F0CAE3E519}" srcOrd="1" destOrd="0" presId="urn:microsoft.com/office/officeart/2005/8/layout/hierarchy2"/>
    <dgm:cxn modelId="{443E6909-B894-B347-A5B7-276E04CB5226}" type="presParOf" srcId="{2552A5C3-C11C-DC43-9A32-B9F0CAE3E519}" destId="{5ED0B31B-C091-8449-A8E8-577359A8FD26}" srcOrd="0" destOrd="0" presId="urn:microsoft.com/office/officeart/2005/8/layout/hierarchy2"/>
    <dgm:cxn modelId="{18009E1C-F835-DD4B-90AB-9926ADCB28DD}" type="presParOf" srcId="{2552A5C3-C11C-DC43-9A32-B9F0CAE3E519}" destId="{A21A72D4-D9BB-944A-A5FC-2C59935D695C}" srcOrd="1" destOrd="0" presId="urn:microsoft.com/office/officeart/2005/8/layout/hierarchy2"/>
    <dgm:cxn modelId="{B7E87E40-B610-9F4F-80D3-B719373C1A5D}" type="presParOf" srcId="{26BEC44E-864E-0441-A50B-20041BFDCF98}" destId="{7404BA84-2DD4-2C44-A5DF-2CBD37CA91C3}" srcOrd="2" destOrd="0" presId="urn:microsoft.com/office/officeart/2005/8/layout/hierarchy2"/>
    <dgm:cxn modelId="{BC738A86-6047-DB4F-9A71-F8F7F3A302BD}" type="presParOf" srcId="{7404BA84-2DD4-2C44-A5DF-2CBD37CA91C3}" destId="{2F58983C-B6BB-3B49-BA92-9C754623C60C}" srcOrd="0" destOrd="0" presId="urn:microsoft.com/office/officeart/2005/8/layout/hierarchy2"/>
    <dgm:cxn modelId="{9CDF6050-7BA0-5148-A137-29BEF6621694}" type="presParOf" srcId="{26BEC44E-864E-0441-A50B-20041BFDCF98}" destId="{CF3AEBEC-C22A-E945-91C8-34023CCFAF39}" srcOrd="3" destOrd="0" presId="urn:microsoft.com/office/officeart/2005/8/layout/hierarchy2"/>
    <dgm:cxn modelId="{6A37D602-24D7-4B49-9AB0-C23767C4BFE2}" type="presParOf" srcId="{CF3AEBEC-C22A-E945-91C8-34023CCFAF39}" destId="{5B603294-3650-214C-9BF9-ABB76602AAA9}" srcOrd="0" destOrd="0" presId="urn:microsoft.com/office/officeart/2005/8/layout/hierarchy2"/>
    <dgm:cxn modelId="{92A4723D-2DA3-8844-AE96-E8FA8C7F366B}" type="presParOf" srcId="{CF3AEBEC-C22A-E945-91C8-34023CCFAF39}" destId="{530446E6-3C82-E94A-A198-86DF0264898A}" srcOrd="1" destOrd="0" presId="urn:microsoft.com/office/officeart/2005/8/layout/hierarchy2"/>
    <dgm:cxn modelId="{D48D6608-2DF6-464F-97FD-65235E2EB108}" type="presParOf" srcId="{26BEC44E-864E-0441-A50B-20041BFDCF98}" destId="{CE68E61C-5669-4A46-B5AC-FA52F251B90E}" srcOrd="4" destOrd="0" presId="urn:microsoft.com/office/officeart/2005/8/layout/hierarchy2"/>
    <dgm:cxn modelId="{CE1801BA-D3F0-5741-A9EC-3467A7DA937B}" type="presParOf" srcId="{CE68E61C-5669-4A46-B5AC-FA52F251B90E}" destId="{5079F465-53F3-9941-8A20-1FD7C70D413C}" srcOrd="0" destOrd="0" presId="urn:microsoft.com/office/officeart/2005/8/layout/hierarchy2"/>
    <dgm:cxn modelId="{892ADC65-6717-8349-83C7-B162AA568918}" type="presParOf" srcId="{26BEC44E-864E-0441-A50B-20041BFDCF98}" destId="{25641E28-D25F-1340-B8DB-B9EF20124036}" srcOrd="5" destOrd="0" presId="urn:microsoft.com/office/officeart/2005/8/layout/hierarchy2"/>
    <dgm:cxn modelId="{37291AA4-BEB1-8544-8485-7F29D7BE473E}" type="presParOf" srcId="{25641E28-D25F-1340-B8DB-B9EF20124036}" destId="{D85F8251-FE75-A746-962A-42E55DBCF05A}" srcOrd="0" destOrd="0" presId="urn:microsoft.com/office/officeart/2005/8/layout/hierarchy2"/>
    <dgm:cxn modelId="{96B3C42B-2C88-E247-AB15-2153416D062D}" type="presParOf" srcId="{25641E28-D25F-1340-B8DB-B9EF20124036}" destId="{8B554E8B-1D1F-2C44-A70E-852D7C51C6E2}" srcOrd="1" destOrd="0" presId="urn:microsoft.com/office/officeart/2005/8/layout/hierarchy2"/>
    <dgm:cxn modelId="{A0F2CAAC-43CB-5541-9FC9-0E465E45B816}" type="presParOf" srcId="{26BEC44E-864E-0441-A50B-20041BFDCF98}" destId="{DFED101E-0E90-FA45-AEF8-C66077261B62}" srcOrd="6" destOrd="0" presId="urn:microsoft.com/office/officeart/2005/8/layout/hierarchy2"/>
    <dgm:cxn modelId="{21C9F42F-3429-E642-A8EE-C2F3FF4698A4}" type="presParOf" srcId="{DFED101E-0E90-FA45-AEF8-C66077261B62}" destId="{72A534A6-056E-4C4B-BD36-F01905FBAA6E}" srcOrd="0" destOrd="0" presId="urn:microsoft.com/office/officeart/2005/8/layout/hierarchy2"/>
    <dgm:cxn modelId="{B4C0F898-B0F0-9B44-85F2-18FDAFF37009}" type="presParOf" srcId="{26BEC44E-864E-0441-A50B-20041BFDCF98}" destId="{7AC8B3BC-A7D0-E942-A7B9-D4A07CFC0A10}" srcOrd="7" destOrd="0" presId="urn:microsoft.com/office/officeart/2005/8/layout/hierarchy2"/>
    <dgm:cxn modelId="{085E1640-D224-FA4D-9FE6-50BA8DB095FE}" type="presParOf" srcId="{7AC8B3BC-A7D0-E942-A7B9-D4A07CFC0A10}" destId="{0DA6852C-7CA5-B540-8780-A21952A6F624}" srcOrd="0" destOrd="0" presId="urn:microsoft.com/office/officeart/2005/8/layout/hierarchy2"/>
    <dgm:cxn modelId="{195AEA71-7386-884B-88AD-28620720A4C4}" type="presParOf" srcId="{7AC8B3BC-A7D0-E942-A7B9-D4A07CFC0A10}" destId="{3CDC3B20-0EB5-2C43-952D-A2513E09441A}" srcOrd="1" destOrd="0" presId="urn:microsoft.com/office/officeart/2005/8/layout/hierarchy2"/>
    <dgm:cxn modelId="{41410EB2-CBE8-864A-828E-37821423CADC}" type="presParOf" srcId="{A59A2B12-5925-7D46-A178-D3C2A72AF9F5}" destId="{04C20CD9-F5F8-3047-908F-378E2A7A4936}" srcOrd="2" destOrd="0" presId="urn:microsoft.com/office/officeart/2005/8/layout/hierarchy2"/>
    <dgm:cxn modelId="{CA4C25D9-EE71-2D4D-8F24-F3E0641E53DE}" type="presParOf" srcId="{04C20CD9-F5F8-3047-908F-378E2A7A4936}" destId="{BD6E244C-C460-1B44-BFF4-A314315DF408}" srcOrd="0" destOrd="0" presId="urn:microsoft.com/office/officeart/2005/8/layout/hierarchy2"/>
    <dgm:cxn modelId="{45280508-D99B-824E-8B90-62D3CF52E089}" type="presParOf" srcId="{A59A2B12-5925-7D46-A178-D3C2A72AF9F5}" destId="{29E4402C-2698-3442-9D64-A409345665A3}" srcOrd="3" destOrd="0" presId="urn:microsoft.com/office/officeart/2005/8/layout/hierarchy2"/>
    <dgm:cxn modelId="{08EDA36F-1EB7-C14F-90DD-DFBD1E69017E}" type="presParOf" srcId="{29E4402C-2698-3442-9D64-A409345665A3}" destId="{3D230E5E-BADD-354F-BE8E-7D01DC782CB1}" srcOrd="0" destOrd="0" presId="urn:microsoft.com/office/officeart/2005/8/layout/hierarchy2"/>
    <dgm:cxn modelId="{1CE91B69-2564-5E46-BDD6-A72661C165EF}" type="presParOf" srcId="{29E4402C-2698-3442-9D64-A409345665A3}" destId="{DFBADE69-80FC-7545-9BD5-CB99856124FD}" srcOrd="1" destOrd="0" presId="urn:microsoft.com/office/officeart/2005/8/layout/hierarchy2"/>
    <dgm:cxn modelId="{585D3268-3B79-4141-8AB1-AF31395F4496}" type="presParOf" srcId="{DFBADE69-80FC-7545-9BD5-CB99856124FD}" destId="{22195F16-6D8E-8445-A8E2-07CB8BC0F7BD}" srcOrd="0" destOrd="0" presId="urn:microsoft.com/office/officeart/2005/8/layout/hierarchy2"/>
    <dgm:cxn modelId="{9013E7EE-C22B-884B-9BAE-A6D8029793B6}" type="presParOf" srcId="{22195F16-6D8E-8445-A8E2-07CB8BC0F7BD}" destId="{28B3841D-D9B2-6743-8501-9502F4F08231}" srcOrd="0" destOrd="0" presId="urn:microsoft.com/office/officeart/2005/8/layout/hierarchy2"/>
    <dgm:cxn modelId="{E1E4D314-7632-F942-9268-1D321F1F8B2C}" type="presParOf" srcId="{DFBADE69-80FC-7545-9BD5-CB99856124FD}" destId="{021A3EBF-BE80-B944-B1AB-E59C379D0A4B}" srcOrd="1" destOrd="0" presId="urn:microsoft.com/office/officeart/2005/8/layout/hierarchy2"/>
    <dgm:cxn modelId="{09DED2E8-827C-2A47-967A-FC2C01E94F03}" type="presParOf" srcId="{021A3EBF-BE80-B944-B1AB-E59C379D0A4B}" destId="{F2E089C5-4E18-4642-8C80-8140C797BE1E}" srcOrd="0" destOrd="0" presId="urn:microsoft.com/office/officeart/2005/8/layout/hierarchy2"/>
    <dgm:cxn modelId="{72707293-4330-6644-A66E-EDCE2D61BA22}" type="presParOf" srcId="{021A3EBF-BE80-B944-B1AB-E59C379D0A4B}" destId="{F7DC5144-4D1B-CE4D-A6FB-D55958855731}" srcOrd="1" destOrd="0" presId="urn:microsoft.com/office/officeart/2005/8/layout/hierarchy2"/>
    <dgm:cxn modelId="{2472AC22-467B-9D44-A01B-32533765300A}" type="presParOf" srcId="{F8545DBB-7824-1D44-8AFD-D7BAD4B86E03}" destId="{5002E6A2-D056-7741-B65A-21540C05A48F}" srcOrd="2" destOrd="0" presId="urn:microsoft.com/office/officeart/2005/8/layout/hierarchy2"/>
    <dgm:cxn modelId="{FF9C2EB3-71FB-334C-9D78-DABBCE7983E4}" type="presParOf" srcId="{5002E6A2-D056-7741-B65A-21540C05A48F}" destId="{CF8E6926-6C45-3E42-81F0-90C4DC44AD7B}" srcOrd="0" destOrd="0" presId="urn:microsoft.com/office/officeart/2005/8/layout/hierarchy2"/>
    <dgm:cxn modelId="{DB70B8DB-D429-C449-A06F-202248417529}" type="presParOf" srcId="{F8545DBB-7824-1D44-8AFD-D7BAD4B86E03}" destId="{E913A461-EF9C-074B-9EB8-C896AC394071}" srcOrd="3" destOrd="0" presId="urn:microsoft.com/office/officeart/2005/8/layout/hierarchy2"/>
    <dgm:cxn modelId="{4CEA3700-FFCA-DF4F-8F72-09F1312EFE11}" type="presParOf" srcId="{E913A461-EF9C-074B-9EB8-C896AC394071}" destId="{CC63BF1A-DC5A-9649-84EC-377915B58726}" srcOrd="0" destOrd="0" presId="urn:microsoft.com/office/officeart/2005/8/layout/hierarchy2"/>
    <dgm:cxn modelId="{0974B14A-8EC6-2045-B1CE-D3B0714E074B}" type="presParOf" srcId="{E913A461-EF9C-074B-9EB8-C896AC394071}" destId="{5B39A6E2-D3EE-614A-B1E0-225DFA909422}" srcOrd="1" destOrd="0" presId="urn:microsoft.com/office/officeart/2005/8/layout/hierarchy2"/>
    <dgm:cxn modelId="{A7A4F15F-C0A4-E14D-BE89-8B49334D6C94}" type="presParOf" srcId="{5B39A6E2-D3EE-614A-B1E0-225DFA909422}" destId="{578EEF70-9D43-A447-9625-B2F77D597933}" srcOrd="0" destOrd="0" presId="urn:microsoft.com/office/officeart/2005/8/layout/hierarchy2"/>
    <dgm:cxn modelId="{7A814F78-F665-8741-9832-9E05832125A4}" type="presParOf" srcId="{578EEF70-9D43-A447-9625-B2F77D597933}" destId="{BA493736-DF35-304D-9D68-BFE6760CD44E}" srcOrd="0" destOrd="0" presId="urn:microsoft.com/office/officeart/2005/8/layout/hierarchy2"/>
    <dgm:cxn modelId="{0F2EF836-1DD3-084C-B2BD-44C867DAD1E8}" type="presParOf" srcId="{5B39A6E2-D3EE-614A-B1E0-225DFA909422}" destId="{76EF6144-FFEA-B84D-A453-FD443B51990A}" srcOrd="1" destOrd="0" presId="urn:microsoft.com/office/officeart/2005/8/layout/hierarchy2"/>
    <dgm:cxn modelId="{B2299821-F329-4442-80AA-E15F7756412A}" type="presParOf" srcId="{76EF6144-FFEA-B84D-A453-FD443B51990A}" destId="{DCC5BA88-A4C7-8D43-B6DA-540FA353572C}" srcOrd="0" destOrd="0" presId="urn:microsoft.com/office/officeart/2005/8/layout/hierarchy2"/>
    <dgm:cxn modelId="{34CE1355-072B-EB4B-927A-A53D268D8144}" type="presParOf" srcId="{76EF6144-FFEA-B84D-A453-FD443B51990A}" destId="{5281E60E-7EF8-334B-93BB-983B0270D5C6}" srcOrd="1" destOrd="0" presId="urn:microsoft.com/office/officeart/2005/8/layout/hierarchy2"/>
    <dgm:cxn modelId="{AEEE61EA-DFD8-D644-8578-CE5C4D7219E7}" type="presParOf" srcId="{5B39A6E2-D3EE-614A-B1E0-225DFA909422}" destId="{0815CBCC-71CD-DF44-B7E7-04017322779B}" srcOrd="2" destOrd="0" presId="urn:microsoft.com/office/officeart/2005/8/layout/hierarchy2"/>
    <dgm:cxn modelId="{AD52DE7F-F138-784D-AAD4-9BF7267491D7}" type="presParOf" srcId="{0815CBCC-71CD-DF44-B7E7-04017322779B}" destId="{4533E049-D367-A240-AF4D-AA5F0AE18C60}" srcOrd="0" destOrd="0" presId="urn:microsoft.com/office/officeart/2005/8/layout/hierarchy2"/>
    <dgm:cxn modelId="{065A9BFC-C1D9-FB47-A923-064C68C48B34}" type="presParOf" srcId="{5B39A6E2-D3EE-614A-B1E0-225DFA909422}" destId="{9D3E41D2-88F1-7149-BE30-5752F9CBBDAA}" srcOrd="3" destOrd="0" presId="urn:microsoft.com/office/officeart/2005/8/layout/hierarchy2"/>
    <dgm:cxn modelId="{6A0BF94A-DB94-224F-9A45-806A495A60CA}" type="presParOf" srcId="{9D3E41D2-88F1-7149-BE30-5752F9CBBDAA}" destId="{8D4D4FB7-B9A8-1840-82C8-063F863EB548}" srcOrd="0" destOrd="0" presId="urn:microsoft.com/office/officeart/2005/8/layout/hierarchy2"/>
    <dgm:cxn modelId="{665E1B50-1F4C-A741-8E6F-ECF4481A76B8}" type="presParOf" srcId="{9D3E41D2-88F1-7149-BE30-5752F9CBBDAA}" destId="{51BC2362-40E2-BD4B-B84C-89C6EBEFC8A7}"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E06D2AF-2EE1-9E49-8B52-F3951DFB52C9}" type="doc">
      <dgm:prSet loTypeId="urn:microsoft.com/office/officeart/2005/8/layout/hierarchy2" loCatId="pyramid" qsTypeId="urn:microsoft.com/office/officeart/2005/8/quickstyle/simple1" qsCatId="simple" csTypeId="urn:microsoft.com/office/officeart/2005/8/colors/accent1_2" csCatId="accent1" phldr="1"/>
      <dgm:spPr/>
      <dgm:t>
        <a:bodyPr/>
        <a:lstStyle/>
        <a:p>
          <a:endParaRPr lang="en-GB"/>
        </a:p>
      </dgm:t>
    </dgm:pt>
    <dgm:pt modelId="{F8024CEA-7B0E-614C-A831-C80D40D02CC4}">
      <dgm:prSet phldrT="[Text]" custT="1"/>
      <dgm:spPr/>
      <dgm:t>
        <a:bodyPr/>
        <a:lstStyle/>
        <a:p>
          <a:r>
            <a:rPr lang="en-GB" sz="2000"/>
            <a:t>Headless </a:t>
          </a:r>
        </a:p>
        <a:p>
          <a:r>
            <a:rPr lang="en-GB" sz="2000"/>
            <a:t>(app has no UI)</a:t>
          </a:r>
          <a:endParaRPr lang="en-GB" sz="2000" dirty="0"/>
        </a:p>
      </dgm:t>
    </dgm:pt>
    <dgm:pt modelId="{D31DACD4-5BF8-2D4A-BA9D-20A1BE49313C}" type="parTrans" cxnId="{CF189DE0-23CF-D048-8CDA-0A621B52D9A1}">
      <dgm:prSet custT="1"/>
      <dgm:spPr/>
      <dgm:t>
        <a:bodyPr/>
        <a:lstStyle/>
        <a:p>
          <a:endParaRPr lang="en-GB" sz="2000"/>
        </a:p>
      </dgm:t>
    </dgm:pt>
    <dgm:pt modelId="{8217152E-CBA8-B441-9654-E1773800FCBB}" type="sibTrans" cxnId="{CF189DE0-23CF-D048-8CDA-0A621B52D9A1}">
      <dgm:prSet/>
      <dgm:spPr/>
      <dgm:t>
        <a:bodyPr/>
        <a:lstStyle/>
        <a:p>
          <a:endParaRPr lang="en-GB" sz="2000"/>
        </a:p>
      </dgm:t>
    </dgm:pt>
    <dgm:pt modelId="{3D69F578-B71D-B64F-9840-1EF7EE25850F}">
      <dgm:prSet phldrT="[Text]" custT="1"/>
      <dgm:spPr/>
      <dgm:t>
        <a:bodyPr/>
        <a:lstStyle/>
        <a:p>
          <a:r>
            <a:rPr lang="en-GB" sz="2000" dirty="0"/>
            <a:t>Parked and passenger</a:t>
          </a:r>
        </a:p>
      </dgm:t>
    </dgm:pt>
    <dgm:pt modelId="{68613AE1-A13F-AE40-9BEF-D1D78A338A1E}" type="parTrans" cxnId="{0D68994B-E3FC-154A-A194-72F3BD08453A}">
      <dgm:prSet custT="1"/>
      <dgm:spPr/>
      <dgm:t>
        <a:bodyPr/>
        <a:lstStyle/>
        <a:p>
          <a:endParaRPr lang="en-GB" sz="2000"/>
        </a:p>
      </dgm:t>
    </dgm:pt>
    <dgm:pt modelId="{BBBA4561-2713-D04B-A71A-F2E9816AB6DA}" type="sibTrans" cxnId="{0D68994B-E3FC-154A-A194-72F3BD08453A}">
      <dgm:prSet/>
      <dgm:spPr/>
      <dgm:t>
        <a:bodyPr/>
        <a:lstStyle/>
        <a:p>
          <a:endParaRPr lang="en-GB" sz="2000"/>
        </a:p>
      </dgm:t>
    </dgm:pt>
    <dgm:pt modelId="{F866FB20-6DC0-A340-8B2D-9769380B5DBB}">
      <dgm:prSet phldrT="[Text]" custT="1"/>
      <dgm:spPr>
        <a:solidFill>
          <a:srgbClr val="92D050"/>
        </a:solidFill>
      </dgm:spPr>
      <dgm:t>
        <a:bodyPr/>
        <a:lstStyle/>
        <a:p>
          <a:r>
            <a:rPr lang="en-GB" sz="2000" dirty="0"/>
            <a:t>Gaming</a:t>
          </a:r>
        </a:p>
      </dgm:t>
    </dgm:pt>
    <dgm:pt modelId="{A5BC54CF-7540-DB47-B74B-B1095C2BD035}" type="parTrans" cxnId="{2207B224-AE48-EC4F-B38E-BFFD3210C623}">
      <dgm:prSet custT="1"/>
      <dgm:spPr/>
      <dgm:t>
        <a:bodyPr/>
        <a:lstStyle/>
        <a:p>
          <a:endParaRPr lang="en-GB" sz="2000"/>
        </a:p>
      </dgm:t>
    </dgm:pt>
    <dgm:pt modelId="{A3FEF182-0ED4-2B47-95D0-6EDA9BDA1634}" type="sibTrans" cxnId="{2207B224-AE48-EC4F-B38E-BFFD3210C623}">
      <dgm:prSet/>
      <dgm:spPr/>
      <dgm:t>
        <a:bodyPr/>
        <a:lstStyle/>
        <a:p>
          <a:endParaRPr lang="en-GB" sz="2000"/>
        </a:p>
      </dgm:t>
    </dgm:pt>
    <dgm:pt modelId="{163CFDE6-0C09-B04A-85DD-128CEF24FB11}">
      <dgm:prSet phldrT="[Text]" custT="1"/>
      <dgm:spPr>
        <a:solidFill>
          <a:srgbClr val="92D050"/>
        </a:solidFill>
      </dgm:spPr>
      <dgm:t>
        <a:bodyPr/>
        <a:lstStyle/>
        <a:p>
          <a:r>
            <a:rPr lang="en-GB" sz="2000" dirty="0"/>
            <a:t>Video</a:t>
          </a:r>
        </a:p>
      </dgm:t>
    </dgm:pt>
    <dgm:pt modelId="{DFD85435-AA63-C740-91BD-F5FFF5E78A11}" type="parTrans" cxnId="{917172A3-50DF-4C4C-BB17-1703372596F2}">
      <dgm:prSet custT="1"/>
      <dgm:spPr/>
      <dgm:t>
        <a:bodyPr/>
        <a:lstStyle/>
        <a:p>
          <a:endParaRPr lang="en-GB" sz="2000"/>
        </a:p>
      </dgm:t>
    </dgm:pt>
    <dgm:pt modelId="{086C2AF7-548D-B44B-BB5E-C728D73FB3A4}" type="sibTrans" cxnId="{917172A3-50DF-4C4C-BB17-1703372596F2}">
      <dgm:prSet/>
      <dgm:spPr/>
      <dgm:t>
        <a:bodyPr/>
        <a:lstStyle/>
        <a:p>
          <a:endParaRPr lang="en-GB" sz="2000"/>
        </a:p>
      </dgm:t>
    </dgm:pt>
    <dgm:pt modelId="{DF1F6CFA-B229-BD4D-AF11-0591E3D1CE6E}">
      <dgm:prSet phldrT="[Text]" custT="1"/>
      <dgm:spPr>
        <a:solidFill>
          <a:srgbClr val="92D050"/>
        </a:solidFill>
      </dgm:spPr>
      <dgm:t>
        <a:bodyPr/>
        <a:lstStyle/>
        <a:p>
          <a:r>
            <a:rPr lang="en-GB" sz="2000" dirty="0"/>
            <a:t>Media (Audio)</a:t>
          </a:r>
        </a:p>
      </dgm:t>
    </dgm:pt>
    <dgm:pt modelId="{69EDB58C-E055-DE43-B6BB-64064CED7ADC}" type="parTrans" cxnId="{EB74721D-7B07-D34F-A42A-C337FCF63B69}">
      <dgm:prSet custT="1"/>
      <dgm:spPr/>
      <dgm:t>
        <a:bodyPr/>
        <a:lstStyle/>
        <a:p>
          <a:endParaRPr lang="en-GB" sz="2000"/>
        </a:p>
      </dgm:t>
    </dgm:pt>
    <dgm:pt modelId="{52F38E66-2CB6-D848-A60F-3A53E4ECFF1F}" type="sibTrans" cxnId="{EB74721D-7B07-D34F-A42A-C337FCF63B69}">
      <dgm:prSet/>
      <dgm:spPr/>
      <dgm:t>
        <a:bodyPr/>
        <a:lstStyle/>
        <a:p>
          <a:endParaRPr lang="en-GB" sz="2000"/>
        </a:p>
      </dgm:t>
    </dgm:pt>
    <dgm:pt modelId="{65F6CEBB-8E3B-1E44-98BD-E895C3685186}" type="pres">
      <dgm:prSet presAssocID="{BE06D2AF-2EE1-9E49-8B52-F3951DFB52C9}" presName="diagram" presStyleCnt="0">
        <dgm:presLayoutVars>
          <dgm:chPref val="1"/>
          <dgm:dir/>
          <dgm:animOne val="branch"/>
          <dgm:animLvl val="lvl"/>
          <dgm:resizeHandles val="exact"/>
        </dgm:presLayoutVars>
      </dgm:prSet>
      <dgm:spPr/>
    </dgm:pt>
    <dgm:pt modelId="{7B0032E1-2D95-B34B-BBE3-8CCF00331CDA}" type="pres">
      <dgm:prSet presAssocID="{F8024CEA-7B0E-614C-A831-C80D40D02CC4}" presName="root1" presStyleCnt="0"/>
      <dgm:spPr/>
    </dgm:pt>
    <dgm:pt modelId="{5B5D7A4A-0504-C84B-AD56-A8E1D0E543BF}" type="pres">
      <dgm:prSet presAssocID="{F8024CEA-7B0E-614C-A831-C80D40D02CC4}" presName="LevelOneTextNode" presStyleLbl="node0" presStyleIdx="0" presStyleCnt="2" custLinFactNeighborX="-35" custLinFactNeighborY="-44328">
        <dgm:presLayoutVars>
          <dgm:chPref val="3"/>
        </dgm:presLayoutVars>
      </dgm:prSet>
      <dgm:spPr/>
    </dgm:pt>
    <dgm:pt modelId="{07C33262-68E1-414E-9DEA-53D58924FB97}" type="pres">
      <dgm:prSet presAssocID="{F8024CEA-7B0E-614C-A831-C80D40D02CC4}" presName="level2hierChild" presStyleCnt="0"/>
      <dgm:spPr/>
    </dgm:pt>
    <dgm:pt modelId="{F7B17503-0B4F-F04E-9669-C556B396AF59}" type="pres">
      <dgm:prSet presAssocID="{69EDB58C-E055-DE43-B6BB-64064CED7ADC}" presName="conn2-1" presStyleLbl="parChTrans1D2" presStyleIdx="0" presStyleCnt="3"/>
      <dgm:spPr/>
    </dgm:pt>
    <dgm:pt modelId="{C5822081-A0E2-0C4E-9811-AECCC41D23DB}" type="pres">
      <dgm:prSet presAssocID="{69EDB58C-E055-DE43-B6BB-64064CED7ADC}" presName="connTx" presStyleLbl="parChTrans1D2" presStyleIdx="0" presStyleCnt="3"/>
      <dgm:spPr/>
    </dgm:pt>
    <dgm:pt modelId="{17788B8E-AD63-A841-87CB-02D535711D2F}" type="pres">
      <dgm:prSet presAssocID="{DF1F6CFA-B229-BD4D-AF11-0591E3D1CE6E}" presName="root2" presStyleCnt="0"/>
      <dgm:spPr/>
    </dgm:pt>
    <dgm:pt modelId="{38594859-8C78-FF4A-8A60-F8BB782CA259}" type="pres">
      <dgm:prSet presAssocID="{DF1F6CFA-B229-BD4D-AF11-0591E3D1CE6E}" presName="LevelTwoTextNode" presStyleLbl="node2" presStyleIdx="0" presStyleCnt="3" custLinFactNeighborX="-35" custLinFactNeighborY="-44328">
        <dgm:presLayoutVars>
          <dgm:chPref val="3"/>
        </dgm:presLayoutVars>
      </dgm:prSet>
      <dgm:spPr/>
    </dgm:pt>
    <dgm:pt modelId="{66CC7B6B-6C1D-1F41-BED1-F98EE870DE22}" type="pres">
      <dgm:prSet presAssocID="{DF1F6CFA-B229-BD4D-AF11-0591E3D1CE6E}" presName="level3hierChild" presStyleCnt="0"/>
      <dgm:spPr/>
    </dgm:pt>
    <dgm:pt modelId="{865D7776-0D9E-6840-A1B6-53ED7D25BF0C}" type="pres">
      <dgm:prSet presAssocID="{3D69F578-B71D-B64F-9840-1EF7EE25850F}" presName="root1" presStyleCnt="0"/>
      <dgm:spPr/>
    </dgm:pt>
    <dgm:pt modelId="{561616E8-CE18-ED41-B675-F70ABC4A001A}" type="pres">
      <dgm:prSet presAssocID="{3D69F578-B71D-B64F-9840-1EF7EE25850F}" presName="LevelOneTextNode" presStyleLbl="node0" presStyleIdx="1" presStyleCnt="2" custLinFactNeighborY="12870">
        <dgm:presLayoutVars>
          <dgm:chPref val="3"/>
        </dgm:presLayoutVars>
      </dgm:prSet>
      <dgm:spPr/>
    </dgm:pt>
    <dgm:pt modelId="{11C5D4A9-0011-0646-9FA4-F0A16773ADD2}" type="pres">
      <dgm:prSet presAssocID="{3D69F578-B71D-B64F-9840-1EF7EE25850F}" presName="level2hierChild" presStyleCnt="0"/>
      <dgm:spPr/>
    </dgm:pt>
    <dgm:pt modelId="{578EEF70-9D43-A447-9625-B2F77D597933}" type="pres">
      <dgm:prSet presAssocID="{A5BC54CF-7540-DB47-B74B-B1095C2BD035}" presName="conn2-1" presStyleLbl="parChTrans1D2" presStyleIdx="1" presStyleCnt="3"/>
      <dgm:spPr/>
    </dgm:pt>
    <dgm:pt modelId="{BA493736-DF35-304D-9D68-BFE6760CD44E}" type="pres">
      <dgm:prSet presAssocID="{A5BC54CF-7540-DB47-B74B-B1095C2BD035}" presName="connTx" presStyleLbl="parChTrans1D2" presStyleIdx="1" presStyleCnt="3"/>
      <dgm:spPr/>
    </dgm:pt>
    <dgm:pt modelId="{76EF6144-FFEA-B84D-A453-FD443B51990A}" type="pres">
      <dgm:prSet presAssocID="{F866FB20-6DC0-A340-8B2D-9769380B5DBB}" presName="root2" presStyleCnt="0"/>
      <dgm:spPr/>
    </dgm:pt>
    <dgm:pt modelId="{DCC5BA88-A4C7-8D43-B6DA-540FA353572C}" type="pres">
      <dgm:prSet presAssocID="{F866FB20-6DC0-A340-8B2D-9769380B5DBB}" presName="LevelTwoTextNode" presStyleLbl="node2" presStyleIdx="1" presStyleCnt="3" custLinFactNeighborY="8062">
        <dgm:presLayoutVars>
          <dgm:chPref val="3"/>
        </dgm:presLayoutVars>
      </dgm:prSet>
      <dgm:spPr/>
    </dgm:pt>
    <dgm:pt modelId="{5281E60E-7EF8-334B-93BB-983B0270D5C6}" type="pres">
      <dgm:prSet presAssocID="{F866FB20-6DC0-A340-8B2D-9769380B5DBB}" presName="level3hierChild" presStyleCnt="0"/>
      <dgm:spPr/>
    </dgm:pt>
    <dgm:pt modelId="{0815CBCC-71CD-DF44-B7E7-04017322779B}" type="pres">
      <dgm:prSet presAssocID="{DFD85435-AA63-C740-91BD-F5FFF5E78A11}" presName="conn2-1" presStyleLbl="parChTrans1D2" presStyleIdx="2" presStyleCnt="3"/>
      <dgm:spPr/>
    </dgm:pt>
    <dgm:pt modelId="{4533E049-D367-A240-AF4D-AA5F0AE18C60}" type="pres">
      <dgm:prSet presAssocID="{DFD85435-AA63-C740-91BD-F5FFF5E78A11}" presName="connTx" presStyleLbl="parChTrans1D2" presStyleIdx="2" presStyleCnt="3"/>
      <dgm:spPr/>
    </dgm:pt>
    <dgm:pt modelId="{9D3E41D2-88F1-7149-BE30-5752F9CBBDAA}" type="pres">
      <dgm:prSet presAssocID="{163CFDE6-0C09-B04A-85DD-128CEF24FB11}" presName="root2" presStyleCnt="0"/>
      <dgm:spPr/>
    </dgm:pt>
    <dgm:pt modelId="{8D4D4FB7-B9A8-1840-82C8-063F863EB548}" type="pres">
      <dgm:prSet presAssocID="{163CFDE6-0C09-B04A-85DD-128CEF24FB11}" presName="LevelTwoTextNode" presStyleLbl="node2" presStyleIdx="2" presStyleCnt="3" custLinFactNeighborX="0" custLinFactNeighborY="25476">
        <dgm:presLayoutVars>
          <dgm:chPref val="3"/>
        </dgm:presLayoutVars>
      </dgm:prSet>
      <dgm:spPr/>
    </dgm:pt>
    <dgm:pt modelId="{51BC2362-40E2-BD4B-B84C-89C6EBEFC8A7}" type="pres">
      <dgm:prSet presAssocID="{163CFDE6-0C09-B04A-85DD-128CEF24FB11}" presName="level3hierChild" presStyleCnt="0"/>
      <dgm:spPr/>
    </dgm:pt>
  </dgm:ptLst>
  <dgm:cxnLst>
    <dgm:cxn modelId="{7069D80E-BAFF-DE43-B019-6AD42DEC8EC2}" type="presOf" srcId="{69EDB58C-E055-DE43-B6BB-64064CED7ADC}" destId="{C5822081-A0E2-0C4E-9811-AECCC41D23DB}" srcOrd="1" destOrd="0" presId="urn:microsoft.com/office/officeart/2005/8/layout/hierarchy2"/>
    <dgm:cxn modelId="{CE32361A-7BBF-254B-9450-568447D22ADA}" type="presOf" srcId="{3D69F578-B71D-B64F-9840-1EF7EE25850F}" destId="{561616E8-CE18-ED41-B675-F70ABC4A001A}" srcOrd="0" destOrd="0" presId="urn:microsoft.com/office/officeart/2005/8/layout/hierarchy2"/>
    <dgm:cxn modelId="{EB74721D-7B07-D34F-A42A-C337FCF63B69}" srcId="{F8024CEA-7B0E-614C-A831-C80D40D02CC4}" destId="{DF1F6CFA-B229-BD4D-AF11-0591E3D1CE6E}" srcOrd="0" destOrd="0" parTransId="{69EDB58C-E055-DE43-B6BB-64064CED7ADC}" sibTransId="{52F38E66-2CB6-D848-A60F-3A53E4ECFF1F}"/>
    <dgm:cxn modelId="{2207B224-AE48-EC4F-B38E-BFFD3210C623}" srcId="{3D69F578-B71D-B64F-9840-1EF7EE25850F}" destId="{F866FB20-6DC0-A340-8B2D-9769380B5DBB}" srcOrd="0" destOrd="0" parTransId="{A5BC54CF-7540-DB47-B74B-B1095C2BD035}" sibTransId="{A3FEF182-0ED4-2B47-95D0-6EDA9BDA1634}"/>
    <dgm:cxn modelId="{4C4B5425-9E51-6348-BC9C-90AAB77B2DBD}" type="presOf" srcId="{BE06D2AF-2EE1-9E49-8B52-F3951DFB52C9}" destId="{65F6CEBB-8E3B-1E44-98BD-E895C3685186}" srcOrd="0" destOrd="0" presId="urn:microsoft.com/office/officeart/2005/8/layout/hierarchy2"/>
    <dgm:cxn modelId="{D2E7693A-5CD3-AC4C-A9C8-854B0C8C28C1}" type="presOf" srcId="{DF1F6CFA-B229-BD4D-AF11-0591E3D1CE6E}" destId="{38594859-8C78-FF4A-8A60-F8BB782CA259}" srcOrd="0" destOrd="0" presId="urn:microsoft.com/office/officeart/2005/8/layout/hierarchy2"/>
    <dgm:cxn modelId="{0D68994B-E3FC-154A-A194-72F3BD08453A}" srcId="{BE06D2AF-2EE1-9E49-8B52-F3951DFB52C9}" destId="{3D69F578-B71D-B64F-9840-1EF7EE25850F}" srcOrd="1" destOrd="0" parTransId="{68613AE1-A13F-AE40-9BEF-D1D78A338A1E}" sibTransId="{BBBA4561-2713-D04B-A71A-F2E9816AB6DA}"/>
    <dgm:cxn modelId="{B1729B54-90E6-5D47-A31E-C87258AB2A26}" type="presOf" srcId="{163CFDE6-0C09-B04A-85DD-128CEF24FB11}" destId="{8D4D4FB7-B9A8-1840-82C8-063F863EB548}" srcOrd="0" destOrd="0" presId="urn:microsoft.com/office/officeart/2005/8/layout/hierarchy2"/>
    <dgm:cxn modelId="{5B4BCD56-297C-CB4F-A94E-378A0DBA8DF5}" type="presOf" srcId="{DFD85435-AA63-C740-91BD-F5FFF5E78A11}" destId="{4533E049-D367-A240-AF4D-AA5F0AE18C60}" srcOrd="1" destOrd="0" presId="urn:microsoft.com/office/officeart/2005/8/layout/hierarchy2"/>
    <dgm:cxn modelId="{ECE9C076-0D84-0742-BB7F-D5EB0B987580}" type="presOf" srcId="{F8024CEA-7B0E-614C-A831-C80D40D02CC4}" destId="{5B5D7A4A-0504-C84B-AD56-A8E1D0E543BF}" srcOrd="0" destOrd="0" presId="urn:microsoft.com/office/officeart/2005/8/layout/hierarchy2"/>
    <dgm:cxn modelId="{4496F87F-0CCE-2B43-BE38-CD8D8579BAD9}" type="presOf" srcId="{69EDB58C-E055-DE43-B6BB-64064CED7ADC}" destId="{F7B17503-0B4F-F04E-9669-C556B396AF59}" srcOrd="0" destOrd="0" presId="urn:microsoft.com/office/officeart/2005/8/layout/hierarchy2"/>
    <dgm:cxn modelId="{5E4C0D8C-5863-B043-B378-FEC9BF06B17D}" type="presOf" srcId="{F866FB20-6DC0-A340-8B2D-9769380B5DBB}" destId="{DCC5BA88-A4C7-8D43-B6DA-540FA353572C}" srcOrd="0" destOrd="0" presId="urn:microsoft.com/office/officeart/2005/8/layout/hierarchy2"/>
    <dgm:cxn modelId="{917172A3-50DF-4C4C-BB17-1703372596F2}" srcId="{3D69F578-B71D-B64F-9840-1EF7EE25850F}" destId="{163CFDE6-0C09-B04A-85DD-128CEF24FB11}" srcOrd="1" destOrd="0" parTransId="{DFD85435-AA63-C740-91BD-F5FFF5E78A11}" sibTransId="{086C2AF7-548D-B44B-BB5E-C728D73FB3A4}"/>
    <dgm:cxn modelId="{E0016CC7-63BD-2E4F-AC4F-BB2435125048}" type="presOf" srcId="{A5BC54CF-7540-DB47-B74B-B1095C2BD035}" destId="{BA493736-DF35-304D-9D68-BFE6760CD44E}" srcOrd="1" destOrd="0" presId="urn:microsoft.com/office/officeart/2005/8/layout/hierarchy2"/>
    <dgm:cxn modelId="{CF189DE0-23CF-D048-8CDA-0A621B52D9A1}" srcId="{BE06D2AF-2EE1-9E49-8B52-F3951DFB52C9}" destId="{F8024CEA-7B0E-614C-A831-C80D40D02CC4}" srcOrd="0" destOrd="0" parTransId="{D31DACD4-5BF8-2D4A-BA9D-20A1BE49313C}" sibTransId="{8217152E-CBA8-B441-9654-E1773800FCBB}"/>
    <dgm:cxn modelId="{758371EA-E01A-2349-B972-D07AE5F55105}" type="presOf" srcId="{DFD85435-AA63-C740-91BD-F5FFF5E78A11}" destId="{0815CBCC-71CD-DF44-B7E7-04017322779B}" srcOrd="0" destOrd="0" presId="urn:microsoft.com/office/officeart/2005/8/layout/hierarchy2"/>
    <dgm:cxn modelId="{7F85CEEA-5FC8-7F45-9CA5-BD707C1611EF}" type="presOf" srcId="{A5BC54CF-7540-DB47-B74B-B1095C2BD035}" destId="{578EEF70-9D43-A447-9625-B2F77D597933}" srcOrd="0" destOrd="0" presId="urn:microsoft.com/office/officeart/2005/8/layout/hierarchy2"/>
    <dgm:cxn modelId="{F5603199-4AB4-0B4C-B8BD-1C695377296C}" type="presParOf" srcId="{65F6CEBB-8E3B-1E44-98BD-E895C3685186}" destId="{7B0032E1-2D95-B34B-BBE3-8CCF00331CDA}" srcOrd="0" destOrd="0" presId="urn:microsoft.com/office/officeart/2005/8/layout/hierarchy2"/>
    <dgm:cxn modelId="{2527337A-2A83-114D-AA8C-D624775423C4}" type="presParOf" srcId="{7B0032E1-2D95-B34B-BBE3-8CCF00331CDA}" destId="{5B5D7A4A-0504-C84B-AD56-A8E1D0E543BF}" srcOrd="0" destOrd="0" presId="urn:microsoft.com/office/officeart/2005/8/layout/hierarchy2"/>
    <dgm:cxn modelId="{6D36E2BC-C9B4-4743-A1DC-1FE90C4F9FE5}" type="presParOf" srcId="{7B0032E1-2D95-B34B-BBE3-8CCF00331CDA}" destId="{07C33262-68E1-414E-9DEA-53D58924FB97}" srcOrd="1" destOrd="0" presId="urn:microsoft.com/office/officeart/2005/8/layout/hierarchy2"/>
    <dgm:cxn modelId="{962D94B5-A97D-A94F-94CF-B35FDF05E243}" type="presParOf" srcId="{07C33262-68E1-414E-9DEA-53D58924FB97}" destId="{F7B17503-0B4F-F04E-9669-C556B396AF59}" srcOrd="0" destOrd="0" presId="urn:microsoft.com/office/officeart/2005/8/layout/hierarchy2"/>
    <dgm:cxn modelId="{9769668A-DEFA-E04C-B4C0-19DDBF98F54B}" type="presParOf" srcId="{F7B17503-0B4F-F04E-9669-C556B396AF59}" destId="{C5822081-A0E2-0C4E-9811-AECCC41D23DB}" srcOrd="0" destOrd="0" presId="urn:microsoft.com/office/officeart/2005/8/layout/hierarchy2"/>
    <dgm:cxn modelId="{EF56027F-CC96-7A42-86BB-5B39C16BF2A4}" type="presParOf" srcId="{07C33262-68E1-414E-9DEA-53D58924FB97}" destId="{17788B8E-AD63-A841-87CB-02D535711D2F}" srcOrd="1" destOrd="0" presId="urn:microsoft.com/office/officeart/2005/8/layout/hierarchy2"/>
    <dgm:cxn modelId="{75331DF0-1C87-5F45-856C-C6E37CB98787}" type="presParOf" srcId="{17788B8E-AD63-A841-87CB-02D535711D2F}" destId="{38594859-8C78-FF4A-8A60-F8BB782CA259}" srcOrd="0" destOrd="0" presId="urn:microsoft.com/office/officeart/2005/8/layout/hierarchy2"/>
    <dgm:cxn modelId="{2C02A790-13DF-B541-A8D3-2973631DA193}" type="presParOf" srcId="{17788B8E-AD63-A841-87CB-02D535711D2F}" destId="{66CC7B6B-6C1D-1F41-BED1-F98EE870DE22}" srcOrd="1" destOrd="0" presId="urn:microsoft.com/office/officeart/2005/8/layout/hierarchy2"/>
    <dgm:cxn modelId="{1D5B3937-A356-4646-82C9-34D8C65338C4}" type="presParOf" srcId="{65F6CEBB-8E3B-1E44-98BD-E895C3685186}" destId="{865D7776-0D9E-6840-A1B6-53ED7D25BF0C}" srcOrd="1" destOrd="0" presId="urn:microsoft.com/office/officeart/2005/8/layout/hierarchy2"/>
    <dgm:cxn modelId="{B47957B9-BBA8-AC45-96E4-FD79EED7073F}" type="presParOf" srcId="{865D7776-0D9E-6840-A1B6-53ED7D25BF0C}" destId="{561616E8-CE18-ED41-B675-F70ABC4A001A}" srcOrd="0" destOrd="0" presId="urn:microsoft.com/office/officeart/2005/8/layout/hierarchy2"/>
    <dgm:cxn modelId="{4E451E39-B3CD-B341-9B47-DC6A71475BD3}" type="presParOf" srcId="{865D7776-0D9E-6840-A1B6-53ED7D25BF0C}" destId="{11C5D4A9-0011-0646-9FA4-F0A16773ADD2}" srcOrd="1" destOrd="0" presId="urn:microsoft.com/office/officeart/2005/8/layout/hierarchy2"/>
    <dgm:cxn modelId="{F0A5109D-072A-954D-8C41-872FA8A548FA}" type="presParOf" srcId="{11C5D4A9-0011-0646-9FA4-F0A16773ADD2}" destId="{578EEF70-9D43-A447-9625-B2F77D597933}" srcOrd="0" destOrd="0" presId="urn:microsoft.com/office/officeart/2005/8/layout/hierarchy2"/>
    <dgm:cxn modelId="{399B1B50-2FE3-B54D-960E-6E44F7C5A4F2}" type="presParOf" srcId="{578EEF70-9D43-A447-9625-B2F77D597933}" destId="{BA493736-DF35-304D-9D68-BFE6760CD44E}" srcOrd="0" destOrd="0" presId="urn:microsoft.com/office/officeart/2005/8/layout/hierarchy2"/>
    <dgm:cxn modelId="{5BF1DCC2-D23D-3547-91A7-4EA51263F726}" type="presParOf" srcId="{11C5D4A9-0011-0646-9FA4-F0A16773ADD2}" destId="{76EF6144-FFEA-B84D-A453-FD443B51990A}" srcOrd="1" destOrd="0" presId="urn:microsoft.com/office/officeart/2005/8/layout/hierarchy2"/>
    <dgm:cxn modelId="{521127C5-14FF-F24F-9897-205E6E144C5A}" type="presParOf" srcId="{76EF6144-FFEA-B84D-A453-FD443B51990A}" destId="{DCC5BA88-A4C7-8D43-B6DA-540FA353572C}" srcOrd="0" destOrd="0" presId="urn:microsoft.com/office/officeart/2005/8/layout/hierarchy2"/>
    <dgm:cxn modelId="{7D6F4E83-F872-C448-93AC-092CC4DFF5C9}" type="presParOf" srcId="{76EF6144-FFEA-B84D-A453-FD443B51990A}" destId="{5281E60E-7EF8-334B-93BB-983B0270D5C6}" srcOrd="1" destOrd="0" presId="urn:microsoft.com/office/officeart/2005/8/layout/hierarchy2"/>
    <dgm:cxn modelId="{E38FE5A6-95DD-2D4B-B3B1-495908D5A0B5}" type="presParOf" srcId="{11C5D4A9-0011-0646-9FA4-F0A16773ADD2}" destId="{0815CBCC-71CD-DF44-B7E7-04017322779B}" srcOrd="2" destOrd="0" presId="urn:microsoft.com/office/officeart/2005/8/layout/hierarchy2"/>
    <dgm:cxn modelId="{79F9E7FE-F7D0-FC44-89D4-8A7C9488CE1D}" type="presParOf" srcId="{0815CBCC-71CD-DF44-B7E7-04017322779B}" destId="{4533E049-D367-A240-AF4D-AA5F0AE18C60}" srcOrd="0" destOrd="0" presId="urn:microsoft.com/office/officeart/2005/8/layout/hierarchy2"/>
    <dgm:cxn modelId="{1C084094-2A04-674E-835B-C17C30F79EF0}" type="presParOf" srcId="{11C5D4A9-0011-0646-9FA4-F0A16773ADD2}" destId="{9D3E41D2-88F1-7149-BE30-5752F9CBBDAA}" srcOrd="3" destOrd="0" presId="urn:microsoft.com/office/officeart/2005/8/layout/hierarchy2"/>
    <dgm:cxn modelId="{69755346-0201-DE46-A2C8-FC740B81581B}" type="presParOf" srcId="{9D3E41D2-88F1-7149-BE30-5752F9CBBDAA}" destId="{8D4D4FB7-B9A8-1840-82C8-063F863EB548}" srcOrd="0" destOrd="0" presId="urn:microsoft.com/office/officeart/2005/8/layout/hierarchy2"/>
    <dgm:cxn modelId="{A9F5ECD0-89F3-404B-AA5C-8931DE5A8B52}" type="presParOf" srcId="{9D3E41D2-88F1-7149-BE30-5752F9CBBDAA}" destId="{51BC2362-40E2-BD4B-B84C-89C6EBEFC8A7}"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E06D2AF-2EE1-9E49-8B52-F3951DFB52C9}" type="doc">
      <dgm:prSet loTypeId="urn:microsoft.com/office/officeart/2005/8/layout/hierarchy2" loCatId="pyramid" qsTypeId="urn:microsoft.com/office/officeart/2005/8/quickstyle/simple1" qsCatId="simple" csTypeId="urn:microsoft.com/office/officeart/2005/8/colors/accent1_2" csCatId="accent1" phldr="1"/>
      <dgm:spPr/>
      <dgm:t>
        <a:bodyPr/>
        <a:lstStyle/>
        <a:p>
          <a:endParaRPr lang="en-GB"/>
        </a:p>
      </dgm:t>
    </dgm:pt>
    <dgm:pt modelId="{D38BEA1C-9ACE-2641-B80A-2C3F2F57D10D}">
      <dgm:prSet phldrT="[Text]" custT="1"/>
      <dgm:spPr/>
      <dgm:t>
        <a:bodyPr/>
        <a:lstStyle/>
        <a:p>
          <a:r>
            <a:rPr lang="en-GB" sz="1400" dirty="0"/>
            <a:t>App uses (or might use) Maps</a:t>
          </a:r>
        </a:p>
      </dgm:t>
    </dgm:pt>
    <dgm:pt modelId="{F977B3C0-BF05-4145-9380-251BD305569D}" type="parTrans" cxnId="{B4DDCDBC-BE1B-1943-933D-1CA9F7F79F89}">
      <dgm:prSet custT="1"/>
      <dgm:spPr/>
      <dgm:t>
        <a:bodyPr/>
        <a:lstStyle/>
        <a:p>
          <a:endParaRPr lang="en-GB" sz="600"/>
        </a:p>
      </dgm:t>
    </dgm:pt>
    <dgm:pt modelId="{E48761A6-AC70-A14A-879D-0D5ACEE2DDE8}" type="sibTrans" cxnId="{B4DDCDBC-BE1B-1943-933D-1CA9F7F79F89}">
      <dgm:prSet/>
      <dgm:spPr/>
      <dgm:t>
        <a:bodyPr/>
        <a:lstStyle/>
        <a:p>
          <a:endParaRPr lang="en-GB" sz="2000"/>
        </a:p>
      </dgm:t>
    </dgm:pt>
    <dgm:pt modelId="{9593CD6A-7C9E-2E4C-AE03-0B946CB36394}">
      <dgm:prSet phldrT="[Text]" custT="1"/>
      <dgm:spPr>
        <a:solidFill>
          <a:srgbClr val="FF0000"/>
        </a:solidFill>
      </dgm:spPr>
      <dgm:t>
        <a:bodyPr/>
        <a:lstStyle/>
        <a:p>
          <a:r>
            <a:rPr lang="en-GB" sz="1400" dirty="0"/>
            <a:t>Communication</a:t>
          </a:r>
        </a:p>
      </dgm:t>
    </dgm:pt>
    <dgm:pt modelId="{AB1AD4B8-390E-4146-B9B7-0778DE3D2B90}" type="parTrans" cxnId="{9CC596EA-4A05-A047-BACF-35F501A4A257}">
      <dgm:prSet custT="1"/>
      <dgm:spPr/>
      <dgm:t>
        <a:bodyPr/>
        <a:lstStyle/>
        <a:p>
          <a:endParaRPr lang="en-GB" sz="600"/>
        </a:p>
      </dgm:t>
    </dgm:pt>
    <dgm:pt modelId="{35E5FDEC-D140-C144-B42C-5AFE39F97E00}" type="sibTrans" cxnId="{9CC596EA-4A05-A047-BACF-35F501A4A257}">
      <dgm:prSet/>
      <dgm:spPr/>
      <dgm:t>
        <a:bodyPr/>
        <a:lstStyle/>
        <a:p>
          <a:endParaRPr lang="en-GB" sz="2000"/>
        </a:p>
      </dgm:t>
    </dgm:pt>
    <dgm:pt modelId="{26792D50-9CB1-1C42-A3D3-B8878DADE8CA}">
      <dgm:prSet phldrT="[Text]" custT="1"/>
      <dgm:spPr>
        <a:solidFill>
          <a:srgbClr val="FFC000"/>
        </a:solidFill>
      </dgm:spPr>
      <dgm:t>
        <a:bodyPr/>
        <a:lstStyle/>
        <a:p>
          <a:r>
            <a:rPr lang="en-GB" sz="1400" dirty="0"/>
            <a:t>Navigation</a:t>
          </a:r>
        </a:p>
      </dgm:t>
    </dgm:pt>
    <dgm:pt modelId="{6CC0CA19-6D79-BB47-ADF8-860C0CE8B9EA}" type="parTrans" cxnId="{70B53A8B-CB85-3A40-AEAE-7E010342DFF1}">
      <dgm:prSet custT="1"/>
      <dgm:spPr/>
      <dgm:t>
        <a:bodyPr/>
        <a:lstStyle/>
        <a:p>
          <a:endParaRPr lang="en-GB" sz="600"/>
        </a:p>
      </dgm:t>
    </dgm:pt>
    <dgm:pt modelId="{6AB70687-C22A-A04C-8F8B-5124D796BB40}" type="sibTrans" cxnId="{70B53A8B-CB85-3A40-AEAE-7E010342DFF1}">
      <dgm:prSet/>
      <dgm:spPr/>
      <dgm:t>
        <a:bodyPr/>
        <a:lstStyle/>
        <a:p>
          <a:endParaRPr lang="en-GB" sz="2000"/>
        </a:p>
      </dgm:t>
    </dgm:pt>
    <dgm:pt modelId="{0A55B6CC-F553-EC43-B6E8-D07731B47028}">
      <dgm:prSet phldrT="[Text]" custT="1"/>
      <dgm:spPr>
        <a:solidFill>
          <a:srgbClr val="FFC000"/>
        </a:solidFill>
      </dgm:spPr>
      <dgm:t>
        <a:bodyPr/>
        <a:lstStyle/>
        <a:p>
          <a:r>
            <a:rPr lang="en-GB" sz="1400" dirty="0"/>
            <a:t>Points of Interest</a:t>
          </a:r>
        </a:p>
      </dgm:t>
    </dgm:pt>
    <dgm:pt modelId="{2FF00843-AC96-304F-9285-81FB832FDDDD}" type="parTrans" cxnId="{D445B71B-1BD9-2B46-8AE7-6BA3B070045E}">
      <dgm:prSet custT="1"/>
      <dgm:spPr/>
      <dgm:t>
        <a:bodyPr/>
        <a:lstStyle/>
        <a:p>
          <a:endParaRPr lang="en-GB" sz="600"/>
        </a:p>
      </dgm:t>
    </dgm:pt>
    <dgm:pt modelId="{471EB8C0-B2C0-3947-893C-C2FE7B5684C6}" type="sibTrans" cxnId="{D445B71B-1BD9-2B46-8AE7-6BA3B070045E}">
      <dgm:prSet/>
      <dgm:spPr/>
      <dgm:t>
        <a:bodyPr/>
        <a:lstStyle/>
        <a:p>
          <a:endParaRPr lang="en-GB" sz="2000"/>
        </a:p>
      </dgm:t>
    </dgm:pt>
    <dgm:pt modelId="{F46D7DF5-41F5-F747-8816-DD521D21DA5B}">
      <dgm:prSet phldrT="[Text]" custT="1"/>
      <dgm:spPr>
        <a:solidFill>
          <a:srgbClr val="FFC000"/>
        </a:solidFill>
      </dgm:spPr>
      <dgm:t>
        <a:bodyPr/>
        <a:lstStyle/>
        <a:p>
          <a:r>
            <a:rPr lang="en-GB" sz="1400" dirty="0"/>
            <a:t>Weather</a:t>
          </a:r>
        </a:p>
      </dgm:t>
    </dgm:pt>
    <dgm:pt modelId="{227BB3E5-5426-624B-B979-BC9B7939EE2C}" type="parTrans" cxnId="{261D0A07-FFB4-5B46-B1C1-D4A512F44DCD}">
      <dgm:prSet custT="1"/>
      <dgm:spPr/>
      <dgm:t>
        <a:bodyPr/>
        <a:lstStyle/>
        <a:p>
          <a:endParaRPr lang="en-GB" sz="600"/>
        </a:p>
      </dgm:t>
    </dgm:pt>
    <dgm:pt modelId="{44D5E5FF-FAD1-6D4F-B64E-CB36440AF743}" type="sibTrans" cxnId="{261D0A07-FFB4-5B46-B1C1-D4A512F44DCD}">
      <dgm:prSet/>
      <dgm:spPr/>
      <dgm:t>
        <a:bodyPr/>
        <a:lstStyle/>
        <a:p>
          <a:endParaRPr lang="en-GB" sz="2000"/>
        </a:p>
      </dgm:t>
    </dgm:pt>
    <dgm:pt modelId="{4061DAE4-EC49-E64F-B2F1-1A94335310B1}">
      <dgm:prSet phldrT="[Text]" custT="1"/>
      <dgm:spPr>
        <a:solidFill>
          <a:srgbClr val="FFC000"/>
        </a:solidFill>
      </dgm:spPr>
      <dgm:t>
        <a:bodyPr/>
        <a:lstStyle/>
        <a:p>
          <a:r>
            <a:rPr lang="en-GB" sz="1400" dirty="0"/>
            <a:t>Internet of Things</a:t>
          </a:r>
        </a:p>
      </dgm:t>
    </dgm:pt>
    <dgm:pt modelId="{2AD30462-8E56-A045-A553-C4554062C4B2}" type="parTrans" cxnId="{9D780393-4B38-C849-A07B-8F6C26892BA7}">
      <dgm:prSet custT="1"/>
      <dgm:spPr/>
      <dgm:t>
        <a:bodyPr/>
        <a:lstStyle/>
        <a:p>
          <a:endParaRPr lang="en-GB" sz="600"/>
        </a:p>
      </dgm:t>
    </dgm:pt>
    <dgm:pt modelId="{637D3FCD-849F-F344-90B8-BF1827D656D0}" type="sibTrans" cxnId="{9D780393-4B38-C849-A07B-8F6C26892BA7}">
      <dgm:prSet/>
      <dgm:spPr/>
      <dgm:t>
        <a:bodyPr/>
        <a:lstStyle/>
        <a:p>
          <a:endParaRPr lang="en-GB" sz="2000"/>
        </a:p>
      </dgm:t>
    </dgm:pt>
    <dgm:pt modelId="{7278D72A-13A5-9944-800C-87ED2F2431EF}">
      <dgm:prSet phldrT="[Text]" custT="1"/>
      <dgm:spPr/>
      <dgm:t>
        <a:bodyPr/>
        <a:lstStyle/>
        <a:p>
          <a:r>
            <a:rPr lang="en-GB" sz="1400" dirty="0"/>
            <a:t>App doesn't use Maps</a:t>
          </a:r>
        </a:p>
      </dgm:t>
    </dgm:pt>
    <dgm:pt modelId="{B3146ED8-DDF1-2344-AA2C-8A1E1119276B}" type="parTrans" cxnId="{3A980D75-B062-1941-BC42-DFC827D76D2D}">
      <dgm:prSet/>
      <dgm:spPr/>
      <dgm:t>
        <a:bodyPr/>
        <a:lstStyle/>
        <a:p>
          <a:endParaRPr lang="en-GB"/>
        </a:p>
      </dgm:t>
    </dgm:pt>
    <dgm:pt modelId="{7F2E99B2-B769-9E48-805A-809677FF77E3}" type="sibTrans" cxnId="{3A980D75-B062-1941-BC42-DFC827D76D2D}">
      <dgm:prSet/>
      <dgm:spPr/>
      <dgm:t>
        <a:bodyPr/>
        <a:lstStyle/>
        <a:p>
          <a:endParaRPr lang="en-GB"/>
        </a:p>
      </dgm:t>
    </dgm:pt>
    <dgm:pt modelId="{65F6CEBB-8E3B-1E44-98BD-E895C3685186}" type="pres">
      <dgm:prSet presAssocID="{BE06D2AF-2EE1-9E49-8B52-F3951DFB52C9}" presName="diagram" presStyleCnt="0">
        <dgm:presLayoutVars>
          <dgm:chPref val="1"/>
          <dgm:dir/>
          <dgm:animOne val="branch"/>
          <dgm:animLvl val="lvl"/>
          <dgm:resizeHandles val="exact"/>
        </dgm:presLayoutVars>
      </dgm:prSet>
      <dgm:spPr/>
    </dgm:pt>
    <dgm:pt modelId="{4F0C7152-8C5E-5D4B-BC39-512E8097DA5A}" type="pres">
      <dgm:prSet presAssocID="{D38BEA1C-9ACE-2641-B80A-2C3F2F57D10D}" presName="root1" presStyleCnt="0"/>
      <dgm:spPr/>
    </dgm:pt>
    <dgm:pt modelId="{A8683720-9395-8748-9DCE-C2DA39FDD904}" type="pres">
      <dgm:prSet presAssocID="{D38BEA1C-9ACE-2641-B80A-2C3F2F57D10D}" presName="LevelOneTextNode" presStyleLbl="node0" presStyleIdx="0" presStyleCnt="2">
        <dgm:presLayoutVars>
          <dgm:chPref val="3"/>
        </dgm:presLayoutVars>
      </dgm:prSet>
      <dgm:spPr/>
    </dgm:pt>
    <dgm:pt modelId="{42B8F082-55D2-1345-A35E-9DE6BDAEA38E}" type="pres">
      <dgm:prSet presAssocID="{D38BEA1C-9ACE-2641-B80A-2C3F2F57D10D}" presName="level2hierChild" presStyleCnt="0"/>
      <dgm:spPr/>
    </dgm:pt>
    <dgm:pt modelId="{3CFA913A-A4C7-7E4B-BA77-72360BE51D89}" type="pres">
      <dgm:prSet presAssocID="{6CC0CA19-6D79-BB47-ADF8-860C0CE8B9EA}" presName="conn2-1" presStyleLbl="parChTrans1D2" presStyleIdx="0" presStyleCnt="5"/>
      <dgm:spPr/>
    </dgm:pt>
    <dgm:pt modelId="{DDB9DDB5-8154-224F-A2A2-6BC118F330A6}" type="pres">
      <dgm:prSet presAssocID="{6CC0CA19-6D79-BB47-ADF8-860C0CE8B9EA}" presName="connTx" presStyleLbl="parChTrans1D2" presStyleIdx="0" presStyleCnt="5"/>
      <dgm:spPr/>
    </dgm:pt>
    <dgm:pt modelId="{2552A5C3-C11C-DC43-9A32-B9F0CAE3E519}" type="pres">
      <dgm:prSet presAssocID="{26792D50-9CB1-1C42-A3D3-B8878DADE8CA}" presName="root2" presStyleCnt="0"/>
      <dgm:spPr/>
    </dgm:pt>
    <dgm:pt modelId="{5ED0B31B-C091-8449-A8E8-577359A8FD26}" type="pres">
      <dgm:prSet presAssocID="{26792D50-9CB1-1C42-A3D3-B8878DADE8CA}" presName="LevelTwoTextNode" presStyleLbl="node2" presStyleIdx="0" presStyleCnt="5">
        <dgm:presLayoutVars>
          <dgm:chPref val="3"/>
        </dgm:presLayoutVars>
      </dgm:prSet>
      <dgm:spPr/>
    </dgm:pt>
    <dgm:pt modelId="{A21A72D4-D9BB-944A-A5FC-2C59935D695C}" type="pres">
      <dgm:prSet presAssocID="{26792D50-9CB1-1C42-A3D3-B8878DADE8CA}" presName="level3hierChild" presStyleCnt="0"/>
      <dgm:spPr/>
    </dgm:pt>
    <dgm:pt modelId="{7404BA84-2DD4-2C44-A5DF-2CBD37CA91C3}" type="pres">
      <dgm:prSet presAssocID="{2FF00843-AC96-304F-9285-81FB832FDDDD}" presName="conn2-1" presStyleLbl="parChTrans1D2" presStyleIdx="1" presStyleCnt="5"/>
      <dgm:spPr/>
    </dgm:pt>
    <dgm:pt modelId="{2F58983C-B6BB-3B49-BA92-9C754623C60C}" type="pres">
      <dgm:prSet presAssocID="{2FF00843-AC96-304F-9285-81FB832FDDDD}" presName="connTx" presStyleLbl="parChTrans1D2" presStyleIdx="1" presStyleCnt="5"/>
      <dgm:spPr/>
    </dgm:pt>
    <dgm:pt modelId="{CF3AEBEC-C22A-E945-91C8-34023CCFAF39}" type="pres">
      <dgm:prSet presAssocID="{0A55B6CC-F553-EC43-B6E8-D07731B47028}" presName="root2" presStyleCnt="0"/>
      <dgm:spPr/>
    </dgm:pt>
    <dgm:pt modelId="{5B603294-3650-214C-9BF9-ABB76602AAA9}" type="pres">
      <dgm:prSet presAssocID="{0A55B6CC-F553-EC43-B6E8-D07731B47028}" presName="LevelTwoTextNode" presStyleLbl="node2" presStyleIdx="1" presStyleCnt="5">
        <dgm:presLayoutVars>
          <dgm:chPref val="3"/>
        </dgm:presLayoutVars>
      </dgm:prSet>
      <dgm:spPr/>
    </dgm:pt>
    <dgm:pt modelId="{530446E6-3C82-E94A-A198-86DF0264898A}" type="pres">
      <dgm:prSet presAssocID="{0A55B6CC-F553-EC43-B6E8-D07731B47028}" presName="level3hierChild" presStyleCnt="0"/>
      <dgm:spPr/>
    </dgm:pt>
    <dgm:pt modelId="{CE68E61C-5669-4A46-B5AC-FA52F251B90E}" type="pres">
      <dgm:prSet presAssocID="{227BB3E5-5426-624B-B979-BC9B7939EE2C}" presName="conn2-1" presStyleLbl="parChTrans1D2" presStyleIdx="2" presStyleCnt="5"/>
      <dgm:spPr/>
    </dgm:pt>
    <dgm:pt modelId="{5079F465-53F3-9941-8A20-1FD7C70D413C}" type="pres">
      <dgm:prSet presAssocID="{227BB3E5-5426-624B-B979-BC9B7939EE2C}" presName="connTx" presStyleLbl="parChTrans1D2" presStyleIdx="2" presStyleCnt="5"/>
      <dgm:spPr/>
    </dgm:pt>
    <dgm:pt modelId="{25641E28-D25F-1340-B8DB-B9EF20124036}" type="pres">
      <dgm:prSet presAssocID="{F46D7DF5-41F5-F747-8816-DD521D21DA5B}" presName="root2" presStyleCnt="0"/>
      <dgm:spPr/>
    </dgm:pt>
    <dgm:pt modelId="{D85F8251-FE75-A746-962A-42E55DBCF05A}" type="pres">
      <dgm:prSet presAssocID="{F46D7DF5-41F5-F747-8816-DD521D21DA5B}" presName="LevelTwoTextNode" presStyleLbl="node2" presStyleIdx="2" presStyleCnt="5">
        <dgm:presLayoutVars>
          <dgm:chPref val="3"/>
        </dgm:presLayoutVars>
      </dgm:prSet>
      <dgm:spPr/>
    </dgm:pt>
    <dgm:pt modelId="{8B554E8B-1D1F-2C44-A70E-852D7C51C6E2}" type="pres">
      <dgm:prSet presAssocID="{F46D7DF5-41F5-F747-8816-DD521D21DA5B}" presName="level3hierChild" presStyleCnt="0"/>
      <dgm:spPr/>
    </dgm:pt>
    <dgm:pt modelId="{DFED101E-0E90-FA45-AEF8-C66077261B62}" type="pres">
      <dgm:prSet presAssocID="{2AD30462-8E56-A045-A553-C4554062C4B2}" presName="conn2-1" presStyleLbl="parChTrans1D2" presStyleIdx="3" presStyleCnt="5"/>
      <dgm:spPr/>
    </dgm:pt>
    <dgm:pt modelId="{72A534A6-056E-4C4B-BD36-F01905FBAA6E}" type="pres">
      <dgm:prSet presAssocID="{2AD30462-8E56-A045-A553-C4554062C4B2}" presName="connTx" presStyleLbl="parChTrans1D2" presStyleIdx="3" presStyleCnt="5"/>
      <dgm:spPr/>
    </dgm:pt>
    <dgm:pt modelId="{7AC8B3BC-A7D0-E942-A7B9-D4A07CFC0A10}" type="pres">
      <dgm:prSet presAssocID="{4061DAE4-EC49-E64F-B2F1-1A94335310B1}" presName="root2" presStyleCnt="0"/>
      <dgm:spPr/>
    </dgm:pt>
    <dgm:pt modelId="{0DA6852C-7CA5-B540-8780-A21952A6F624}" type="pres">
      <dgm:prSet presAssocID="{4061DAE4-EC49-E64F-B2F1-1A94335310B1}" presName="LevelTwoTextNode" presStyleLbl="node2" presStyleIdx="3" presStyleCnt="5">
        <dgm:presLayoutVars>
          <dgm:chPref val="3"/>
        </dgm:presLayoutVars>
      </dgm:prSet>
      <dgm:spPr/>
    </dgm:pt>
    <dgm:pt modelId="{3CDC3B20-0EB5-2C43-952D-A2513E09441A}" type="pres">
      <dgm:prSet presAssocID="{4061DAE4-EC49-E64F-B2F1-1A94335310B1}" presName="level3hierChild" presStyleCnt="0"/>
      <dgm:spPr/>
    </dgm:pt>
    <dgm:pt modelId="{8149C93E-9962-AE43-A35A-19BA3D0EFF33}" type="pres">
      <dgm:prSet presAssocID="{7278D72A-13A5-9944-800C-87ED2F2431EF}" presName="root1" presStyleCnt="0"/>
      <dgm:spPr/>
    </dgm:pt>
    <dgm:pt modelId="{10C36D52-EA51-2345-83EE-76C0858737DF}" type="pres">
      <dgm:prSet presAssocID="{7278D72A-13A5-9944-800C-87ED2F2431EF}" presName="LevelOneTextNode" presStyleLbl="node0" presStyleIdx="1" presStyleCnt="2">
        <dgm:presLayoutVars>
          <dgm:chPref val="3"/>
        </dgm:presLayoutVars>
      </dgm:prSet>
      <dgm:spPr/>
    </dgm:pt>
    <dgm:pt modelId="{A8D773E6-EF21-C449-8AB3-627E879D505F}" type="pres">
      <dgm:prSet presAssocID="{7278D72A-13A5-9944-800C-87ED2F2431EF}" presName="level2hierChild" presStyleCnt="0"/>
      <dgm:spPr/>
    </dgm:pt>
    <dgm:pt modelId="{22195F16-6D8E-8445-A8E2-07CB8BC0F7BD}" type="pres">
      <dgm:prSet presAssocID="{AB1AD4B8-390E-4146-B9B7-0778DE3D2B90}" presName="conn2-1" presStyleLbl="parChTrans1D2" presStyleIdx="4" presStyleCnt="5"/>
      <dgm:spPr/>
    </dgm:pt>
    <dgm:pt modelId="{28B3841D-D9B2-6743-8501-9502F4F08231}" type="pres">
      <dgm:prSet presAssocID="{AB1AD4B8-390E-4146-B9B7-0778DE3D2B90}" presName="connTx" presStyleLbl="parChTrans1D2" presStyleIdx="4" presStyleCnt="5"/>
      <dgm:spPr/>
    </dgm:pt>
    <dgm:pt modelId="{021A3EBF-BE80-B944-B1AB-E59C379D0A4B}" type="pres">
      <dgm:prSet presAssocID="{9593CD6A-7C9E-2E4C-AE03-0B946CB36394}" presName="root2" presStyleCnt="0"/>
      <dgm:spPr/>
    </dgm:pt>
    <dgm:pt modelId="{F2E089C5-4E18-4642-8C80-8140C797BE1E}" type="pres">
      <dgm:prSet presAssocID="{9593CD6A-7C9E-2E4C-AE03-0B946CB36394}" presName="LevelTwoTextNode" presStyleLbl="node2" presStyleIdx="4" presStyleCnt="5">
        <dgm:presLayoutVars>
          <dgm:chPref val="3"/>
        </dgm:presLayoutVars>
      </dgm:prSet>
      <dgm:spPr/>
    </dgm:pt>
    <dgm:pt modelId="{F7DC5144-4D1B-CE4D-A6FB-D55958855731}" type="pres">
      <dgm:prSet presAssocID="{9593CD6A-7C9E-2E4C-AE03-0B946CB36394}" presName="level3hierChild" presStyleCnt="0"/>
      <dgm:spPr/>
    </dgm:pt>
  </dgm:ptLst>
  <dgm:cxnLst>
    <dgm:cxn modelId="{261D0A07-FFB4-5B46-B1C1-D4A512F44DCD}" srcId="{D38BEA1C-9ACE-2641-B80A-2C3F2F57D10D}" destId="{F46D7DF5-41F5-F747-8816-DD521D21DA5B}" srcOrd="2" destOrd="0" parTransId="{227BB3E5-5426-624B-B979-BC9B7939EE2C}" sibTransId="{44D5E5FF-FAD1-6D4F-B64E-CB36440AF743}"/>
    <dgm:cxn modelId="{D445B71B-1BD9-2B46-8AE7-6BA3B070045E}" srcId="{D38BEA1C-9ACE-2641-B80A-2C3F2F57D10D}" destId="{0A55B6CC-F553-EC43-B6E8-D07731B47028}" srcOrd="1" destOrd="0" parTransId="{2FF00843-AC96-304F-9285-81FB832FDDDD}" sibTransId="{471EB8C0-B2C0-3947-893C-C2FE7B5684C6}"/>
    <dgm:cxn modelId="{E2C7031C-DBA2-3E4C-97B3-9D15ED8B90E7}" type="presOf" srcId="{0A55B6CC-F553-EC43-B6E8-D07731B47028}" destId="{5B603294-3650-214C-9BF9-ABB76602AAA9}" srcOrd="0" destOrd="0" presId="urn:microsoft.com/office/officeart/2005/8/layout/hierarchy2"/>
    <dgm:cxn modelId="{4C4B5425-9E51-6348-BC9C-90AAB77B2DBD}" type="presOf" srcId="{BE06D2AF-2EE1-9E49-8B52-F3951DFB52C9}" destId="{65F6CEBB-8E3B-1E44-98BD-E895C3685186}" srcOrd="0" destOrd="0" presId="urn:microsoft.com/office/officeart/2005/8/layout/hierarchy2"/>
    <dgm:cxn modelId="{716D993C-0CE4-3E4A-930E-5712B71D2327}" type="presOf" srcId="{6CC0CA19-6D79-BB47-ADF8-860C0CE8B9EA}" destId="{DDB9DDB5-8154-224F-A2A2-6BC118F330A6}" srcOrd="1" destOrd="0" presId="urn:microsoft.com/office/officeart/2005/8/layout/hierarchy2"/>
    <dgm:cxn modelId="{8D64D63F-0C31-4943-A31C-80482AE8F359}" type="presOf" srcId="{F46D7DF5-41F5-F747-8816-DD521D21DA5B}" destId="{D85F8251-FE75-A746-962A-42E55DBCF05A}" srcOrd="0" destOrd="0" presId="urn:microsoft.com/office/officeart/2005/8/layout/hierarchy2"/>
    <dgm:cxn modelId="{E058F14C-44B0-CA4B-9E01-E9FC95E948CD}" type="presOf" srcId="{6CC0CA19-6D79-BB47-ADF8-860C0CE8B9EA}" destId="{3CFA913A-A4C7-7E4B-BA77-72360BE51D89}" srcOrd="0" destOrd="0" presId="urn:microsoft.com/office/officeart/2005/8/layout/hierarchy2"/>
    <dgm:cxn modelId="{00E47E71-9ED5-4748-886D-01F29BF2BD62}" type="presOf" srcId="{227BB3E5-5426-624B-B979-BC9B7939EE2C}" destId="{CE68E61C-5669-4A46-B5AC-FA52F251B90E}" srcOrd="0" destOrd="0" presId="urn:microsoft.com/office/officeart/2005/8/layout/hierarchy2"/>
    <dgm:cxn modelId="{3A980D75-B062-1941-BC42-DFC827D76D2D}" srcId="{BE06D2AF-2EE1-9E49-8B52-F3951DFB52C9}" destId="{7278D72A-13A5-9944-800C-87ED2F2431EF}" srcOrd="1" destOrd="0" parTransId="{B3146ED8-DDF1-2344-AA2C-8A1E1119276B}" sibTransId="{7F2E99B2-B769-9E48-805A-809677FF77E3}"/>
    <dgm:cxn modelId="{81AE548A-BDED-5445-A751-C047326B8824}" type="presOf" srcId="{2FF00843-AC96-304F-9285-81FB832FDDDD}" destId="{7404BA84-2DD4-2C44-A5DF-2CBD37CA91C3}" srcOrd="0" destOrd="0" presId="urn:microsoft.com/office/officeart/2005/8/layout/hierarchy2"/>
    <dgm:cxn modelId="{70B53A8B-CB85-3A40-AEAE-7E010342DFF1}" srcId="{D38BEA1C-9ACE-2641-B80A-2C3F2F57D10D}" destId="{26792D50-9CB1-1C42-A3D3-B8878DADE8CA}" srcOrd="0" destOrd="0" parTransId="{6CC0CA19-6D79-BB47-ADF8-860C0CE8B9EA}" sibTransId="{6AB70687-C22A-A04C-8F8B-5124D796BB40}"/>
    <dgm:cxn modelId="{9D780393-4B38-C849-A07B-8F6C26892BA7}" srcId="{D38BEA1C-9ACE-2641-B80A-2C3F2F57D10D}" destId="{4061DAE4-EC49-E64F-B2F1-1A94335310B1}" srcOrd="3" destOrd="0" parTransId="{2AD30462-8E56-A045-A553-C4554062C4B2}" sibTransId="{637D3FCD-849F-F344-90B8-BF1827D656D0}"/>
    <dgm:cxn modelId="{549DB2A6-E01D-F044-89BA-9FF472C33771}" type="presOf" srcId="{7278D72A-13A5-9944-800C-87ED2F2431EF}" destId="{10C36D52-EA51-2345-83EE-76C0858737DF}" srcOrd="0" destOrd="0" presId="urn:microsoft.com/office/officeart/2005/8/layout/hierarchy2"/>
    <dgm:cxn modelId="{DEA4E1A9-AB5B-FF45-B103-5BA428A48C61}" type="presOf" srcId="{26792D50-9CB1-1C42-A3D3-B8878DADE8CA}" destId="{5ED0B31B-C091-8449-A8E8-577359A8FD26}" srcOrd="0" destOrd="0" presId="urn:microsoft.com/office/officeart/2005/8/layout/hierarchy2"/>
    <dgm:cxn modelId="{EE2FDDB9-27DE-BB43-8AE0-3A32BC3783E8}" type="presOf" srcId="{AB1AD4B8-390E-4146-B9B7-0778DE3D2B90}" destId="{22195F16-6D8E-8445-A8E2-07CB8BC0F7BD}" srcOrd="0" destOrd="0" presId="urn:microsoft.com/office/officeart/2005/8/layout/hierarchy2"/>
    <dgm:cxn modelId="{B4DDCDBC-BE1B-1943-933D-1CA9F7F79F89}" srcId="{BE06D2AF-2EE1-9E49-8B52-F3951DFB52C9}" destId="{D38BEA1C-9ACE-2641-B80A-2C3F2F57D10D}" srcOrd="0" destOrd="0" parTransId="{F977B3C0-BF05-4145-9380-251BD305569D}" sibTransId="{E48761A6-AC70-A14A-879D-0D5ACEE2DDE8}"/>
    <dgm:cxn modelId="{8E401ACA-9B5A-984A-8E32-7BEFFE0577C5}" type="presOf" srcId="{2AD30462-8E56-A045-A553-C4554062C4B2}" destId="{DFED101E-0E90-FA45-AEF8-C66077261B62}" srcOrd="0" destOrd="0" presId="urn:microsoft.com/office/officeart/2005/8/layout/hierarchy2"/>
    <dgm:cxn modelId="{B66708D4-0211-B841-ADBA-CA7A4A3CE08F}" type="presOf" srcId="{AB1AD4B8-390E-4146-B9B7-0778DE3D2B90}" destId="{28B3841D-D9B2-6743-8501-9502F4F08231}" srcOrd="1" destOrd="0" presId="urn:microsoft.com/office/officeart/2005/8/layout/hierarchy2"/>
    <dgm:cxn modelId="{6DC04ADC-E62F-094C-886C-2F155E6A96E1}" type="presOf" srcId="{2FF00843-AC96-304F-9285-81FB832FDDDD}" destId="{2F58983C-B6BB-3B49-BA92-9C754623C60C}" srcOrd="1" destOrd="0" presId="urn:microsoft.com/office/officeart/2005/8/layout/hierarchy2"/>
    <dgm:cxn modelId="{FB4868E4-B25E-2141-9702-FA9889D7A372}" type="presOf" srcId="{9593CD6A-7C9E-2E4C-AE03-0B946CB36394}" destId="{F2E089C5-4E18-4642-8C80-8140C797BE1E}" srcOrd="0" destOrd="0" presId="urn:microsoft.com/office/officeart/2005/8/layout/hierarchy2"/>
    <dgm:cxn modelId="{5FD4C2E6-DEE0-0E43-A2A7-A15B8A3C1AC7}" type="presOf" srcId="{4061DAE4-EC49-E64F-B2F1-1A94335310B1}" destId="{0DA6852C-7CA5-B540-8780-A21952A6F624}" srcOrd="0" destOrd="0" presId="urn:microsoft.com/office/officeart/2005/8/layout/hierarchy2"/>
    <dgm:cxn modelId="{9CC596EA-4A05-A047-BACF-35F501A4A257}" srcId="{7278D72A-13A5-9944-800C-87ED2F2431EF}" destId="{9593CD6A-7C9E-2E4C-AE03-0B946CB36394}" srcOrd="0" destOrd="0" parTransId="{AB1AD4B8-390E-4146-B9B7-0778DE3D2B90}" sibTransId="{35E5FDEC-D140-C144-B42C-5AFE39F97E00}"/>
    <dgm:cxn modelId="{E4DFFDEF-E832-6248-A036-141567C8A5E2}" type="presOf" srcId="{D38BEA1C-9ACE-2641-B80A-2C3F2F57D10D}" destId="{A8683720-9395-8748-9DCE-C2DA39FDD904}" srcOrd="0" destOrd="0" presId="urn:microsoft.com/office/officeart/2005/8/layout/hierarchy2"/>
    <dgm:cxn modelId="{062AD8FA-E6CE-3D48-ADBD-01DE873B346F}" type="presOf" srcId="{2AD30462-8E56-A045-A553-C4554062C4B2}" destId="{72A534A6-056E-4C4B-BD36-F01905FBAA6E}" srcOrd="1" destOrd="0" presId="urn:microsoft.com/office/officeart/2005/8/layout/hierarchy2"/>
    <dgm:cxn modelId="{58886FFE-D96C-9441-84B9-B0A86C4A8E25}" type="presOf" srcId="{227BB3E5-5426-624B-B979-BC9B7939EE2C}" destId="{5079F465-53F3-9941-8A20-1FD7C70D413C}" srcOrd="1" destOrd="0" presId="urn:microsoft.com/office/officeart/2005/8/layout/hierarchy2"/>
    <dgm:cxn modelId="{11A0EF78-AE05-4F4D-9A18-714860A45C0D}" type="presParOf" srcId="{65F6CEBB-8E3B-1E44-98BD-E895C3685186}" destId="{4F0C7152-8C5E-5D4B-BC39-512E8097DA5A}" srcOrd="0" destOrd="0" presId="urn:microsoft.com/office/officeart/2005/8/layout/hierarchy2"/>
    <dgm:cxn modelId="{C0F0889A-49C9-A34C-8EE9-A9046BC5EFFA}" type="presParOf" srcId="{4F0C7152-8C5E-5D4B-BC39-512E8097DA5A}" destId="{A8683720-9395-8748-9DCE-C2DA39FDD904}" srcOrd="0" destOrd="0" presId="urn:microsoft.com/office/officeart/2005/8/layout/hierarchy2"/>
    <dgm:cxn modelId="{2F0DD75B-23E4-6944-A5F5-91D52FECDD98}" type="presParOf" srcId="{4F0C7152-8C5E-5D4B-BC39-512E8097DA5A}" destId="{42B8F082-55D2-1345-A35E-9DE6BDAEA38E}" srcOrd="1" destOrd="0" presId="urn:microsoft.com/office/officeart/2005/8/layout/hierarchy2"/>
    <dgm:cxn modelId="{96370C12-0719-EF4E-9928-BC8D7E2C7493}" type="presParOf" srcId="{42B8F082-55D2-1345-A35E-9DE6BDAEA38E}" destId="{3CFA913A-A4C7-7E4B-BA77-72360BE51D89}" srcOrd="0" destOrd="0" presId="urn:microsoft.com/office/officeart/2005/8/layout/hierarchy2"/>
    <dgm:cxn modelId="{6A9D5547-4642-4243-9739-8CE9068D1B60}" type="presParOf" srcId="{3CFA913A-A4C7-7E4B-BA77-72360BE51D89}" destId="{DDB9DDB5-8154-224F-A2A2-6BC118F330A6}" srcOrd="0" destOrd="0" presId="urn:microsoft.com/office/officeart/2005/8/layout/hierarchy2"/>
    <dgm:cxn modelId="{A21539AE-49DC-9E43-AA76-0918168E9DAB}" type="presParOf" srcId="{42B8F082-55D2-1345-A35E-9DE6BDAEA38E}" destId="{2552A5C3-C11C-DC43-9A32-B9F0CAE3E519}" srcOrd="1" destOrd="0" presId="urn:microsoft.com/office/officeart/2005/8/layout/hierarchy2"/>
    <dgm:cxn modelId="{1DA45575-5473-994E-B6EC-35A71B4FC2AD}" type="presParOf" srcId="{2552A5C3-C11C-DC43-9A32-B9F0CAE3E519}" destId="{5ED0B31B-C091-8449-A8E8-577359A8FD26}" srcOrd="0" destOrd="0" presId="urn:microsoft.com/office/officeart/2005/8/layout/hierarchy2"/>
    <dgm:cxn modelId="{D548EBBB-074A-E04F-8D95-F89B2082A213}" type="presParOf" srcId="{2552A5C3-C11C-DC43-9A32-B9F0CAE3E519}" destId="{A21A72D4-D9BB-944A-A5FC-2C59935D695C}" srcOrd="1" destOrd="0" presId="urn:microsoft.com/office/officeart/2005/8/layout/hierarchy2"/>
    <dgm:cxn modelId="{94F967E4-DD15-664E-961D-48D18022BB7B}" type="presParOf" srcId="{42B8F082-55D2-1345-A35E-9DE6BDAEA38E}" destId="{7404BA84-2DD4-2C44-A5DF-2CBD37CA91C3}" srcOrd="2" destOrd="0" presId="urn:microsoft.com/office/officeart/2005/8/layout/hierarchy2"/>
    <dgm:cxn modelId="{83DEA66C-171E-AE4C-9CD5-EB937E588A85}" type="presParOf" srcId="{7404BA84-2DD4-2C44-A5DF-2CBD37CA91C3}" destId="{2F58983C-B6BB-3B49-BA92-9C754623C60C}" srcOrd="0" destOrd="0" presId="urn:microsoft.com/office/officeart/2005/8/layout/hierarchy2"/>
    <dgm:cxn modelId="{1E54BDAA-F832-F549-B0DF-0EA16BB2AB82}" type="presParOf" srcId="{42B8F082-55D2-1345-A35E-9DE6BDAEA38E}" destId="{CF3AEBEC-C22A-E945-91C8-34023CCFAF39}" srcOrd="3" destOrd="0" presId="urn:microsoft.com/office/officeart/2005/8/layout/hierarchy2"/>
    <dgm:cxn modelId="{F6AC28CD-12AF-2441-AB4D-AA3DCAE1F373}" type="presParOf" srcId="{CF3AEBEC-C22A-E945-91C8-34023CCFAF39}" destId="{5B603294-3650-214C-9BF9-ABB76602AAA9}" srcOrd="0" destOrd="0" presId="urn:microsoft.com/office/officeart/2005/8/layout/hierarchy2"/>
    <dgm:cxn modelId="{AA7F6D77-3A19-BC42-BBA0-66BE547DE352}" type="presParOf" srcId="{CF3AEBEC-C22A-E945-91C8-34023CCFAF39}" destId="{530446E6-3C82-E94A-A198-86DF0264898A}" srcOrd="1" destOrd="0" presId="urn:microsoft.com/office/officeart/2005/8/layout/hierarchy2"/>
    <dgm:cxn modelId="{E0C61530-C32F-B342-B7E5-8C06FBE09653}" type="presParOf" srcId="{42B8F082-55D2-1345-A35E-9DE6BDAEA38E}" destId="{CE68E61C-5669-4A46-B5AC-FA52F251B90E}" srcOrd="4" destOrd="0" presId="urn:microsoft.com/office/officeart/2005/8/layout/hierarchy2"/>
    <dgm:cxn modelId="{ADBAF2B2-8926-CF40-B4E4-6FB53689C4DF}" type="presParOf" srcId="{CE68E61C-5669-4A46-B5AC-FA52F251B90E}" destId="{5079F465-53F3-9941-8A20-1FD7C70D413C}" srcOrd="0" destOrd="0" presId="urn:microsoft.com/office/officeart/2005/8/layout/hierarchy2"/>
    <dgm:cxn modelId="{3BFCED7A-ACC5-9A49-9915-165DA3252B0E}" type="presParOf" srcId="{42B8F082-55D2-1345-A35E-9DE6BDAEA38E}" destId="{25641E28-D25F-1340-B8DB-B9EF20124036}" srcOrd="5" destOrd="0" presId="urn:microsoft.com/office/officeart/2005/8/layout/hierarchy2"/>
    <dgm:cxn modelId="{70AD2BFD-6E07-154D-B625-917F31C696BF}" type="presParOf" srcId="{25641E28-D25F-1340-B8DB-B9EF20124036}" destId="{D85F8251-FE75-A746-962A-42E55DBCF05A}" srcOrd="0" destOrd="0" presId="urn:microsoft.com/office/officeart/2005/8/layout/hierarchy2"/>
    <dgm:cxn modelId="{3A82609B-59A3-1B40-8190-995DC199BB78}" type="presParOf" srcId="{25641E28-D25F-1340-B8DB-B9EF20124036}" destId="{8B554E8B-1D1F-2C44-A70E-852D7C51C6E2}" srcOrd="1" destOrd="0" presId="urn:microsoft.com/office/officeart/2005/8/layout/hierarchy2"/>
    <dgm:cxn modelId="{0FE62389-D78A-DF47-B2F8-B19A7DE5FEA5}" type="presParOf" srcId="{42B8F082-55D2-1345-A35E-9DE6BDAEA38E}" destId="{DFED101E-0E90-FA45-AEF8-C66077261B62}" srcOrd="6" destOrd="0" presId="urn:microsoft.com/office/officeart/2005/8/layout/hierarchy2"/>
    <dgm:cxn modelId="{AFE195B1-0CD2-5C42-BB30-F484A4EA4D4E}" type="presParOf" srcId="{DFED101E-0E90-FA45-AEF8-C66077261B62}" destId="{72A534A6-056E-4C4B-BD36-F01905FBAA6E}" srcOrd="0" destOrd="0" presId="urn:microsoft.com/office/officeart/2005/8/layout/hierarchy2"/>
    <dgm:cxn modelId="{53875BC9-ECB5-7641-9860-04F6936BF39B}" type="presParOf" srcId="{42B8F082-55D2-1345-A35E-9DE6BDAEA38E}" destId="{7AC8B3BC-A7D0-E942-A7B9-D4A07CFC0A10}" srcOrd="7" destOrd="0" presId="urn:microsoft.com/office/officeart/2005/8/layout/hierarchy2"/>
    <dgm:cxn modelId="{FF0E0C78-A56A-804D-B5E7-3204416A606A}" type="presParOf" srcId="{7AC8B3BC-A7D0-E942-A7B9-D4A07CFC0A10}" destId="{0DA6852C-7CA5-B540-8780-A21952A6F624}" srcOrd="0" destOrd="0" presId="urn:microsoft.com/office/officeart/2005/8/layout/hierarchy2"/>
    <dgm:cxn modelId="{9A533C1A-E00C-4442-A706-A804B5ECEAFE}" type="presParOf" srcId="{7AC8B3BC-A7D0-E942-A7B9-D4A07CFC0A10}" destId="{3CDC3B20-0EB5-2C43-952D-A2513E09441A}" srcOrd="1" destOrd="0" presId="urn:microsoft.com/office/officeart/2005/8/layout/hierarchy2"/>
    <dgm:cxn modelId="{2EEA961C-1609-3841-8B02-9E31DF5F222B}" type="presParOf" srcId="{65F6CEBB-8E3B-1E44-98BD-E895C3685186}" destId="{8149C93E-9962-AE43-A35A-19BA3D0EFF33}" srcOrd="1" destOrd="0" presId="urn:microsoft.com/office/officeart/2005/8/layout/hierarchy2"/>
    <dgm:cxn modelId="{C165A178-2859-9242-A221-CA49977AE00D}" type="presParOf" srcId="{8149C93E-9962-AE43-A35A-19BA3D0EFF33}" destId="{10C36D52-EA51-2345-83EE-76C0858737DF}" srcOrd="0" destOrd="0" presId="urn:microsoft.com/office/officeart/2005/8/layout/hierarchy2"/>
    <dgm:cxn modelId="{53597E4A-67E5-DC4F-9F18-C1FC7BC2DF18}" type="presParOf" srcId="{8149C93E-9962-AE43-A35A-19BA3D0EFF33}" destId="{A8D773E6-EF21-C449-8AB3-627E879D505F}" srcOrd="1" destOrd="0" presId="urn:microsoft.com/office/officeart/2005/8/layout/hierarchy2"/>
    <dgm:cxn modelId="{1366589A-7996-2246-9ED8-D1536106FE3C}" type="presParOf" srcId="{A8D773E6-EF21-C449-8AB3-627E879D505F}" destId="{22195F16-6D8E-8445-A8E2-07CB8BC0F7BD}" srcOrd="0" destOrd="0" presId="urn:microsoft.com/office/officeart/2005/8/layout/hierarchy2"/>
    <dgm:cxn modelId="{B1FDBB00-E388-7E4C-A94D-8B7008383F07}" type="presParOf" srcId="{22195F16-6D8E-8445-A8E2-07CB8BC0F7BD}" destId="{28B3841D-D9B2-6743-8501-9502F4F08231}" srcOrd="0" destOrd="0" presId="urn:microsoft.com/office/officeart/2005/8/layout/hierarchy2"/>
    <dgm:cxn modelId="{957E9DEF-DDF4-A54E-B1EC-A1FA5352C72A}" type="presParOf" srcId="{A8D773E6-EF21-C449-8AB3-627E879D505F}" destId="{021A3EBF-BE80-B944-B1AB-E59C379D0A4B}" srcOrd="1" destOrd="0" presId="urn:microsoft.com/office/officeart/2005/8/layout/hierarchy2"/>
    <dgm:cxn modelId="{9BEC034A-D079-9B46-B75E-8D8B2BE9496D}" type="presParOf" srcId="{021A3EBF-BE80-B944-B1AB-E59C379D0A4B}" destId="{F2E089C5-4E18-4642-8C80-8140C797BE1E}" srcOrd="0" destOrd="0" presId="urn:microsoft.com/office/officeart/2005/8/layout/hierarchy2"/>
    <dgm:cxn modelId="{CF3DCCDE-4F3B-8144-BE58-38D0FDA17379}" type="presParOf" srcId="{021A3EBF-BE80-B944-B1AB-E59C379D0A4B}" destId="{F7DC5144-4D1B-CE4D-A6FB-D55958855731}"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E06D2AF-2EE1-9E49-8B52-F3951DFB52C9}" type="doc">
      <dgm:prSet loTypeId="urn:microsoft.com/office/officeart/2005/8/layout/hierarchy2" loCatId="pyramid" qsTypeId="urn:microsoft.com/office/officeart/2005/8/quickstyle/simple1" qsCatId="simple" csTypeId="urn:microsoft.com/office/officeart/2005/8/colors/accent1_2" csCatId="accent1" phldr="1"/>
      <dgm:spPr/>
      <dgm:t>
        <a:bodyPr/>
        <a:lstStyle/>
        <a:p>
          <a:endParaRPr lang="en-GB"/>
        </a:p>
      </dgm:t>
    </dgm:pt>
    <dgm:pt modelId="{D38BEA1C-9ACE-2641-B80A-2C3F2F57D10D}">
      <dgm:prSet phldrT="[Text]" custT="1"/>
      <dgm:spPr/>
      <dgm:t>
        <a:bodyPr/>
        <a:lstStyle/>
        <a:p>
          <a:r>
            <a:rPr lang="en-GB" sz="1600" dirty="0"/>
            <a:t>App uses (or might use) Maps</a:t>
          </a:r>
        </a:p>
      </dgm:t>
    </dgm:pt>
    <dgm:pt modelId="{F977B3C0-BF05-4145-9380-251BD305569D}" type="parTrans" cxnId="{B4DDCDBC-BE1B-1943-933D-1CA9F7F79F89}">
      <dgm:prSet custT="1"/>
      <dgm:spPr/>
      <dgm:t>
        <a:bodyPr/>
        <a:lstStyle/>
        <a:p>
          <a:endParaRPr lang="en-GB" sz="1600"/>
        </a:p>
      </dgm:t>
    </dgm:pt>
    <dgm:pt modelId="{E48761A6-AC70-A14A-879D-0D5ACEE2DDE8}" type="sibTrans" cxnId="{B4DDCDBC-BE1B-1943-933D-1CA9F7F79F89}">
      <dgm:prSet/>
      <dgm:spPr/>
      <dgm:t>
        <a:bodyPr/>
        <a:lstStyle/>
        <a:p>
          <a:endParaRPr lang="en-GB" sz="1600"/>
        </a:p>
      </dgm:t>
    </dgm:pt>
    <dgm:pt modelId="{26792D50-9CB1-1C42-A3D3-B8878DADE8CA}">
      <dgm:prSet phldrT="[Text]" custT="1"/>
      <dgm:spPr>
        <a:solidFill>
          <a:srgbClr val="FFC000"/>
        </a:solidFill>
      </dgm:spPr>
      <dgm:t>
        <a:bodyPr/>
        <a:lstStyle/>
        <a:p>
          <a:r>
            <a:rPr lang="en-GB" sz="1600" dirty="0"/>
            <a:t>Navigation</a:t>
          </a:r>
        </a:p>
      </dgm:t>
    </dgm:pt>
    <dgm:pt modelId="{6CC0CA19-6D79-BB47-ADF8-860C0CE8B9EA}" type="parTrans" cxnId="{70B53A8B-CB85-3A40-AEAE-7E010342DFF1}">
      <dgm:prSet custT="1"/>
      <dgm:spPr/>
      <dgm:t>
        <a:bodyPr/>
        <a:lstStyle/>
        <a:p>
          <a:endParaRPr lang="en-GB" sz="1600"/>
        </a:p>
      </dgm:t>
    </dgm:pt>
    <dgm:pt modelId="{6AB70687-C22A-A04C-8F8B-5124D796BB40}" type="sibTrans" cxnId="{70B53A8B-CB85-3A40-AEAE-7E010342DFF1}">
      <dgm:prSet/>
      <dgm:spPr/>
      <dgm:t>
        <a:bodyPr/>
        <a:lstStyle/>
        <a:p>
          <a:endParaRPr lang="en-GB" sz="1600"/>
        </a:p>
      </dgm:t>
    </dgm:pt>
    <dgm:pt modelId="{0A55B6CC-F553-EC43-B6E8-D07731B47028}">
      <dgm:prSet phldrT="[Text]" custT="1"/>
      <dgm:spPr>
        <a:solidFill>
          <a:srgbClr val="FFC000"/>
        </a:solidFill>
      </dgm:spPr>
      <dgm:t>
        <a:bodyPr/>
        <a:lstStyle/>
        <a:p>
          <a:r>
            <a:rPr lang="en-GB" sz="1600" dirty="0"/>
            <a:t>Points of Interest</a:t>
          </a:r>
        </a:p>
      </dgm:t>
    </dgm:pt>
    <dgm:pt modelId="{2FF00843-AC96-304F-9285-81FB832FDDDD}" type="parTrans" cxnId="{D445B71B-1BD9-2B46-8AE7-6BA3B070045E}">
      <dgm:prSet custT="1"/>
      <dgm:spPr/>
      <dgm:t>
        <a:bodyPr/>
        <a:lstStyle/>
        <a:p>
          <a:endParaRPr lang="en-GB" sz="1600"/>
        </a:p>
      </dgm:t>
    </dgm:pt>
    <dgm:pt modelId="{471EB8C0-B2C0-3947-893C-C2FE7B5684C6}" type="sibTrans" cxnId="{D445B71B-1BD9-2B46-8AE7-6BA3B070045E}">
      <dgm:prSet/>
      <dgm:spPr/>
      <dgm:t>
        <a:bodyPr/>
        <a:lstStyle/>
        <a:p>
          <a:endParaRPr lang="en-GB" sz="1600"/>
        </a:p>
      </dgm:t>
    </dgm:pt>
    <dgm:pt modelId="{F46D7DF5-41F5-F747-8816-DD521D21DA5B}">
      <dgm:prSet phldrT="[Text]" custT="1"/>
      <dgm:spPr>
        <a:solidFill>
          <a:srgbClr val="FFC000"/>
        </a:solidFill>
      </dgm:spPr>
      <dgm:t>
        <a:bodyPr/>
        <a:lstStyle/>
        <a:p>
          <a:r>
            <a:rPr lang="en-GB" sz="1600" dirty="0"/>
            <a:t>Weather</a:t>
          </a:r>
        </a:p>
      </dgm:t>
    </dgm:pt>
    <dgm:pt modelId="{227BB3E5-5426-624B-B979-BC9B7939EE2C}" type="parTrans" cxnId="{261D0A07-FFB4-5B46-B1C1-D4A512F44DCD}">
      <dgm:prSet custT="1"/>
      <dgm:spPr/>
      <dgm:t>
        <a:bodyPr/>
        <a:lstStyle/>
        <a:p>
          <a:endParaRPr lang="en-GB" sz="1600"/>
        </a:p>
      </dgm:t>
    </dgm:pt>
    <dgm:pt modelId="{44D5E5FF-FAD1-6D4F-B64E-CB36440AF743}" type="sibTrans" cxnId="{261D0A07-FFB4-5B46-B1C1-D4A512F44DCD}">
      <dgm:prSet/>
      <dgm:spPr/>
      <dgm:t>
        <a:bodyPr/>
        <a:lstStyle/>
        <a:p>
          <a:endParaRPr lang="en-GB" sz="1600"/>
        </a:p>
      </dgm:t>
    </dgm:pt>
    <dgm:pt modelId="{4061DAE4-EC49-E64F-B2F1-1A94335310B1}">
      <dgm:prSet phldrT="[Text]" custT="1"/>
      <dgm:spPr>
        <a:solidFill>
          <a:srgbClr val="FFC000"/>
        </a:solidFill>
      </dgm:spPr>
      <dgm:t>
        <a:bodyPr/>
        <a:lstStyle/>
        <a:p>
          <a:r>
            <a:rPr lang="en-GB" sz="1600" dirty="0"/>
            <a:t>Internet of Things</a:t>
          </a:r>
        </a:p>
      </dgm:t>
    </dgm:pt>
    <dgm:pt modelId="{2AD30462-8E56-A045-A553-C4554062C4B2}" type="parTrans" cxnId="{9D780393-4B38-C849-A07B-8F6C26892BA7}">
      <dgm:prSet custT="1"/>
      <dgm:spPr/>
      <dgm:t>
        <a:bodyPr/>
        <a:lstStyle/>
        <a:p>
          <a:endParaRPr lang="en-GB" sz="1600"/>
        </a:p>
      </dgm:t>
    </dgm:pt>
    <dgm:pt modelId="{637D3FCD-849F-F344-90B8-BF1827D656D0}" type="sibTrans" cxnId="{9D780393-4B38-C849-A07B-8F6C26892BA7}">
      <dgm:prSet/>
      <dgm:spPr/>
      <dgm:t>
        <a:bodyPr/>
        <a:lstStyle/>
        <a:p>
          <a:endParaRPr lang="en-GB" sz="1600"/>
        </a:p>
      </dgm:t>
    </dgm:pt>
    <dgm:pt modelId="{65F6CEBB-8E3B-1E44-98BD-E895C3685186}" type="pres">
      <dgm:prSet presAssocID="{BE06D2AF-2EE1-9E49-8B52-F3951DFB52C9}" presName="diagram" presStyleCnt="0">
        <dgm:presLayoutVars>
          <dgm:chPref val="1"/>
          <dgm:dir/>
          <dgm:animOne val="branch"/>
          <dgm:animLvl val="lvl"/>
          <dgm:resizeHandles val="exact"/>
        </dgm:presLayoutVars>
      </dgm:prSet>
      <dgm:spPr/>
    </dgm:pt>
    <dgm:pt modelId="{2C230F2C-7D5F-6744-87E5-3D5342264C99}" type="pres">
      <dgm:prSet presAssocID="{D38BEA1C-9ACE-2641-B80A-2C3F2F57D10D}" presName="root1" presStyleCnt="0"/>
      <dgm:spPr/>
    </dgm:pt>
    <dgm:pt modelId="{1E62E228-C5CC-AB4F-BA6A-791CCF8F1A97}" type="pres">
      <dgm:prSet presAssocID="{D38BEA1C-9ACE-2641-B80A-2C3F2F57D10D}" presName="LevelOneTextNode" presStyleLbl="node0" presStyleIdx="0" presStyleCnt="1">
        <dgm:presLayoutVars>
          <dgm:chPref val="3"/>
        </dgm:presLayoutVars>
      </dgm:prSet>
      <dgm:spPr/>
    </dgm:pt>
    <dgm:pt modelId="{C3FB239D-6121-5644-B613-4DA44588243E}" type="pres">
      <dgm:prSet presAssocID="{D38BEA1C-9ACE-2641-B80A-2C3F2F57D10D}" presName="level2hierChild" presStyleCnt="0"/>
      <dgm:spPr/>
    </dgm:pt>
    <dgm:pt modelId="{3CFA913A-A4C7-7E4B-BA77-72360BE51D89}" type="pres">
      <dgm:prSet presAssocID="{6CC0CA19-6D79-BB47-ADF8-860C0CE8B9EA}" presName="conn2-1" presStyleLbl="parChTrans1D2" presStyleIdx="0" presStyleCnt="4"/>
      <dgm:spPr/>
    </dgm:pt>
    <dgm:pt modelId="{DDB9DDB5-8154-224F-A2A2-6BC118F330A6}" type="pres">
      <dgm:prSet presAssocID="{6CC0CA19-6D79-BB47-ADF8-860C0CE8B9EA}" presName="connTx" presStyleLbl="parChTrans1D2" presStyleIdx="0" presStyleCnt="4"/>
      <dgm:spPr/>
    </dgm:pt>
    <dgm:pt modelId="{2552A5C3-C11C-DC43-9A32-B9F0CAE3E519}" type="pres">
      <dgm:prSet presAssocID="{26792D50-9CB1-1C42-A3D3-B8878DADE8CA}" presName="root2" presStyleCnt="0"/>
      <dgm:spPr/>
    </dgm:pt>
    <dgm:pt modelId="{5ED0B31B-C091-8449-A8E8-577359A8FD26}" type="pres">
      <dgm:prSet presAssocID="{26792D50-9CB1-1C42-A3D3-B8878DADE8CA}" presName="LevelTwoTextNode" presStyleLbl="node2" presStyleIdx="0" presStyleCnt="4">
        <dgm:presLayoutVars>
          <dgm:chPref val="3"/>
        </dgm:presLayoutVars>
      </dgm:prSet>
      <dgm:spPr/>
    </dgm:pt>
    <dgm:pt modelId="{A21A72D4-D9BB-944A-A5FC-2C59935D695C}" type="pres">
      <dgm:prSet presAssocID="{26792D50-9CB1-1C42-A3D3-B8878DADE8CA}" presName="level3hierChild" presStyleCnt="0"/>
      <dgm:spPr/>
    </dgm:pt>
    <dgm:pt modelId="{7404BA84-2DD4-2C44-A5DF-2CBD37CA91C3}" type="pres">
      <dgm:prSet presAssocID="{2FF00843-AC96-304F-9285-81FB832FDDDD}" presName="conn2-1" presStyleLbl="parChTrans1D2" presStyleIdx="1" presStyleCnt="4"/>
      <dgm:spPr/>
    </dgm:pt>
    <dgm:pt modelId="{2F58983C-B6BB-3B49-BA92-9C754623C60C}" type="pres">
      <dgm:prSet presAssocID="{2FF00843-AC96-304F-9285-81FB832FDDDD}" presName="connTx" presStyleLbl="parChTrans1D2" presStyleIdx="1" presStyleCnt="4"/>
      <dgm:spPr/>
    </dgm:pt>
    <dgm:pt modelId="{CF3AEBEC-C22A-E945-91C8-34023CCFAF39}" type="pres">
      <dgm:prSet presAssocID="{0A55B6CC-F553-EC43-B6E8-D07731B47028}" presName="root2" presStyleCnt="0"/>
      <dgm:spPr/>
    </dgm:pt>
    <dgm:pt modelId="{5B603294-3650-214C-9BF9-ABB76602AAA9}" type="pres">
      <dgm:prSet presAssocID="{0A55B6CC-F553-EC43-B6E8-D07731B47028}" presName="LevelTwoTextNode" presStyleLbl="node2" presStyleIdx="1" presStyleCnt="4">
        <dgm:presLayoutVars>
          <dgm:chPref val="3"/>
        </dgm:presLayoutVars>
      </dgm:prSet>
      <dgm:spPr/>
    </dgm:pt>
    <dgm:pt modelId="{530446E6-3C82-E94A-A198-86DF0264898A}" type="pres">
      <dgm:prSet presAssocID="{0A55B6CC-F553-EC43-B6E8-D07731B47028}" presName="level3hierChild" presStyleCnt="0"/>
      <dgm:spPr/>
    </dgm:pt>
    <dgm:pt modelId="{CE68E61C-5669-4A46-B5AC-FA52F251B90E}" type="pres">
      <dgm:prSet presAssocID="{227BB3E5-5426-624B-B979-BC9B7939EE2C}" presName="conn2-1" presStyleLbl="parChTrans1D2" presStyleIdx="2" presStyleCnt="4"/>
      <dgm:spPr/>
    </dgm:pt>
    <dgm:pt modelId="{5079F465-53F3-9941-8A20-1FD7C70D413C}" type="pres">
      <dgm:prSet presAssocID="{227BB3E5-5426-624B-B979-BC9B7939EE2C}" presName="connTx" presStyleLbl="parChTrans1D2" presStyleIdx="2" presStyleCnt="4"/>
      <dgm:spPr/>
    </dgm:pt>
    <dgm:pt modelId="{25641E28-D25F-1340-B8DB-B9EF20124036}" type="pres">
      <dgm:prSet presAssocID="{F46D7DF5-41F5-F747-8816-DD521D21DA5B}" presName="root2" presStyleCnt="0"/>
      <dgm:spPr/>
    </dgm:pt>
    <dgm:pt modelId="{D85F8251-FE75-A746-962A-42E55DBCF05A}" type="pres">
      <dgm:prSet presAssocID="{F46D7DF5-41F5-F747-8816-DD521D21DA5B}" presName="LevelTwoTextNode" presStyleLbl="node2" presStyleIdx="2" presStyleCnt="4">
        <dgm:presLayoutVars>
          <dgm:chPref val="3"/>
        </dgm:presLayoutVars>
      </dgm:prSet>
      <dgm:spPr/>
    </dgm:pt>
    <dgm:pt modelId="{8B554E8B-1D1F-2C44-A70E-852D7C51C6E2}" type="pres">
      <dgm:prSet presAssocID="{F46D7DF5-41F5-F747-8816-DD521D21DA5B}" presName="level3hierChild" presStyleCnt="0"/>
      <dgm:spPr/>
    </dgm:pt>
    <dgm:pt modelId="{DFED101E-0E90-FA45-AEF8-C66077261B62}" type="pres">
      <dgm:prSet presAssocID="{2AD30462-8E56-A045-A553-C4554062C4B2}" presName="conn2-1" presStyleLbl="parChTrans1D2" presStyleIdx="3" presStyleCnt="4"/>
      <dgm:spPr/>
    </dgm:pt>
    <dgm:pt modelId="{72A534A6-056E-4C4B-BD36-F01905FBAA6E}" type="pres">
      <dgm:prSet presAssocID="{2AD30462-8E56-A045-A553-C4554062C4B2}" presName="connTx" presStyleLbl="parChTrans1D2" presStyleIdx="3" presStyleCnt="4"/>
      <dgm:spPr/>
    </dgm:pt>
    <dgm:pt modelId="{7AC8B3BC-A7D0-E942-A7B9-D4A07CFC0A10}" type="pres">
      <dgm:prSet presAssocID="{4061DAE4-EC49-E64F-B2F1-1A94335310B1}" presName="root2" presStyleCnt="0"/>
      <dgm:spPr/>
    </dgm:pt>
    <dgm:pt modelId="{0DA6852C-7CA5-B540-8780-A21952A6F624}" type="pres">
      <dgm:prSet presAssocID="{4061DAE4-EC49-E64F-B2F1-1A94335310B1}" presName="LevelTwoTextNode" presStyleLbl="node2" presStyleIdx="3" presStyleCnt="4">
        <dgm:presLayoutVars>
          <dgm:chPref val="3"/>
        </dgm:presLayoutVars>
      </dgm:prSet>
      <dgm:spPr/>
    </dgm:pt>
    <dgm:pt modelId="{3CDC3B20-0EB5-2C43-952D-A2513E09441A}" type="pres">
      <dgm:prSet presAssocID="{4061DAE4-EC49-E64F-B2F1-1A94335310B1}" presName="level3hierChild" presStyleCnt="0"/>
      <dgm:spPr/>
    </dgm:pt>
  </dgm:ptLst>
  <dgm:cxnLst>
    <dgm:cxn modelId="{261D0A07-FFB4-5B46-B1C1-D4A512F44DCD}" srcId="{D38BEA1C-9ACE-2641-B80A-2C3F2F57D10D}" destId="{F46D7DF5-41F5-F747-8816-DD521D21DA5B}" srcOrd="2" destOrd="0" parTransId="{227BB3E5-5426-624B-B979-BC9B7939EE2C}" sibTransId="{44D5E5FF-FAD1-6D4F-B64E-CB36440AF743}"/>
    <dgm:cxn modelId="{D445B71B-1BD9-2B46-8AE7-6BA3B070045E}" srcId="{D38BEA1C-9ACE-2641-B80A-2C3F2F57D10D}" destId="{0A55B6CC-F553-EC43-B6E8-D07731B47028}" srcOrd="1" destOrd="0" parTransId="{2FF00843-AC96-304F-9285-81FB832FDDDD}" sibTransId="{471EB8C0-B2C0-3947-893C-C2FE7B5684C6}"/>
    <dgm:cxn modelId="{B3E1B31D-D3A1-C54C-BC89-7BA185C5C890}" type="presOf" srcId="{227BB3E5-5426-624B-B979-BC9B7939EE2C}" destId="{CE68E61C-5669-4A46-B5AC-FA52F251B90E}" srcOrd="0" destOrd="0" presId="urn:microsoft.com/office/officeart/2005/8/layout/hierarchy2"/>
    <dgm:cxn modelId="{4C4B5425-9E51-6348-BC9C-90AAB77B2DBD}" type="presOf" srcId="{BE06D2AF-2EE1-9E49-8B52-F3951DFB52C9}" destId="{65F6CEBB-8E3B-1E44-98BD-E895C3685186}" srcOrd="0" destOrd="0" presId="urn:microsoft.com/office/officeart/2005/8/layout/hierarchy2"/>
    <dgm:cxn modelId="{0E6ED52D-1CE6-4348-B174-2767B5C8E7E4}" type="presOf" srcId="{26792D50-9CB1-1C42-A3D3-B8878DADE8CA}" destId="{5ED0B31B-C091-8449-A8E8-577359A8FD26}" srcOrd="0" destOrd="0" presId="urn:microsoft.com/office/officeart/2005/8/layout/hierarchy2"/>
    <dgm:cxn modelId="{53F74972-47DE-CF4A-9594-3277FA9C7FE4}" type="presOf" srcId="{2FF00843-AC96-304F-9285-81FB832FDDDD}" destId="{2F58983C-B6BB-3B49-BA92-9C754623C60C}" srcOrd="1" destOrd="0" presId="urn:microsoft.com/office/officeart/2005/8/layout/hierarchy2"/>
    <dgm:cxn modelId="{C9079878-E952-B041-8004-348703C2A89F}" type="presOf" srcId="{2AD30462-8E56-A045-A553-C4554062C4B2}" destId="{DFED101E-0E90-FA45-AEF8-C66077261B62}" srcOrd="0" destOrd="0" presId="urn:microsoft.com/office/officeart/2005/8/layout/hierarchy2"/>
    <dgm:cxn modelId="{7D121E7B-649B-DC49-985E-1E16447A5DF4}" type="presOf" srcId="{6CC0CA19-6D79-BB47-ADF8-860C0CE8B9EA}" destId="{3CFA913A-A4C7-7E4B-BA77-72360BE51D89}" srcOrd="0" destOrd="0" presId="urn:microsoft.com/office/officeart/2005/8/layout/hierarchy2"/>
    <dgm:cxn modelId="{C761C381-1564-5C48-BD22-3B9D68A2417C}" type="presOf" srcId="{227BB3E5-5426-624B-B979-BC9B7939EE2C}" destId="{5079F465-53F3-9941-8A20-1FD7C70D413C}" srcOrd="1" destOrd="0" presId="urn:microsoft.com/office/officeart/2005/8/layout/hierarchy2"/>
    <dgm:cxn modelId="{70B53A8B-CB85-3A40-AEAE-7E010342DFF1}" srcId="{D38BEA1C-9ACE-2641-B80A-2C3F2F57D10D}" destId="{26792D50-9CB1-1C42-A3D3-B8878DADE8CA}" srcOrd="0" destOrd="0" parTransId="{6CC0CA19-6D79-BB47-ADF8-860C0CE8B9EA}" sibTransId="{6AB70687-C22A-A04C-8F8B-5124D796BB40}"/>
    <dgm:cxn modelId="{9D780393-4B38-C849-A07B-8F6C26892BA7}" srcId="{D38BEA1C-9ACE-2641-B80A-2C3F2F57D10D}" destId="{4061DAE4-EC49-E64F-B2F1-1A94335310B1}" srcOrd="3" destOrd="0" parTransId="{2AD30462-8E56-A045-A553-C4554062C4B2}" sibTransId="{637D3FCD-849F-F344-90B8-BF1827D656D0}"/>
    <dgm:cxn modelId="{BB9DED96-5370-3846-A60C-E0A3FF5AB2A5}" type="presOf" srcId="{2AD30462-8E56-A045-A553-C4554062C4B2}" destId="{72A534A6-056E-4C4B-BD36-F01905FBAA6E}" srcOrd="1" destOrd="0" presId="urn:microsoft.com/office/officeart/2005/8/layout/hierarchy2"/>
    <dgm:cxn modelId="{7308049B-25B8-5542-8529-DA5FF2DC815C}" type="presOf" srcId="{2FF00843-AC96-304F-9285-81FB832FDDDD}" destId="{7404BA84-2DD4-2C44-A5DF-2CBD37CA91C3}" srcOrd="0" destOrd="0" presId="urn:microsoft.com/office/officeart/2005/8/layout/hierarchy2"/>
    <dgm:cxn modelId="{2E43159B-89E3-EB43-BDE7-BBF4A823C7CF}" type="presOf" srcId="{6CC0CA19-6D79-BB47-ADF8-860C0CE8B9EA}" destId="{DDB9DDB5-8154-224F-A2A2-6BC118F330A6}" srcOrd="1" destOrd="0" presId="urn:microsoft.com/office/officeart/2005/8/layout/hierarchy2"/>
    <dgm:cxn modelId="{B4DDCDBC-BE1B-1943-933D-1CA9F7F79F89}" srcId="{BE06D2AF-2EE1-9E49-8B52-F3951DFB52C9}" destId="{D38BEA1C-9ACE-2641-B80A-2C3F2F57D10D}" srcOrd="0" destOrd="0" parTransId="{F977B3C0-BF05-4145-9380-251BD305569D}" sibTransId="{E48761A6-AC70-A14A-879D-0D5ACEE2DDE8}"/>
    <dgm:cxn modelId="{8EF8AFC8-1C50-784F-B5DF-0D0333C63D89}" type="presOf" srcId="{0A55B6CC-F553-EC43-B6E8-D07731B47028}" destId="{5B603294-3650-214C-9BF9-ABB76602AAA9}" srcOrd="0" destOrd="0" presId="urn:microsoft.com/office/officeart/2005/8/layout/hierarchy2"/>
    <dgm:cxn modelId="{0F317BE1-FDFB-7144-B56C-FE1460B15908}" type="presOf" srcId="{4061DAE4-EC49-E64F-B2F1-1A94335310B1}" destId="{0DA6852C-7CA5-B540-8780-A21952A6F624}" srcOrd="0" destOrd="0" presId="urn:microsoft.com/office/officeart/2005/8/layout/hierarchy2"/>
    <dgm:cxn modelId="{0C9551E4-B7BD-8C48-B949-0A2418A5C518}" type="presOf" srcId="{F46D7DF5-41F5-F747-8816-DD521D21DA5B}" destId="{D85F8251-FE75-A746-962A-42E55DBCF05A}" srcOrd="0" destOrd="0" presId="urn:microsoft.com/office/officeart/2005/8/layout/hierarchy2"/>
    <dgm:cxn modelId="{F67F9AE4-1EC8-734B-AE57-0A6F5D71F908}" type="presOf" srcId="{D38BEA1C-9ACE-2641-B80A-2C3F2F57D10D}" destId="{1E62E228-C5CC-AB4F-BA6A-791CCF8F1A97}" srcOrd="0" destOrd="0" presId="urn:microsoft.com/office/officeart/2005/8/layout/hierarchy2"/>
    <dgm:cxn modelId="{233B1C8A-BB13-C541-B4B7-A260BD9784BC}" type="presParOf" srcId="{65F6CEBB-8E3B-1E44-98BD-E895C3685186}" destId="{2C230F2C-7D5F-6744-87E5-3D5342264C99}" srcOrd="0" destOrd="0" presId="urn:microsoft.com/office/officeart/2005/8/layout/hierarchy2"/>
    <dgm:cxn modelId="{07D9D34F-8C8C-874D-8BF5-F3DEC4C6309B}" type="presParOf" srcId="{2C230F2C-7D5F-6744-87E5-3D5342264C99}" destId="{1E62E228-C5CC-AB4F-BA6A-791CCF8F1A97}" srcOrd="0" destOrd="0" presId="urn:microsoft.com/office/officeart/2005/8/layout/hierarchy2"/>
    <dgm:cxn modelId="{1A882C70-9B1C-0E44-9DED-5C21CF56E4E0}" type="presParOf" srcId="{2C230F2C-7D5F-6744-87E5-3D5342264C99}" destId="{C3FB239D-6121-5644-B613-4DA44588243E}" srcOrd="1" destOrd="0" presId="urn:microsoft.com/office/officeart/2005/8/layout/hierarchy2"/>
    <dgm:cxn modelId="{BC35B37E-1C58-234D-AE76-2DA3EB2C0B06}" type="presParOf" srcId="{C3FB239D-6121-5644-B613-4DA44588243E}" destId="{3CFA913A-A4C7-7E4B-BA77-72360BE51D89}" srcOrd="0" destOrd="0" presId="urn:microsoft.com/office/officeart/2005/8/layout/hierarchy2"/>
    <dgm:cxn modelId="{80C5409E-420A-B04A-A6B2-9CD3D142371D}" type="presParOf" srcId="{3CFA913A-A4C7-7E4B-BA77-72360BE51D89}" destId="{DDB9DDB5-8154-224F-A2A2-6BC118F330A6}" srcOrd="0" destOrd="0" presId="urn:microsoft.com/office/officeart/2005/8/layout/hierarchy2"/>
    <dgm:cxn modelId="{CFFBDA10-5A69-2C47-AE1D-A324DAF1C4EB}" type="presParOf" srcId="{C3FB239D-6121-5644-B613-4DA44588243E}" destId="{2552A5C3-C11C-DC43-9A32-B9F0CAE3E519}" srcOrd="1" destOrd="0" presId="urn:microsoft.com/office/officeart/2005/8/layout/hierarchy2"/>
    <dgm:cxn modelId="{01C22124-BFD4-DC44-9D76-D77701BEB3E8}" type="presParOf" srcId="{2552A5C3-C11C-DC43-9A32-B9F0CAE3E519}" destId="{5ED0B31B-C091-8449-A8E8-577359A8FD26}" srcOrd="0" destOrd="0" presId="urn:microsoft.com/office/officeart/2005/8/layout/hierarchy2"/>
    <dgm:cxn modelId="{D545C203-1DF6-FE43-9552-1E02AA21ADA0}" type="presParOf" srcId="{2552A5C3-C11C-DC43-9A32-B9F0CAE3E519}" destId="{A21A72D4-D9BB-944A-A5FC-2C59935D695C}" srcOrd="1" destOrd="0" presId="urn:microsoft.com/office/officeart/2005/8/layout/hierarchy2"/>
    <dgm:cxn modelId="{FBD31744-7C09-D642-8D21-ACDC26EB0B36}" type="presParOf" srcId="{C3FB239D-6121-5644-B613-4DA44588243E}" destId="{7404BA84-2DD4-2C44-A5DF-2CBD37CA91C3}" srcOrd="2" destOrd="0" presId="urn:microsoft.com/office/officeart/2005/8/layout/hierarchy2"/>
    <dgm:cxn modelId="{89A8EA4C-8242-B741-8708-02902C68E157}" type="presParOf" srcId="{7404BA84-2DD4-2C44-A5DF-2CBD37CA91C3}" destId="{2F58983C-B6BB-3B49-BA92-9C754623C60C}" srcOrd="0" destOrd="0" presId="urn:microsoft.com/office/officeart/2005/8/layout/hierarchy2"/>
    <dgm:cxn modelId="{EB9C7A33-987D-A04A-91BE-FFEB0F6AA14B}" type="presParOf" srcId="{C3FB239D-6121-5644-B613-4DA44588243E}" destId="{CF3AEBEC-C22A-E945-91C8-34023CCFAF39}" srcOrd="3" destOrd="0" presId="urn:microsoft.com/office/officeart/2005/8/layout/hierarchy2"/>
    <dgm:cxn modelId="{055C0D67-326B-4049-8850-D9206DDBF7F2}" type="presParOf" srcId="{CF3AEBEC-C22A-E945-91C8-34023CCFAF39}" destId="{5B603294-3650-214C-9BF9-ABB76602AAA9}" srcOrd="0" destOrd="0" presId="urn:microsoft.com/office/officeart/2005/8/layout/hierarchy2"/>
    <dgm:cxn modelId="{163EEA98-F2B2-F14E-8FAA-B692E956325B}" type="presParOf" srcId="{CF3AEBEC-C22A-E945-91C8-34023CCFAF39}" destId="{530446E6-3C82-E94A-A198-86DF0264898A}" srcOrd="1" destOrd="0" presId="urn:microsoft.com/office/officeart/2005/8/layout/hierarchy2"/>
    <dgm:cxn modelId="{943D13F5-9F7B-C548-8EAF-F9BB7703B0AF}" type="presParOf" srcId="{C3FB239D-6121-5644-B613-4DA44588243E}" destId="{CE68E61C-5669-4A46-B5AC-FA52F251B90E}" srcOrd="4" destOrd="0" presId="urn:microsoft.com/office/officeart/2005/8/layout/hierarchy2"/>
    <dgm:cxn modelId="{B959A48E-6161-BE4E-B2B7-8E235BA03F6F}" type="presParOf" srcId="{CE68E61C-5669-4A46-B5AC-FA52F251B90E}" destId="{5079F465-53F3-9941-8A20-1FD7C70D413C}" srcOrd="0" destOrd="0" presId="urn:microsoft.com/office/officeart/2005/8/layout/hierarchy2"/>
    <dgm:cxn modelId="{1284838B-00AA-BA4F-B549-74DE6B68CD2A}" type="presParOf" srcId="{C3FB239D-6121-5644-B613-4DA44588243E}" destId="{25641E28-D25F-1340-B8DB-B9EF20124036}" srcOrd="5" destOrd="0" presId="urn:microsoft.com/office/officeart/2005/8/layout/hierarchy2"/>
    <dgm:cxn modelId="{2DC0C42B-4846-AD4A-B47D-0184B82A3D40}" type="presParOf" srcId="{25641E28-D25F-1340-B8DB-B9EF20124036}" destId="{D85F8251-FE75-A746-962A-42E55DBCF05A}" srcOrd="0" destOrd="0" presId="urn:microsoft.com/office/officeart/2005/8/layout/hierarchy2"/>
    <dgm:cxn modelId="{07DCE1E6-3740-FC40-91C1-D4F8B024DED1}" type="presParOf" srcId="{25641E28-D25F-1340-B8DB-B9EF20124036}" destId="{8B554E8B-1D1F-2C44-A70E-852D7C51C6E2}" srcOrd="1" destOrd="0" presId="urn:microsoft.com/office/officeart/2005/8/layout/hierarchy2"/>
    <dgm:cxn modelId="{A7C71B3F-6B68-C84D-9391-EDC661A5F1D2}" type="presParOf" srcId="{C3FB239D-6121-5644-B613-4DA44588243E}" destId="{DFED101E-0E90-FA45-AEF8-C66077261B62}" srcOrd="6" destOrd="0" presId="urn:microsoft.com/office/officeart/2005/8/layout/hierarchy2"/>
    <dgm:cxn modelId="{DADF8DF9-BA45-5341-BD58-CC3DF28A9E81}" type="presParOf" srcId="{DFED101E-0E90-FA45-AEF8-C66077261B62}" destId="{72A534A6-056E-4C4B-BD36-F01905FBAA6E}" srcOrd="0" destOrd="0" presId="urn:microsoft.com/office/officeart/2005/8/layout/hierarchy2"/>
    <dgm:cxn modelId="{E084AF74-58AC-AF40-B55A-3657EAE9F73A}" type="presParOf" srcId="{C3FB239D-6121-5644-B613-4DA44588243E}" destId="{7AC8B3BC-A7D0-E942-A7B9-D4A07CFC0A10}" srcOrd="7" destOrd="0" presId="urn:microsoft.com/office/officeart/2005/8/layout/hierarchy2"/>
    <dgm:cxn modelId="{4F058AD4-65B9-0D4E-866C-1DA0B32C9745}" type="presParOf" srcId="{7AC8B3BC-A7D0-E942-A7B9-D4A07CFC0A10}" destId="{0DA6852C-7CA5-B540-8780-A21952A6F624}" srcOrd="0" destOrd="0" presId="urn:microsoft.com/office/officeart/2005/8/layout/hierarchy2"/>
    <dgm:cxn modelId="{56C1EB25-70AB-EB44-9197-A9D078102540}" type="presParOf" srcId="{7AC8B3BC-A7D0-E942-A7B9-D4A07CFC0A10}" destId="{3CDC3B20-0EB5-2C43-952D-A2513E09441A}"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E06D2AF-2EE1-9E49-8B52-F3951DFB52C9}" type="doc">
      <dgm:prSet loTypeId="urn:microsoft.com/office/officeart/2005/8/layout/hierarchy2" loCatId="pyramid" qsTypeId="urn:microsoft.com/office/officeart/2005/8/quickstyle/simple1" qsCatId="simple" csTypeId="urn:microsoft.com/office/officeart/2005/8/colors/accent1_2" csCatId="accent1" phldr="1"/>
      <dgm:spPr/>
      <dgm:t>
        <a:bodyPr/>
        <a:lstStyle/>
        <a:p>
          <a:endParaRPr lang="en-GB"/>
        </a:p>
      </dgm:t>
    </dgm:pt>
    <dgm:pt modelId="{D38BEA1C-9ACE-2641-B80A-2C3F2F57D10D}">
      <dgm:prSet phldrT="[Text]" custT="1"/>
      <dgm:spPr/>
      <dgm:t>
        <a:bodyPr/>
        <a:lstStyle/>
        <a:p>
          <a:r>
            <a:rPr lang="en-GB" sz="1600" dirty="0"/>
            <a:t>App uses (or might use) Maps</a:t>
          </a:r>
        </a:p>
      </dgm:t>
    </dgm:pt>
    <dgm:pt modelId="{F977B3C0-BF05-4145-9380-251BD305569D}" type="parTrans" cxnId="{B4DDCDBC-BE1B-1943-933D-1CA9F7F79F89}">
      <dgm:prSet custT="1"/>
      <dgm:spPr/>
      <dgm:t>
        <a:bodyPr/>
        <a:lstStyle/>
        <a:p>
          <a:endParaRPr lang="en-GB" sz="1600"/>
        </a:p>
      </dgm:t>
    </dgm:pt>
    <dgm:pt modelId="{E48761A6-AC70-A14A-879D-0D5ACEE2DDE8}" type="sibTrans" cxnId="{B4DDCDBC-BE1B-1943-933D-1CA9F7F79F89}">
      <dgm:prSet/>
      <dgm:spPr/>
      <dgm:t>
        <a:bodyPr/>
        <a:lstStyle/>
        <a:p>
          <a:endParaRPr lang="en-GB" sz="1600"/>
        </a:p>
      </dgm:t>
    </dgm:pt>
    <dgm:pt modelId="{26792D50-9CB1-1C42-A3D3-B8878DADE8CA}">
      <dgm:prSet phldrT="[Text]" custT="1"/>
      <dgm:spPr>
        <a:solidFill>
          <a:srgbClr val="FFC000"/>
        </a:solidFill>
      </dgm:spPr>
      <dgm:t>
        <a:bodyPr/>
        <a:lstStyle/>
        <a:p>
          <a:r>
            <a:rPr lang="en-GB" sz="1600" dirty="0"/>
            <a:t>Navigation</a:t>
          </a:r>
        </a:p>
      </dgm:t>
    </dgm:pt>
    <dgm:pt modelId="{6CC0CA19-6D79-BB47-ADF8-860C0CE8B9EA}" type="parTrans" cxnId="{70B53A8B-CB85-3A40-AEAE-7E010342DFF1}">
      <dgm:prSet custT="1"/>
      <dgm:spPr/>
      <dgm:t>
        <a:bodyPr/>
        <a:lstStyle/>
        <a:p>
          <a:endParaRPr lang="en-GB" sz="1600"/>
        </a:p>
      </dgm:t>
    </dgm:pt>
    <dgm:pt modelId="{6AB70687-C22A-A04C-8F8B-5124D796BB40}" type="sibTrans" cxnId="{70B53A8B-CB85-3A40-AEAE-7E010342DFF1}">
      <dgm:prSet/>
      <dgm:spPr/>
      <dgm:t>
        <a:bodyPr/>
        <a:lstStyle/>
        <a:p>
          <a:endParaRPr lang="en-GB" sz="1600"/>
        </a:p>
      </dgm:t>
    </dgm:pt>
    <dgm:pt modelId="{0A55B6CC-F553-EC43-B6E8-D07731B47028}">
      <dgm:prSet phldrT="[Text]" custT="1"/>
      <dgm:spPr>
        <a:solidFill>
          <a:srgbClr val="FFC000"/>
        </a:solidFill>
      </dgm:spPr>
      <dgm:t>
        <a:bodyPr/>
        <a:lstStyle/>
        <a:p>
          <a:r>
            <a:rPr lang="en-GB" sz="1600" dirty="0"/>
            <a:t>Points of Interest</a:t>
          </a:r>
        </a:p>
      </dgm:t>
    </dgm:pt>
    <dgm:pt modelId="{2FF00843-AC96-304F-9285-81FB832FDDDD}" type="parTrans" cxnId="{D445B71B-1BD9-2B46-8AE7-6BA3B070045E}">
      <dgm:prSet custT="1"/>
      <dgm:spPr/>
      <dgm:t>
        <a:bodyPr/>
        <a:lstStyle/>
        <a:p>
          <a:endParaRPr lang="en-GB" sz="1600"/>
        </a:p>
      </dgm:t>
    </dgm:pt>
    <dgm:pt modelId="{471EB8C0-B2C0-3947-893C-C2FE7B5684C6}" type="sibTrans" cxnId="{D445B71B-1BD9-2B46-8AE7-6BA3B070045E}">
      <dgm:prSet/>
      <dgm:spPr/>
      <dgm:t>
        <a:bodyPr/>
        <a:lstStyle/>
        <a:p>
          <a:endParaRPr lang="en-GB" sz="1600"/>
        </a:p>
      </dgm:t>
    </dgm:pt>
    <dgm:pt modelId="{F46D7DF5-41F5-F747-8816-DD521D21DA5B}">
      <dgm:prSet phldrT="[Text]" custT="1"/>
      <dgm:spPr>
        <a:solidFill>
          <a:srgbClr val="FFC000"/>
        </a:solidFill>
      </dgm:spPr>
      <dgm:t>
        <a:bodyPr/>
        <a:lstStyle/>
        <a:p>
          <a:r>
            <a:rPr lang="en-GB" sz="1600" dirty="0"/>
            <a:t>Weather</a:t>
          </a:r>
        </a:p>
      </dgm:t>
    </dgm:pt>
    <dgm:pt modelId="{227BB3E5-5426-624B-B979-BC9B7939EE2C}" type="parTrans" cxnId="{261D0A07-FFB4-5B46-B1C1-D4A512F44DCD}">
      <dgm:prSet custT="1"/>
      <dgm:spPr/>
      <dgm:t>
        <a:bodyPr/>
        <a:lstStyle/>
        <a:p>
          <a:endParaRPr lang="en-GB" sz="1600"/>
        </a:p>
      </dgm:t>
    </dgm:pt>
    <dgm:pt modelId="{44D5E5FF-FAD1-6D4F-B64E-CB36440AF743}" type="sibTrans" cxnId="{261D0A07-FFB4-5B46-B1C1-D4A512F44DCD}">
      <dgm:prSet/>
      <dgm:spPr/>
      <dgm:t>
        <a:bodyPr/>
        <a:lstStyle/>
        <a:p>
          <a:endParaRPr lang="en-GB" sz="1600"/>
        </a:p>
      </dgm:t>
    </dgm:pt>
    <dgm:pt modelId="{4061DAE4-EC49-E64F-B2F1-1A94335310B1}">
      <dgm:prSet phldrT="[Text]" custT="1"/>
      <dgm:spPr>
        <a:solidFill>
          <a:srgbClr val="FFC000"/>
        </a:solidFill>
      </dgm:spPr>
      <dgm:t>
        <a:bodyPr/>
        <a:lstStyle/>
        <a:p>
          <a:r>
            <a:rPr lang="en-GB" sz="1600" dirty="0"/>
            <a:t>Internet of Things</a:t>
          </a:r>
        </a:p>
      </dgm:t>
    </dgm:pt>
    <dgm:pt modelId="{2AD30462-8E56-A045-A553-C4554062C4B2}" type="parTrans" cxnId="{9D780393-4B38-C849-A07B-8F6C26892BA7}">
      <dgm:prSet custT="1"/>
      <dgm:spPr/>
      <dgm:t>
        <a:bodyPr/>
        <a:lstStyle/>
        <a:p>
          <a:endParaRPr lang="en-GB" sz="1600"/>
        </a:p>
      </dgm:t>
    </dgm:pt>
    <dgm:pt modelId="{637D3FCD-849F-F344-90B8-BF1827D656D0}" type="sibTrans" cxnId="{9D780393-4B38-C849-A07B-8F6C26892BA7}">
      <dgm:prSet/>
      <dgm:spPr/>
      <dgm:t>
        <a:bodyPr/>
        <a:lstStyle/>
        <a:p>
          <a:endParaRPr lang="en-GB" sz="1600"/>
        </a:p>
      </dgm:t>
    </dgm:pt>
    <dgm:pt modelId="{65F6CEBB-8E3B-1E44-98BD-E895C3685186}" type="pres">
      <dgm:prSet presAssocID="{BE06D2AF-2EE1-9E49-8B52-F3951DFB52C9}" presName="diagram" presStyleCnt="0">
        <dgm:presLayoutVars>
          <dgm:chPref val="1"/>
          <dgm:dir/>
          <dgm:animOne val="branch"/>
          <dgm:animLvl val="lvl"/>
          <dgm:resizeHandles val="exact"/>
        </dgm:presLayoutVars>
      </dgm:prSet>
      <dgm:spPr/>
    </dgm:pt>
    <dgm:pt modelId="{2C230F2C-7D5F-6744-87E5-3D5342264C99}" type="pres">
      <dgm:prSet presAssocID="{D38BEA1C-9ACE-2641-B80A-2C3F2F57D10D}" presName="root1" presStyleCnt="0"/>
      <dgm:spPr/>
    </dgm:pt>
    <dgm:pt modelId="{1E62E228-C5CC-AB4F-BA6A-791CCF8F1A97}" type="pres">
      <dgm:prSet presAssocID="{D38BEA1C-9ACE-2641-B80A-2C3F2F57D10D}" presName="LevelOneTextNode" presStyleLbl="node0" presStyleIdx="0" presStyleCnt="1">
        <dgm:presLayoutVars>
          <dgm:chPref val="3"/>
        </dgm:presLayoutVars>
      </dgm:prSet>
      <dgm:spPr/>
    </dgm:pt>
    <dgm:pt modelId="{C3FB239D-6121-5644-B613-4DA44588243E}" type="pres">
      <dgm:prSet presAssocID="{D38BEA1C-9ACE-2641-B80A-2C3F2F57D10D}" presName="level2hierChild" presStyleCnt="0"/>
      <dgm:spPr/>
    </dgm:pt>
    <dgm:pt modelId="{3CFA913A-A4C7-7E4B-BA77-72360BE51D89}" type="pres">
      <dgm:prSet presAssocID="{6CC0CA19-6D79-BB47-ADF8-860C0CE8B9EA}" presName="conn2-1" presStyleLbl="parChTrans1D2" presStyleIdx="0" presStyleCnt="4"/>
      <dgm:spPr/>
    </dgm:pt>
    <dgm:pt modelId="{DDB9DDB5-8154-224F-A2A2-6BC118F330A6}" type="pres">
      <dgm:prSet presAssocID="{6CC0CA19-6D79-BB47-ADF8-860C0CE8B9EA}" presName="connTx" presStyleLbl="parChTrans1D2" presStyleIdx="0" presStyleCnt="4"/>
      <dgm:spPr/>
    </dgm:pt>
    <dgm:pt modelId="{2552A5C3-C11C-DC43-9A32-B9F0CAE3E519}" type="pres">
      <dgm:prSet presAssocID="{26792D50-9CB1-1C42-A3D3-B8878DADE8CA}" presName="root2" presStyleCnt="0"/>
      <dgm:spPr/>
    </dgm:pt>
    <dgm:pt modelId="{5ED0B31B-C091-8449-A8E8-577359A8FD26}" type="pres">
      <dgm:prSet presAssocID="{26792D50-9CB1-1C42-A3D3-B8878DADE8CA}" presName="LevelTwoTextNode" presStyleLbl="node2" presStyleIdx="0" presStyleCnt="4">
        <dgm:presLayoutVars>
          <dgm:chPref val="3"/>
        </dgm:presLayoutVars>
      </dgm:prSet>
      <dgm:spPr/>
    </dgm:pt>
    <dgm:pt modelId="{A21A72D4-D9BB-944A-A5FC-2C59935D695C}" type="pres">
      <dgm:prSet presAssocID="{26792D50-9CB1-1C42-A3D3-B8878DADE8CA}" presName="level3hierChild" presStyleCnt="0"/>
      <dgm:spPr/>
    </dgm:pt>
    <dgm:pt modelId="{7404BA84-2DD4-2C44-A5DF-2CBD37CA91C3}" type="pres">
      <dgm:prSet presAssocID="{2FF00843-AC96-304F-9285-81FB832FDDDD}" presName="conn2-1" presStyleLbl="parChTrans1D2" presStyleIdx="1" presStyleCnt="4"/>
      <dgm:spPr/>
    </dgm:pt>
    <dgm:pt modelId="{2F58983C-B6BB-3B49-BA92-9C754623C60C}" type="pres">
      <dgm:prSet presAssocID="{2FF00843-AC96-304F-9285-81FB832FDDDD}" presName="connTx" presStyleLbl="parChTrans1D2" presStyleIdx="1" presStyleCnt="4"/>
      <dgm:spPr/>
    </dgm:pt>
    <dgm:pt modelId="{CF3AEBEC-C22A-E945-91C8-34023CCFAF39}" type="pres">
      <dgm:prSet presAssocID="{0A55B6CC-F553-EC43-B6E8-D07731B47028}" presName="root2" presStyleCnt="0"/>
      <dgm:spPr/>
    </dgm:pt>
    <dgm:pt modelId="{5B603294-3650-214C-9BF9-ABB76602AAA9}" type="pres">
      <dgm:prSet presAssocID="{0A55B6CC-F553-EC43-B6E8-D07731B47028}" presName="LevelTwoTextNode" presStyleLbl="node2" presStyleIdx="1" presStyleCnt="4">
        <dgm:presLayoutVars>
          <dgm:chPref val="3"/>
        </dgm:presLayoutVars>
      </dgm:prSet>
      <dgm:spPr/>
    </dgm:pt>
    <dgm:pt modelId="{530446E6-3C82-E94A-A198-86DF0264898A}" type="pres">
      <dgm:prSet presAssocID="{0A55B6CC-F553-EC43-B6E8-D07731B47028}" presName="level3hierChild" presStyleCnt="0"/>
      <dgm:spPr/>
    </dgm:pt>
    <dgm:pt modelId="{CE68E61C-5669-4A46-B5AC-FA52F251B90E}" type="pres">
      <dgm:prSet presAssocID="{227BB3E5-5426-624B-B979-BC9B7939EE2C}" presName="conn2-1" presStyleLbl="parChTrans1D2" presStyleIdx="2" presStyleCnt="4"/>
      <dgm:spPr/>
    </dgm:pt>
    <dgm:pt modelId="{5079F465-53F3-9941-8A20-1FD7C70D413C}" type="pres">
      <dgm:prSet presAssocID="{227BB3E5-5426-624B-B979-BC9B7939EE2C}" presName="connTx" presStyleLbl="parChTrans1D2" presStyleIdx="2" presStyleCnt="4"/>
      <dgm:spPr/>
    </dgm:pt>
    <dgm:pt modelId="{25641E28-D25F-1340-B8DB-B9EF20124036}" type="pres">
      <dgm:prSet presAssocID="{F46D7DF5-41F5-F747-8816-DD521D21DA5B}" presName="root2" presStyleCnt="0"/>
      <dgm:spPr/>
    </dgm:pt>
    <dgm:pt modelId="{D85F8251-FE75-A746-962A-42E55DBCF05A}" type="pres">
      <dgm:prSet presAssocID="{F46D7DF5-41F5-F747-8816-DD521D21DA5B}" presName="LevelTwoTextNode" presStyleLbl="node2" presStyleIdx="2" presStyleCnt="4">
        <dgm:presLayoutVars>
          <dgm:chPref val="3"/>
        </dgm:presLayoutVars>
      </dgm:prSet>
      <dgm:spPr/>
    </dgm:pt>
    <dgm:pt modelId="{8B554E8B-1D1F-2C44-A70E-852D7C51C6E2}" type="pres">
      <dgm:prSet presAssocID="{F46D7DF5-41F5-F747-8816-DD521D21DA5B}" presName="level3hierChild" presStyleCnt="0"/>
      <dgm:spPr/>
    </dgm:pt>
    <dgm:pt modelId="{DFED101E-0E90-FA45-AEF8-C66077261B62}" type="pres">
      <dgm:prSet presAssocID="{2AD30462-8E56-A045-A553-C4554062C4B2}" presName="conn2-1" presStyleLbl="parChTrans1D2" presStyleIdx="3" presStyleCnt="4"/>
      <dgm:spPr/>
    </dgm:pt>
    <dgm:pt modelId="{72A534A6-056E-4C4B-BD36-F01905FBAA6E}" type="pres">
      <dgm:prSet presAssocID="{2AD30462-8E56-A045-A553-C4554062C4B2}" presName="connTx" presStyleLbl="parChTrans1D2" presStyleIdx="3" presStyleCnt="4"/>
      <dgm:spPr/>
    </dgm:pt>
    <dgm:pt modelId="{7AC8B3BC-A7D0-E942-A7B9-D4A07CFC0A10}" type="pres">
      <dgm:prSet presAssocID="{4061DAE4-EC49-E64F-B2F1-1A94335310B1}" presName="root2" presStyleCnt="0"/>
      <dgm:spPr/>
    </dgm:pt>
    <dgm:pt modelId="{0DA6852C-7CA5-B540-8780-A21952A6F624}" type="pres">
      <dgm:prSet presAssocID="{4061DAE4-EC49-E64F-B2F1-1A94335310B1}" presName="LevelTwoTextNode" presStyleLbl="node2" presStyleIdx="3" presStyleCnt="4">
        <dgm:presLayoutVars>
          <dgm:chPref val="3"/>
        </dgm:presLayoutVars>
      </dgm:prSet>
      <dgm:spPr/>
    </dgm:pt>
    <dgm:pt modelId="{3CDC3B20-0EB5-2C43-952D-A2513E09441A}" type="pres">
      <dgm:prSet presAssocID="{4061DAE4-EC49-E64F-B2F1-1A94335310B1}" presName="level3hierChild" presStyleCnt="0"/>
      <dgm:spPr/>
    </dgm:pt>
  </dgm:ptLst>
  <dgm:cxnLst>
    <dgm:cxn modelId="{261D0A07-FFB4-5B46-B1C1-D4A512F44DCD}" srcId="{D38BEA1C-9ACE-2641-B80A-2C3F2F57D10D}" destId="{F46D7DF5-41F5-F747-8816-DD521D21DA5B}" srcOrd="2" destOrd="0" parTransId="{227BB3E5-5426-624B-B979-BC9B7939EE2C}" sibTransId="{44D5E5FF-FAD1-6D4F-B64E-CB36440AF743}"/>
    <dgm:cxn modelId="{D445B71B-1BD9-2B46-8AE7-6BA3B070045E}" srcId="{D38BEA1C-9ACE-2641-B80A-2C3F2F57D10D}" destId="{0A55B6CC-F553-EC43-B6E8-D07731B47028}" srcOrd="1" destOrd="0" parTransId="{2FF00843-AC96-304F-9285-81FB832FDDDD}" sibTransId="{471EB8C0-B2C0-3947-893C-C2FE7B5684C6}"/>
    <dgm:cxn modelId="{B3E1B31D-D3A1-C54C-BC89-7BA185C5C890}" type="presOf" srcId="{227BB3E5-5426-624B-B979-BC9B7939EE2C}" destId="{CE68E61C-5669-4A46-B5AC-FA52F251B90E}" srcOrd="0" destOrd="0" presId="urn:microsoft.com/office/officeart/2005/8/layout/hierarchy2"/>
    <dgm:cxn modelId="{4C4B5425-9E51-6348-BC9C-90AAB77B2DBD}" type="presOf" srcId="{BE06D2AF-2EE1-9E49-8B52-F3951DFB52C9}" destId="{65F6CEBB-8E3B-1E44-98BD-E895C3685186}" srcOrd="0" destOrd="0" presId="urn:microsoft.com/office/officeart/2005/8/layout/hierarchy2"/>
    <dgm:cxn modelId="{0E6ED52D-1CE6-4348-B174-2767B5C8E7E4}" type="presOf" srcId="{26792D50-9CB1-1C42-A3D3-B8878DADE8CA}" destId="{5ED0B31B-C091-8449-A8E8-577359A8FD26}" srcOrd="0" destOrd="0" presId="urn:microsoft.com/office/officeart/2005/8/layout/hierarchy2"/>
    <dgm:cxn modelId="{53F74972-47DE-CF4A-9594-3277FA9C7FE4}" type="presOf" srcId="{2FF00843-AC96-304F-9285-81FB832FDDDD}" destId="{2F58983C-B6BB-3B49-BA92-9C754623C60C}" srcOrd="1" destOrd="0" presId="urn:microsoft.com/office/officeart/2005/8/layout/hierarchy2"/>
    <dgm:cxn modelId="{C9079878-E952-B041-8004-348703C2A89F}" type="presOf" srcId="{2AD30462-8E56-A045-A553-C4554062C4B2}" destId="{DFED101E-0E90-FA45-AEF8-C66077261B62}" srcOrd="0" destOrd="0" presId="urn:microsoft.com/office/officeart/2005/8/layout/hierarchy2"/>
    <dgm:cxn modelId="{7D121E7B-649B-DC49-985E-1E16447A5DF4}" type="presOf" srcId="{6CC0CA19-6D79-BB47-ADF8-860C0CE8B9EA}" destId="{3CFA913A-A4C7-7E4B-BA77-72360BE51D89}" srcOrd="0" destOrd="0" presId="urn:microsoft.com/office/officeart/2005/8/layout/hierarchy2"/>
    <dgm:cxn modelId="{C761C381-1564-5C48-BD22-3B9D68A2417C}" type="presOf" srcId="{227BB3E5-5426-624B-B979-BC9B7939EE2C}" destId="{5079F465-53F3-9941-8A20-1FD7C70D413C}" srcOrd="1" destOrd="0" presId="urn:microsoft.com/office/officeart/2005/8/layout/hierarchy2"/>
    <dgm:cxn modelId="{70B53A8B-CB85-3A40-AEAE-7E010342DFF1}" srcId="{D38BEA1C-9ACE-2641-B80A-2C3F2F57D10D}" destId="{26792D50-9CB1-1C42-A3D3-B8878DADE8CA}" srcOrd="0" destOrd="0" parTransId="{6CC0CA19-6D79-BB47-ADF8-860C0CE8B9EA}" sibTransId="{6AB70687-C22A-A04C-8F8B-5124D796BB40}"/>
    <dgm:cxn modelId="{9D780393-4B38-C849-A07B-8F6C26892BA7}" srcId="{D38BEA1C-9ACE-2641-B80A-2C3F2F57D10D}" destId="{4061DAE4-EC49-E64F-B2F1-1A94335310B1}" srcOrd="3" destOrd="0" parTransId="{2AD30462-8E56-A045-A553-C4554062C4B2}" sibTransId="{637D3FCD-849F-F344-90B8-BF1827D656D0}"/>
    <dgm:cxn modelId="{BB9DED96-5370-3846-A60C-E0A3FF5AB2A5}" type="presOf" srcId="{2AD30462-8E56-A045-A553-C4554062C4B2}" destId="{72A534A6-056E-4C4B-BD36-F01905FBAA6E}" srcOrd="1" destOrd="0" presId="urn:microsoft.com/office/officeart/2005/8/layout/hierarchy2"/>
    <dgm:cxn modelId="{7308049B-25B8-5542-8529-DA5FF2DC815C}" type="presOf" srcId="{2FF00843-AC96-304F-9285-81FB832FDDDD}" destId="{7404BA84-2DD4-2C44-A5DF-2CBD37CA91C3}" srcOrd="0" destOrd="0" presId="urn:microsoft.com/office/officeart/2005/8/layout/hierarchy2"/>
    <dgm:cxn modelId="{2E43159B-89E3-EB43-BDE7-BBF4A823C7CF}" type="presOf" srcId="{6CC0CA19-6D79-BB47-ADF8-860C0CE8B9EA}" destId="{DDB9DDB5-8154-224F-A2A2-6BC118F330A6}" srcOrd="1" destOrd="0" presId="urn:microsoft.com/office/officeart/2005/8/layout/hierarchy2"/>
    <dgm:cxn modelId="{B4DDCDBC-BE1B-1943-933D-1CA9F7F79F89}" srcId="{BE06D2AF-2EE1-9E49-8B52-F3951DFB52C9}" destId="{D38BEA1C-9ACE-2641-B80A-2C3F2F57D10D}" srcOrd="0" destOrd="0" parTransId="{F977B3C0-BF05-4145-9380-251BD305569D}" sibTransId="{E48761A6-AC70-A14A-879D-0D5ACEE2DDE8}"/>
    <dgm:cxn modelId="{8EF8AFC8-1C50-784F-B5DF-0D0333C63D89}" type="presOf" srcId="{0A55B6CC-F553-EC43-B6E8-D07731B47028}" destId="{5B603294-3650-214C-9BF9-ABB76602AAA9}" srcOrd="0" destOrd="0" presId="urn:microsoft.com/office/officeart/2005/8/layout/hierarchy2"/>
    <dgm:cxn modelId="{0F317BE1-FDFB-7144-B56C-FE1460B15908}" type="presOf" srcId="{4061DAE4-EC49-E64F-B2F1-1A94335310B1}" destId="{0DA6852C-7CA5-B540-8780-A21952A6F624}" srcOrd="0" destOrd="0" presId="urn:microsoft.com/office/officeart/2005/8/layout/hierarchy2"/>
    <dgm:cxn modelId="{0C9551E4-B7BD-8C48-B949-0A2418A5C518}" type="presOf" srcId="{F46D7DF5-41F5-F747-8816-DD521D21DA5B}" destId="{D85F8251-FE75-A746-962A-42E55DBCF05A}" srcOrd="0" destOrd="0" presId="urn:microsoft.com/office/officeart/2005/8/layout/hierarchy2"/>
    <dgm:cxn modelId="{F67F9AE4-1EC8-734B-AE57-0A6F5D71F908}" type="presOf" srcId="{D38BEA1C-9ACE-2641-B80A-2C3F2F57D10D}" destId="{1E62E228-C5CC-AB4F-BA6A-791CCF8F1A97}" srcOrd="0" destOrd="0" presId="urn:microsoft.com/office/officeart/2005/8/layout/hierarchy2"/>
    <dgm:cxn modelId="{233B1C8A-BB13-C541-B4B7-A260BD9784BC}" type="presParOf" srcId="{65F6CEBB-8E3B-1E44-98BD-E895C3685186}" destId="{2C230F2C-7D5F-6744-87E5-3D5342264C99}" srcOrd="0" destOrd="0" presId="urn:microsoft.com/office/officeart/2005/8/layout/hierarchy2"/>
    <dgm:cxn modelId="{07D9D34F-8C8C-874D-8BF5-F3DEC4C6309B}" type="presParOf" srcId="{2C230F2C-7D5F-6744-87E5-3D5342264C99}" destId="{1E62E228-C5CC-AB4F-BA6A-791CCF8F1A97}" srcOrd="0" destOrd="0" presId="urn:microsoft.com/office/officeart/2005/8/layout/hierarchy2"/>
    <dgm:cxn modelId="{1A882C70-9B1C-0E44-9DED-5C21CF56E4E0}" type="presParOf" srcId="{2C230F2C-7D5F-6744-87E5-3D5342264C99}" destId="{C3FB239D-6121-5644-B613-4DA44588243E}" srcOrd="1" destOrd="0" presId="urn:microsoft.com/office/officeart/2005/8/layout/hierarchy2"/>
    <dgm:cxn modelId="{BC35B37E-1C58-234D-AE76-2DA3EB2C0B06}" type="presParOf" srcId="{C3FB239D-6121-5644-B613-4DA44588243E}" destId="{3CFA913A-A4C7-7E4B-BA77-72360BE51D89}" srcOrd="0" destOrd="0" presId="urn:microsoft.com/office/officeart/2005/8/layout/hierarchy2"/>
    <dgm:cxn modelId="{80C5409E-420A-B04A-A6B2-9CD3D142371D}" type="presParOf" srcId="{3CFA913A-A4C7-7E4B-BA77-72360BE51D89}" destId="{DDB9DDB5-8154-224F-A2A2-6BC118F330A6}" srcOrd="0" destOrd="0" presId="urn:microsoft.com/office/officeart/2005/8/layout/hierarchy2"/>
    <dgm:cxn modelId="{CFFBDA10-5A69-2C47-AE1D-A324DAF1C4EB}" type="presParOf" srcId="{C3FB239D-6121-5644-B613-4DA44588243E}" destId="{2552A5C3-C11C-DC43-9A32-B9F0CAE3E519}" srcOrd="1" destOrd="0" presId="urn:microsoft.com/office/officeart/2005/8/layout/hierarchy2"/>
    <dgm:cxn modelId="{01C22124-BFD4-DC44-9D76-D77701BEB3E8}" type="presParOf" srcId="{2552A5C3-C11C-DC43-9A32-B9F0CAE3E519}" destId="{5ED0B31B-C091-8449-A8E8-577359A8FD26}" srcOrd="0" destOrd="0" presId="urn:microsoft.com/office/officeart/2005/8/layout/hierarchy2"/>
    <dgm:cxn modelId="{D545C203-1DF6-FE43-9552-1E02AA21ADA0}" type="presParOf" srcId="{2552A5C3-C11C-DC43-9A32-B9F0CAE3E519}" destId="{A21A72D4-D9BB-944A-A5FC-2C59935D695C}" srcOrd="1" destOrd="0" presId="urn:microsoft.com/office/officeart/2005/8/layout/hierarchy2"/>
    <dgm:cxn modelId="{FBD31744-7C09-D642-8D21-ACDC26EB0B36}" type="presParOf" srcId="{C3FB239D-6121-5644-B613-4DA44588243E}" destId="{7404BA84-2DD4-2C44-A5DF-2CBD37CA91C3}" srcOrd="2" destOrd="0" presId="urn:microsoft.com/office/officeart/2005/8/layout/hierarchy2"/>
    <dgm:cxn modelId="{89A8EA4C-8242-B741-8708-02902C68E157}" type="presParOf" srcId="{7404BA84-2DD4-2C44-A5DF-2CBD37CA91C3}" destId="{2F58983C-B6BB-3B49-BA92-9C754623C60C}" srcOrd="0" destOrd="0" presId="urn:microsoft.com/office/officeart/2005/8/layout/hierarchy2"/>
    <dgm:cxn modelId="{EB9C7A33-987D-A04A-91BE-FFEB0F6AA14B}" type="presParOf" srcId="{C3FB239D-6121-5644-B613-4DA44588243E}" destId="{CF3AEBEC-C22A-E945-91C8-34023CCFAF39}" srcOrd="3" destOrd="0" presId="urn:microsoft.com/office/officeart/2005/8/layout/hierarchy2"/>
    <dgm:cxn modelId="{055C0D67-326B-4049-8850-D9206DDBF7F2}" type="presParOf" srcId="{CF3AEBEC-C22A-E945-91C8-34023CCFAF39}" destId="{5B603294-3650-214C-9BF9-ABB76602AAA9}" srcOrd="0" destOrd="0" presId="urn:microsoft.com/office/officeart/2005/8/layout/hierarchy2"/>
    <dgm:cxn modelId="{163EEA98-F2B2-F14E-8FAA-B692E956325B}" type="presParOf" srcId="{CF3AEBEC-C22A-E945-91C8-34023CCFAF39}" destId="{530446E6-3C82-E94A-A198-86DF0264898A}" srcOrd="1" destOrd="0" presId="urn:microsoft.com/office/officeart/2005/8/layout/hierarchy2"/>
    <dgm:cxn modelId="{943D13F5-9F7B-C548-8EAF-F9BB7703B0AF}" type="presParOf" srcId="{C3FB239D-6121-5644-B613-4DA44588243E}" destId="{CE68E61C-5669-4A46-B5AC-FA52F251B90E}" srcOrd="4" destOrd="0" presId="urn:microsoft.com/office/officeart/2005/8/layout/hierarchy2"/>
    <dgm:cxn modelId="{B959A48E-6161-BE4E-B2B7-8E235BA03F6F}" type="presParOf" srcId="{CE68E61C-5669-4A46-B5AC-FA52F251B90E}" destId="{5079F465-53F3-9941-8A20-1FD7C70D413C}" srcOrd="0" destOrd="0" presId="urn:microsoft.com/office/officeart/2005/8/layout/hierarchy2"/>
    <dgm:cxn modelId="{1284838B-00AA-BA4F-B549-74DE6B68CD2A}" type="presParOf" srcId="{C3FB239D-6121-5644-B613-4DA44588243E}" destId="{25641E28-D25F-1340-B8DB-B9EF20124036}" srcOrd="5" destOrd="0" presId="urn:microsoft.com/office/officeart/2005/8/layout/hierarchy2"/>
    <dgm:cxn modelId="{2DC0C42B-4846-AD4A-B47D-0184B82A3D40}" type="presParOf" srcId="{25641E28-D25F-1340-B8DB-B9EF20124036}" destId="{D85F8251-FE75-A746-962A-42E55DBCF05A}" srcOrd="0" destOrd="0" presId="urn:microsoft.com/office/officeart/2005/8/layout/hierarchy2"/>
    <dgm:cxn modelId="{07DCE1E6-3740-FC40-91C1-D4F8B024DED1}" type="presParOf" srcId="{25641E28-D25F-1340-B8DB-B9EF20124036}" destId="{8B554E8B-1D1F-2C44-A70E-852D7C51C6E2}" srcOrd="1" destOrd="0" presId="urn:microsoft.com/office/officeart/2005/8/layout/hierarchy2"/>
    <dgm:cxn modelId="{A7C71B3F-6B68-C84D-9391-EDC661A5F1D2}" type="presParOf" srcId="{C3FB239D-6121-5644-B613-4DA44588243E}" destId="{DFED101E-0E90-FA45-AEF8-C66077261B62}" srcOrd="6" destOrd="0" presId="urn:microsoft.com/office/officeart/2005/8/layout/hierarchy2"/>
    <dgm:cxn modelId="{DADF8DF9-BA45-5341-BD58-CC3DF28A9E81}" type="presParOf" srcId="{DFED101E-0E90-FA45-AEF8-C66077261B62}" destId="{72A534A6-056E-4C4B-BD36-F01905FBAA6E}" srcOrd="0" destOrd="0" presId="urn:microsoft.com/office/officeart/2005/8/layout/hierarchy2"/>
    <dgm:cxn modelId="{E084AF74-58AC-AF40-B55A-3657EAE9F73A}" type="presParOf" srcId="{C3FB239D-6121-5644-B613-4DA44588243E}" destId="{7AC8B3BC-A7D0-E942-A7B9-D4A07CFC0A10}" srcOrd="7" destOrd="0" presId="urn:microsoft.com/office/officeart/2005/8/layout/hierarchy2"/>
    <dgm:cxn modelId="{4F058AD4-65B9-0D4E-866C-1DA0B32C9745}" type="presParOf" srcId="{7AC8B3BC-A7D0-E942-A7B9-D4A07CFC0A10}" destId="{0DA6852C-7CA5-B540-8780-A21952A6F624}" srcOrd="0" destOrd="0" presId="urn:microsoft.com/office/officeart/2005/8/layout/hierarchy2"/>
    <dgm:cxn modelId="{56C1EB25-70AB-EB44-9197-A9D078102540}" type="presParOf" srcId="{7AC8B3BC-A7D0-E942-A7B9-D4A07CFC0A10}" destId="{3CDC3B20-0EB5-2C43-952D-A2513E09441A}"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E06D2AF-2EE1-9E49-8B52-F3951DFB52C9}" type="doc">
      <dgm:prSet loTypeId="urn:microsoft.com/office/officeart/2005/8/layout/hierarchy2" loCatId="pyramid" qsTypeId="urn:microsoft.com/office/officeart/2005/8/quickstyle/simple1" qsCatId="simple" csTypeId="urn:microsoft.com/office/officeart/2005/8/colors/accent1_2" csCatId="accent1" phldr="1"/>
      <dgm:spPr/>
      <dgm:t>
        <a:bodyPr/>
        <a:lstStyle/>
        <a:p>
          <a:endParaRPr lang="en-GB"/>
        </a:p>
      </dgm:t>
    </dgm:pt>
    <dgm:pt modelId="{9593CD6A-7C9E-2E4C-AE03-0B946CB36394}">
      <dgm:prSet phldrT="[Text]" custT="1"/>
      <dgm:spPr>
        <a:solidFill>
          <a:srgbClr val="FF0000"/>
        </a:solidFill>
      </dgm:spPr>
      <dgm:t>
        <a:bodyPr/>
        <a:lstStyle/>
        <a:p>
          <a:r>
            <a:rPr lang="en-GB" sz="2000" dirty="0"/>
            <a:t>Communication</a:t>
          </a:r>
        </a:p>
      </dgm:t>
    </dgm:pt>
    <dgm:pt modelId="{AB1AD4B8-390E-4146-B9B7-0778DE3D2B90}" type="parTrans" cxnId="{9CC596EA-4A05-A047-BACF-35F501A4A257}">
      <dgm:prSet custT="1"/>
      <dgm:spPr/>
      <dgm:t>
        <a:bodyPr/>
        <a:lstStyle/>
        <a:p>
          <a:endParaRPr lang="en-GB" sz="2000"/>
        </a:p>
      </dgm:t>
    </dgm:pt>
    <dgm:pt modelId="{35E5FDEC-D140-C144-B42C-5AFE39F97E00}" type="sibTrans" cxnId="{9CC596EA-4A05-A047-BACF-35F501A4A257}">
      <dgm:prSet/>
      <dgm:spPr/>
      <dgm:t>
        <a:bodyPr/>
        <a:lstStyle/>
        <a:p>
          <a:endParaRPr lang="en-GB" sz="2000"/>
        </a:p>
      </dgm:t>
    </dgm:pt>
    <dgm:pt modelId="{7278D72A-13A5-9944-800C-87ED2F2431EF}">
      <dgm:prSet phldrT="[Text]" custT="1"/>
      <dgm:spPr/>
      <dgm:t>
        <a:bodyPr/>
        <a:lstStyle/>
        <a:p>
          <a:r>
            <a:rPr lang="en-GB" sz="2000" dirty="0"/>
            <a:t>App doesn't use Maps</a:t>
          </a:r>
        </a:p>
      </dgm:t>
    </dgm:pt>
    <dgm:pt modelId="{B3146ED8-DDF1-2344-AA2C-8A1E1119276B}" type="parTrans" cxnId="{3A980D75-B062-1941-BC42-DFC827D76D2D}">
      <dgm:prSet/>
      <dgm:spPr/>
      <dgm:t>
        <a:bodyPr/>
        <a:lstStyle/>
        <a:p>
          <a:endParaRPr lang="en-GB" sz="2000"/>
        </a:p>
      </dgm:t>
    </dgm:pt>
    <dgm:pt modelId="{7F2E99B2-B769-9E48-805A-809677FF77E3}" type="sibTrans" cxnId="{3A980D75-B062-1941-BC42-DFC827D76D2D}">
      <dgm:prSet/>
      <dgm:spPr/>
      <dgm:t>
        <a:bodyPr/>
        <a:lstStyle/>
        <a:p>
          <a:endParaRPr lang="en-GB" sz="2000"/>
        </a:p>
      </dgm:t>
    </dgm:pt>
    <dgm:pt modelId="{65F6CEBB-8E3B-1E44-98BD-E895C3685186}" type="pres">
      <dgm:prSet presAssocID="{BE06D2AF-2EE1-9E49-8B52-F3951DFB52C9}" presName="diagram" presStyleCnt="0">
        <dgm:presLayoutVars>
          <dgm:chPref val="1"/>
          <dgm:dir/>
          <dgm:animOne val="branch"/>
          <dgm:animLvl val="lvl"/>
          <dgm:resizeHandles val="exact"/>
        </dgm:presLayoutVars>
      </dgm:prSet>
      <dgm:spPr/>
    </dgm:pt>
    <dgm:pt modelId="{6237D57B-B412-8440-B4D2-5E0C98DF9F83}" type="pres">
      <dgm:prSet presAssocID="{7278D72A-13A5-9944-800C-87ED2F2431EF}" presName="root1" presStyleCnt="0"/>
      <dgm:spPr/>
    </dgm:pt>
    <dgm:pt modelId="{8B32DE0F-9B26-134B-B00A-1F97881AD2EE}" type="pres">
      <dgm:prSet presAssocID="{7278D72A-13A5-9944-800C-87ED2F2431EF}" presName="LevelOneTextNode" presStyleLbl="node0" presStyleIdx="0" presStyleCnt="1">
        <dgm:presLayoutVars>
          <dgm:chPref val="3"/>
        </dgm:presLayoutVars>
      </dgm:prSet>
      <dgm:spPr/>
    </dgm:pt>
    <dgm:pt modelId="{7D6B2F9E-00D4-E74C-9E11-480CFAB0B9F3}" type="pres">
      <dgm:prSet presAssocID="{7278D72A-13A5-9944-800C-87ED2F2431EF}" presName="level2hierChild" presStyleCnt="0"/>
      <dgm:spPr/>
    </dgm:pt>
    <dgm:pt modelId="{22195F16-6D8E-8445-A8E2-07CB8BC0F7BD}" type="pres">
      <dgm:prSet presAssocID="{AB1AD4B8-390E-4146-B9B7-0778DE3D2B90}" presName="conn2-1" presStyleLbl="parChTrans1D2" presStyleIdx="0" presStyleCnt="1"/>
      <dgm:spPr/>
    </dgm:pt>
    <dgm:pt modelId="{28B3841D-D9B2-6743-8501-9502F4F08231}" type="pres">
      <dgm:prSet presAssocID="{AB1AD4B8-390E-4146-B9B7-0778DE3D2B90}" presName="connTx" presStyleLbl="parChTrans1D2" presStyleIdx="0" presStyleCnt="1"/>
      <dgm:spPr/>
    </dgm:pt>
    <dgm:pt modelId="{021A3EBF-BE80-B944-B1AB-E59C379D0A4B}" type="pres">
      <dgm:prSet presAssocID="{9593CD6A-7C9E-2E4C-AE03-0B946CB36394}" presName="root2" presStyleCnt="0"/>
      <dgm:spPr/>
    </dgm:pt>
    <dgm:pt modelId="{F2E089C5-4E18-4642-8C80-8140C797BE1E}" type="pres">
      <dgm:prSet presAssocID="{9593CD6A-7C9E-2E4C-AE03-0B946CB36394}" presName="LevelTwoTextNode" presStyleLbl="node2" presStyleIdx="0" presStyleCnt="1">
        <dgm:presLayoutVars>
          <dgm:chPref val="3"/>
        </dgm:presLayoutVars>
      </dgm:prSet>
      <dgm:spPr/>
    </dgm:pt>
    <dgm:pt modelId="{F7DC5144-4D1B-CE4D-A6FB-D55958855731}" type="pres">
      <dgm:prSet presAssocID="{9593CD6A-7C9E-2E4C-AE03-0B946CB36394}" presName="level3hierChild" presStyleCnt="0"/>
      <dgm:spPr/>
    </dgm:pt>
  </dgm:ptLst>
  <dgm:cxnLst>
    <dgm:cxn modelId="{4C4B5425-9E51-6348-BC9C-90AAB77B2DBD}" type="presOf" srcId="{BE06D2AF-2EE1-9E49-8B52-F3951DFB52C9}" destId="{65F6CEBB-8E3B-1E44-98BD-E895C3685186}" srcOrd="0" destOrd="0" presId="urn:microsoft.com/office/officeart/2005/8/layout/hierarchy2"/>
    <dgm:cxn modelId="{46F4CA3A-DA67-0044-92CC-F284FEE469B3}" type="presOf" srcId="{AB1AD4B8-390E-4146-B9B7-0778DE3D2B90}" destId="{22195F16-6D8E-8445-A8E2-07CB8BC0F7BD}" srcOrd="0" destOrd="0" presId="urn:microsoft.com/office/officeart/2005/8/layout/hierarchy2"/>
    <dgm:cxn modelId="{DC06825E-15D6-3C46-B864-5AD21E47983E}" type="presOf" srcId="{AB1AD4B8-390E-4146-B9B7-0778DE3D2B90}" destId="{28B3841D-D9B2-6743-8501-9502F4F08231}" srcOrd="1" destOrd="0" presId="urn:microsoft.com/office/officeart/2005/8/layout/hierarchy2"/>
    <dgm:cxn modelId="{4DC0806D-722B-8745-B892-42B4E228A53B}" type="presOf" srcId="{7278D72A-13A5-9944-800C-87ED2F2431EF}" destId="{8B32DE0F-9B26-134B-B00A-1F97881AD2EE}" srcOrd="0" destOrd="0" presId="urn:microsoft.com/office/officeart/2005/8/layout/hierarchy2"/>
    <dgm:cxn modelId="{3A980D75-B062-1941-BC42-DFC827D76D2D}" srcId="{BE06D2AF-2EE1-9E49-8B52-F3951DFB52C9}" destId="{7278D72A-13A5-9944-800C-87ED2F2431EF}" srcOrd="0" destOrd="0" parTransId="{B3146ED8-DDF1-2344-AA2C-8A1E1119276B}" sibTransId="{7F2E99B2-B769-9E48-805A-809677FF77E3}"/>
    <dgm:cxn modelId="{9CC596EA-4A05-A047-BACF-35F501A4A257}" srcId="{7278D72A-13A5-9944-800C-87ED2F2431EF}" destId="{9593CD6A-7C9E-2E4C-AE03-0B946CB36394}" srcOrd="0" destOrd="0" parTransId="{AB1AD4B8-390E-4146-B9B7-0778DE3D2B90}" sibTransId="{35E5FDEC-D140-C144-B42C-5AFE39F97E00}"/>
    <dgm:cxn modelId="{EC8268FF-2F8F-6A4E-8F12-558F2DEF2738}" type="presOf" srcId="{9593CD6A-7C9E-2E4C-AE03-0B946CB36394}" destId="{F2E089C5-4E18-4642-8C80-8140C797BE1E}" srcOrd="0" destOrd="0" presId="urn:microsoft.com/office/officeart/2005/8/layout/hierarchy2"/>
    <dgm:cxn modelId="{D7E0C80E-936D-B141-BBE8-829293709EC6}" type="presParOf" srcId="{65F6CEBB-8E3B-1E44-98BD-E895C3685186}" destId="{6237D57B-B412-8440-B4D2-5E0C98DF9F83}" srcOrd="0" destOrd="0" presId="urn:microsoft.com/office/officeart/2005/8/layout/hierarchy2"/>
    <dgm:cxn modelId="{03E53595-D987-1043-9171-A3D4FDAD55D7}" type="presParOf" srcId="{6237D57B-B412-8440-B4D2-5E0C98DF9F83}" destId="{8B32DE0F-9B26-134B-B00A-1F97881AD2EE}" srcOrd="0" destOrd="0" presId="urn:microsoft.com/office/officeart/2005/8/layout/hierarchy2"/>
    <dgm:cxn modelId="{A108AF86-E89B-B040-9293-4CD3D3451BE4}" type="presParOf" srcId="{6237D57B-B412-8440-B4D2-5E0C98DF9F83}" destId="{7D6B2F9E-00D4-E74C-9E11-480CFAB0B9F3}" srcOrd="1" destOrd="0" presId="urn:microsoft.com/office/officeart/2005/8/layout/hierarchy2"/>
    <dgm:cxn modelId="{C003E15A-F1AF-4048-B87A-CD6CC0519B49}" type="presParOf" srcId="{7D6B2F9E-00D4-E74C-9E11-480CFAB0B9F3}" destId="{22195F16-6D8E-8445-A8E2-07CB8BC0F7BD}" srcOrd="0" destOrd="0" presId="urn:microsoft.com/office/officeart/2005/8/layout/hierarchy2"/>
    <dgm:cxn modelId="{924C3128-3E1D-664A-A6FF-3922FBA0CAE0}" type="presParOf" srcId="{22195F16-6D8E-8445-A8E2-07CB8BC0F7BD}" destId="{28B3841D-D9B2-6743-8501-9502F4F08231}" srcOrd="0" destOrd="0" presId="urn:microsoft.com/office/officeart/2005/8/layout/hierarchy2"/>
    <dgm:cxn modelId="{DED968FE-934B-304F-B554-524493C1FE0C}" type="presParOf" srcId="{7D6B2F9E-00D4-E74C-9E11-480CFAB0B9F3}" destId="{021A3EBF-BE80-B944-B1AB-E59C379D0A4B}" srcOrd="1" destOrd="0" presId="urn:microsoft.com/office/officeart/2005/8/layout/hierarchy2"/>
    <dgm:cxn modelId="{94DBA238-3922-F947-98D2-A4A903E4DE84}" type="presParOf" srcId="{021A3EBF-BE80-B944-B1AB-E59C379D0A4B}" destId="{F2E089C5-4E18-4642-8C80-8140C797BE1E}" srcOrd="0" destOrd="0" presId="urn:microsoft.com/office/officeart/2005/8/layout/hierarchy2"/>
    <dgm:cxn modelId="{337D7C18-0AF2-C24E-BA02-6A563EF9D6FB}" type="presParOf" srcId="{021A3EBF-BE80-B944-B1AB-E59C379D0A4B}" destId="{F7DC5144-4D1B-CE4D-A6FB-D55958855731}"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8F8237-1E8C-4148-8C25-2FCFF5E13D2A}">
      <dsp:nvSpPr>
        <dsp:cNvPr id="0" name=""/>
        <dsp:cNvSpPr/>
      </dsp:nvSpPr>
      <dsp:spPr>
        <a:xfrm>
          <a:off x="7642" y="2755968"/>
          <a:ext cx="1295192" cy="64759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Apps Categories</a:t>
          </a:r>
        </a:p>
      </dsp:txBody>
      <dsp:txXfrm>
        <a:off x="26609" y="2774935"/>
        <a:ext cx="1257258" cy="609662"/>
      </dsp:txXfrm>
    </dsp:sp>
    <dsp:sp modelId="{DFDC5BF3-071E-C241-BEB5-519715E2023C}">
      <dsp:nvSpPr>
        <dsp:cNvPr id="0" name=""/>
        <dsp:cNvSpPr/>
      </dsp:nvSpPr>
      <dsp:spPr>
        <a:xfrm rot="17695098">
          <a:off x="947055" y="2511426"/>
          <a:ext cx="1229636" cy="21512"/>
        </a:xfrm>
        <a:custGeom>
          <a:avLst/>
          <a:gdLst/>
          <a:ahLst/>
          <a:cxnLst/>
          <a:rect l="0" t="0" r="0" b="0"/>
          <a:pathLst>
            <a:path>
              <a:moveTo>
                <a:pt x="0" y="10756"/>
              </a:moveTo>
              <a:lnTo>
                <a:pt x="1229636" y="1075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1531132" y="2491441"/>
        <a:ext cx="61481" cy="61481"/>
      </dsp:txXfrm>
    </dsp:sp>
    <dsp:sp modelId="{F4B9A8D8-F752-854C-9F2A-7942ECAB57C8}">
      <dsp:nvSpPr>
        <dsp:cNvPr id="0" name=""/>
        <dsp:cNvSpPr/>
      </dsp:nvSpPr>
      <dsp:spPr>
        <a:xfrm>
          <a:off x="1820911" y="1357654"/>
          <a:ext cx="1295192" cy="121388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Distraction Optimized </a:t>
          </a:r>
        </a:p>
        <a:p>
          <a:pPr marL="0" lvl="0" indent="0" algn="ctr" defTabSz="622300">
            <a:lnSpc>
              <a:spcPct val="90000"/>
            </a:lnSpc>
            <a:spcBef>
              <a:spcPct val="0"/>
            </a:spcBef>
            <a:spcAft>
              <a:spcPct val="35000"/>
            </a:spcAft>
            <a:buNone/>
          </a:pPr>
          <a:r>
            <a:rPr lang="en-GB" sz="1400" kern="1200" dirty="0"/>
            <a:t>(a.k.a. “templated”)</a:t>
          </a:r>
        </a:p>
      </dsp:txBody>
      <dsp:txXfrm>
        <a:off x="1856465" y="1393208"/>
        <a:ext cx="1224084" cy="1142778"/>
      </dsp:txXfrm>
    </dsp:sp>
    <dsp:sp modelId="{2FF8BCD0-D519-1A49-99AB-C2555ED788F6}">
      <dsp:nvSpPr>
        <dsp:cNvPr id="0" name=""/>
        <dsp:cNvSpPr/>
      </dsp:nvSpPr>
      <dsp:spPr>
        <a:xfrm rot="17421335">
          <a:off x="2630448" y="1255652"/>
          <a:ext cx="1489388" cy="21512"/>
        </a:xfrm>
        <a:custGeom>
          <a:avLst/>
          <a:gdLst/>
          <a:ahLst/>
          <a:cxnLst/>
          <a:rect l="0" t="0" r="0" b="0"/>
          <a:pathLst>
            <a:path>
              <a:moveTo>
                <a:pt x="0" y="10756"/>
              </a:moveTo>
              <a:lnTo>
                <a:pt x="1489388" y="107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3337907" y="1229173"/>
        <a:ext cx="74469" cy="74469"/>
      </dsp:txXfrm>
    </dsp:sp>
    <dsp:sp modelId="{7F9DEB0C-F7D2-B34F-B85F-7D0E9B1911EB}">
      <dsp:nvSpPr>
        <dsp:cNvPr id="0" name=""/>
        <dsp:cNvSpPr/>
      </dsp:nvSpPr>
      <dsp:spPr>
        <a:xfrm>
          <a:off x="3634180" y="244420"/>
          <a:ext cx="1295192" cy="64759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Headless </a:t>
          </a:r>
        </a:p>
        <a:p>
          <a:pPr marL="0" lvl="0" indent="0" algn="ctr" defTabSz="622300">
            <a:lnSpc>
              <a:spcPct val="90000"/>
            </a:lnSpc>
            <a:spcBef>
              <a:spcPct val="0"/>
            </a:spcBef>
            <a:spcAft>
              <a:spcPct val="35000"/>
            </a:spcAft>
            <a:buNone/>
          </a:pPr>
          <a:r>
            <a:rPr lang="en-GB" sz="1400" kern="1200" dirty="0"/>
            <a:t>(app has no UI)</a:t>
          </a:r>
        </a:p>
      </dsp:txBody>
      <dsp:txXfrm>
        <a:off x="3653147" y="263387"/>
        <a:ext cx="1257258" cy="609662"/>
      </dsp:txXfrm>
    </dsp:sp>
    <dsp:sp modelId="{40438A6E-16F4-E84A-88D1-8B0F93D22E1E}">
      <dsp:nvSpPr>
        <dsp:cNvPr id="0" name=""/>
        <dsp:cNvSpPr/>
      </dsp:nvSpPr>
      <dsp:spPr>
        <a:xfrm>
          <a:off x="4929373" y="557462"/>
          <a:ext cx="518076" cy="21512"/>
        </a:xfrm>
        <a:custGeom>
          <a:avLst/>
          <a:gdLst/>
          <a:ahLst/>
          <a:cxnLst/>
          <a:rect l="0" t="0" r="0" b="0"/>
          <a:pathLst>
            <a:path>
              <a:moveTo>
                <a:pt x="0" y="10756"/>
              </a:moveTo>
              <a:lnTo>
                <a:pt x="518076" y="107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5175459" y="555266"/>
        <a:ext cx="25903" cy="25903"/>
      </dsp:txXfrm>
    </dsp:sp>
    <dsp:sp modelId="{979C2ECB-A399-A941-90B2-7415B814265F}">
      <dsp:nvSpPr>
        <dsp:cNvPr id="0" name=""/>
        <dsp:cNvSpPr/>
      </dsp:nvSpPr>
      <dsp:spPr>
        <a:xfrm>
          <a:off x="5447450" y="244420"/>
          <a:ext cx="1295192" cy="647596"/>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Media (Audio)</a:t>
          </a:r>
        </a:p>
      </dsp:txBody>
      <dsp:txXfrm>
        <a:off x="5466417" y="263387"/>
        <a:ext cx="1257258" cy="609662"/>
      </dsp:txXfrm>
    </dsp:sp>
    <dsp:sp modelId="{403EA3AC-0391-3B40-B8A5-8C898CEB189E}">
      <dsp:nvSpPr>
        <dsp:cNvPr id="0" name=""/>
        <dsp:cNvSpPr/>
      </dsp:nvSpPr>
      <dsp:spPr>
        <a:xfrm rot="4178665">
          <a:off x="2630448" y="2652031"/>
          <a:ext cx="1489388" cy="21512"/>
        </a:xfrm>
        <a:custGeom>
          <a:avLst/>
          <a:gdLst/>
          <a:ahLst/>
          <a:cxnLst/>
          <a:rect l="0" t="0" r="0" b="0"/>
          <a:pathLst>
            <a:path>
              <a:moveTo>
                <a:pt x="0" y="10756"/>
              </a:moveTo>
              <a:lnTo>
                <a:pt x="1489388" y="107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3337907" y="2625552"/>
        <a:ext cx="74469" cy="74469"/>
      </dsp:txXfrm>
    </dsp:sp>
    <dsp:sp modelId="{BF1CCAA7-D2F1-EB41-AF8F-C2415D16FF35}">
      <dsp:nvSpPr>
        <dsp:cNvPr id="0" name=""/>
        <dsp:cNvSpPr/>
      </dsp:nvSpPr>
      <dsp:spPr>
        <a:xfrm>
          <a:off x="3634180" y="3037179"/>
          <a:ext cx="1295192" cy="64759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App UI uses Cars App Library</a:t>
          </a:r>
        </a:p>
      </dsp:txBody>
      <dsp:txXfrm>
        <a:off x="3653147" y="3056146"/>
        <a:ext cx="1257258" cy="609662"/>
      </dsp:txXfrm>
    </dsp:sp>
    <dsp:sp modelId="{8B565ABB-8327-CE48-A890-87BB57FFCD09}">
      <dsp:nvSpPr>
        <dsp:cNvPr id="0" name=""/>
        <dsp:cNvSpPr/>
      </dsp:nvSpPr>
      <dsp:spPr>
        <a:xfrm rot="17945813">
          <a:off x="4655726" y="2884761"/>
          <a:ext cx="1065370" cy="21512"/>
        </a:xfrm>
        <a:custGeom>
          <a:avLst/>
          <a:gdLst/>
          <a:ahLst/>
          <a:cxnLst/>
          <a:rect l="0" t="0" r="0" b="0"/>
          <a:pathLst>
            <a:path>
              <a:moveTo>
                <a:pt x="0" y="10756"/>
              </a:moveTo>
              <a:lnTo>
                <a:pt x="1065370" y="107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5161777" y="2868883"/>
        <a:ext cx="53268" cy="53268"/>
      </dsp:txXfrm>
    </dsp:sp>
    <dsp:sp modelId="{9915694A-4BFF-7247-8121-489B1E592CBD}">
      <dsp:nvSpPr>
        <dsp:cNvPr id="0" name=""/>
        <dsp:cNvSpPr/>
      </dsp:nvSpPr>
      <dsp:spPr>
        <a:xfrm>
          <a:off x="5447450" y="2106259"/>
          <a:ext cx="1295192" cy="64759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App uses (or might use) Maps</a:t>
          </a:r>
        </a:p>
      </dsp:txBody>
      <dsp:txXfrm>
        <a:off x="5466417" y="2125226"/>
        <a:ext cx="1257258" cy="609662"/>
      </dsp:txXfrm>
    </dsp:sp>
    <dsp:sp modelId="{3CFA913A-A4C7-7E4B-BA77-72360BE51D89}">
      <dsp:nvSpPr>
        <dsp:cNvPr id="0" name=""/>
        <dsp:cNvSpPr/>
      </dsp:nvSpPr>
      <dsp:spPr>
        <a:xfrm rot="17692822">
          <a:off x="6385985" y="1860749"/>
          <a:ext cx="1231390" cy="21512"/>
        </a:xfrm>
        <a:custGeom>
          <a:avLst/>
          <a:gdLst/>
          <a:ahLst/>
          <a:cxnLst/>
          <a:rect l="0" t="0" r="0" b="0"/>
          <a:pathLst>
            <a:path>
              <a:moveTo>
                <a:pt x="0" y="10756"/>
              </a:moveTo>
              <a:lnTo>
                <a:pt x="1231390" y="107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6970896" y="1840721"/>
        <a:ext cx="61569" cy="61569"/>
      </dsp:txXfrm>
    </dsp:sp>
    <dsp:sp modelId="{5ED0B31B-C091-8449-A8E8-577359A8FD26}">
      <dsp:nvSpPr>
        <dsp:cNvPr id="0" name=""/>
        <dsp:cNvSpPr/>
      </dsp:nvSpPr>
      <dsp:spPr>
        <a:xfrm>
          <a:off x="7260719" y="989156"/>
          <a:ext cx="1295192" cy="647596"/>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Navigation</a:t>
          </a:r>
        </a:p>
      </dsp:txBody>
      <dsp:txXfrm>
        <a:off x="7279686" y="1008123"/>
        <a:ext cx="1257258" cy="609662"/>
      </dsp:txXfrm>
    </dsp:sp>
    <dsp:sp modelId="{7404BA84-2DD4-2C44-A5DF-2CBD37CA91C3}">
      <dsp:nvSpPr>
        <dsp:cNvPr id="0" name=""/>
        <dsp:cNvSpPr/>
      </dsp:nvSpPr>
      <dsp:spPr>
        <a:xfrm rot="19457599">
          <a:off x="6682674" y="2233117"/>
          <a:ext cx="638013" cy="21512"/>
        </a:xfrm>
        <a:custGeom>
          <a:avLst/>
          <a:gdLst/>
          <a:ahLst/>
          <a:cxnLst/>
          <a:rect l="0" t="0" r="0" b="0"/>
          <a:pathLst>
            <a:path>
              <a:moveTo>
                <a:pt x="0" y="10756"/>
              </a:moveTo>
              <a:lnTo>
                <a:pt x="638013" y="107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6985730" y="2227923"/>
        <a:ext cx="31900" cy="31900"/>
      </dsp:txXfrm>
    </dsp:sp>
    <dsp:sp modelId="{5B603294-3650-214C-9BF9-ABB76602AAA9}">
      <dsp:nvSpPr>
        <dsp:cNvPr id="0" name=""/>
        <dsp:cNvSpPr/>
      </dsp:nvSpPr>
      <dsp:spPr>
        <a:xfrm>
          <a:off x="7260719" y="1733891"/>
          <a:ext cx="1295192" cy="647596"/>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Points of Interest</a:t>
          </a:r>
        </a:p>
      </dsp:txBody>
      <dsp:txXfrm>
        <a:off x="7279686" y="1752858"/>
        <a:ext cx="1257258" cy="609662"/>
      </dsp:txXfrm>
    </dsp:sp>
    <dsp:sp modelId="{CE68E61C-5669-4A46-B5AC-FA52F251B90E}">
      <dsp:nvSpPr>
        <dsp:cNvPr id="0" name=""/>
        <dsp:cNvSpPr/>
      </dsp:nvSpPr>
      <dsp:spPr>
        <a:xfrm rot="2142401">
          <a:off x="6682674" y="2605485"/>
          <a:ext cx="638013" cy="21512"/>
        </a:xfrm>
        <a:custGeom>
          <a:avLst/>
          <a:gdLst/>
          <a:ahLst/>
          <a:cxnLst/>
          <a:rect l="0" t="0" r="0" b="0"/>
          <a:pathLst>
            <a:path>
              <a:moveTo>
                <a:pt x="0" y="10756"/>
              </a:moveTo>
              <a:lnTo>
                <a:pt x="638013" y="107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6985730" y="2600291"/>
        <a:ext cx="31900" cy="31900"/>
      </dsp:txXfrm>
    </dsp:sp>
    <dsp:sp modelId="{D85F8251-FE75-A746-962A-42E55DBCF05A}">
      <dsp:nvSpPr>
        <dsp:cNvPr id="0" name=""/>
        <dsp:cNvSpPr/>
      </dsp:nvSpPr>
      <dsp:spPr>
        <a:xfrm>
          <a:off x="7260719" y="2478627"/>
          <a:ext cx="1295192" cy="647596"/>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Weather</a:t>
          </a:r>
        </a:p>
      </dsp:txBody>
      <dsp:txXfrm>
        <a:off x="7279686" y="2497594"/>
        <a:ext cx="1257258" cy="609662"/>
      </dsp:txXfrm>
    </dsp:sp>
    <dsp:sp modelId="{DFED101E-0E90-FA45-AEF8-C66077261B62}">
      <dsp:nvSpPr>
        <dsp:cNvPr id="0" name=""/>
        <dsp:cNvSpPr/>
      </dsp:nvSpPr>
      <dsp:spPr>
        <a:xfrm rot="3907178">
          <a:off x="6385985" y="2977853"/>
          <a:ext cx="1231390" cy="21512"/>
        </a:xfrm>
        <a:custGeom>
          <a:avLst/>
          <a:gdLst/>
          <a:ahLst/>
          <a:cxnLst/>
          <a:rect l="0" t="0" r="0" b="0"/>
          <a:pathLst>
            <a:path>
              <a:moveTo>
                <a:pt x="0" y="10756"/>
              </a:moveTo>
              <a:lnTo>
                <a:pt x="1231390" y="107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6970896" y="2957824"/>
        <a:ext cx="61569" cy="61569"/>
      </dsp:txXfrm>
    </dsp:sp>
    <dsp:sp modelId="{0DA6852C-7CA5-B540-8780-A21952A6F624}">
      <dsp:nvSpPr>
        <dsp:cNvPr id="0" name=""/>
        <dsp:cNvSpPr/>
      </dsp:nvSpPr>
      <dsp:spPr>
        <a:xfrm>
          <a:off x="7260719" y="3223362"/>
          <a:ext cx="1295192" cy="647596"/>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Internet of Things</a:t>
          </a:r>
        </a:p>
      </dsp:txBody>
      <dsp:txXfrm>
        <a:off x="7279686" y="3242329"/>
        <a:ext cx="1257258" cy="609662"/>
      </dsp:txXfrm>
    </dsp:sp>
    <dsp:sp modelId="{04C20CD9-F5F8-3047-908F-378E2A7A4936}">
      <dsp:nvSpPr>
        <dsp:cNvPr id="0" name=""/>
        <dsp:cNvSpPr/>
      </dsp:nvSpPr>
      <dsp:spPr>
        <a:xfrm rot="3654187">
          <a:off x="4655726" y="3815680"/>
          <a:ext cx="1065370" cy="21512"/>
        </a:xfrm>
        <a:custGeom>
          <a:avLst/>
          <a:gdLst/>
          <a:ahLst/>
          <a:cxnLst/>
          <a:rect l="0" t="0" r="0" b="0"/>
          <a:pathLst>
            <a:path>
              <a:moveTo>
                <a:pt x="0" y="10756"/>
              </a:moveTo>
              <a:lnTo>
                <a:pt x="1065370" y="107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161777" y="3799802"/>
        <a:ext cx="53268" cy="53268"/>
      </dsp:txXfrm>
    </dsp:sp>
    <dsp:sp modelId="{3D230E5E-BADD-354F-BE8E-7D01DC782CB1}">
      <dsp:nvSpPr>
        <dsp:cNvPr id="0" name=""/>
        <dsp:cNvSpPr/>
      </dsp:nvSpPr>
      <dsp:spPr>
        <a:xfrm>
          <a:off x="5447450" y="3968098"/>
          <a:ext cx="1295192" cy="64759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App doesn't use Maps</a:t>
          </a:r>
        </a:p>
      </dsp:txBody>
      <dsp:txXfrm>
        <a:off x="5466417" y="3987065"/>
        <a:ext cx="1257258" cy="609662"/>
      </dsp:txXfrm>
    </dsp:sp>
    <dsp:sp modelId="{22195F16-6D8E-8445-A8E2-07CB8BC0F7BD}">
      <dsp:nvSpPr>
        <dsp:cNvPr id="0" name=""/>
        <dsp:cNvSpPr/>
      </dsp:nvSpPr>
      <dsp:spPr>
        <a:xfrm>
          <a:off x="6742642" y="4281140"/>
          <a:ext cx="518076" cy="21512"/>
        </a:xfrm>
        <a:custGeom>
          <a:avLst/>
          <a:gdLst/>
          <a:ahLst/>
          <a:cxnLst/>
          <a:rect l="0" t="0" r="0" b="0"/>
          <a:pathLst>
            <a:path>
              <a:moveTo>
                <a:pt x="0" y="10756"/>
              </a:moveTo>
              <a:lnTo>
                <a:pt x="518076" y="107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6988728" y="4278944"/>
        <a:ext cx="25903" cy="25903"/>
      </dsp:txXfrm>
    </dsp:sp>
    <dsp:sp modelId="{F2E089C5-4E18-4642-8C80-8140C797BE1E}">
      <dsp:nvSpPr>
        <dsp:cNvPr id="0" name=""/>
        <dsp:cNvSpPr/>
      </dsp:nvSpPr>
      <dsp:spPr>
        <a:xfrm>
          <a:off x="7260719" y="3968098"/>
          <a:ext cx="1295192" cy="647596"/>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Communication</a:t>
          </a:r>
        </a:p>
      </dsp:txBody>
      <dsp:txXfrm>
        <a:off x="7279686" y="3987065"/>
        <a:ext cx="1257258" cy="609662"/>
      </dsp:txXfrm>
    </dsp:sp>
    <dsp:sp modelId="{5002E6A2-D056-7741-B65A-21540C05A48F}">
      <dsp:nvSpPr>
        <dsp:cNvPr id="0" name=""/>
        <dsp:cNvSpPr/>
      </dsp:nvSpPr>
      <dsp:spPr>
        <a:xfrm rot="4180216">
          <a:off x="816271" y="3768167"/>
          <a:ext cx="1491202" cy="21512"/>
        </a:xfrm>
        <a:custGeom>
          <a:avLst/>
          <a:gdLst/>
          <a:ahLst/>
          <a:cxnLst/>
          <a:rect l="0" t="0" r="0" b="0"/>
          <a:pathLst>
            <a:path>
              <a:moveTo>
                <a:pt x="0" y="10756"/>
              </a:moveTo>
              <a:lnTo>
                <a:pt x="1491202" y="1075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1524593" y="3741643"/>
        <a:ext cx="74560" cy="74560"/>
      </dsp:txXfrm>
    </dsp:sp>
    <dsp:sp modelId="{CC63BF1A-DC5A-9649-84EC-377915B58726}">
      <dsp:nvSpPr>
        <dsp:cNvPr id="0" name=""/>
        <dsp:cNvSpPr/>
      </dsp:nvSpPr>
      <dsp:spPr>
        <a:xfrm>
          <a:off x="1820911" y="4154282"/>
          <a:ext cx="1295192" cy="64759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Parked and passenger</a:t>
          </a:r>
        </a:p>
      </dsp:txBody>
      <dsp:txXfrm>
        <a:off x="1839878" y="4173249"/>
        <a:ext cx="1257258" cy="609662"/>
      </dsp:txXfrm>
    </dsp:sp>
    <dsp:sp modelId="{578EEF70-9D43-A447-9625-B2F77D597933}">
      <dsp:nvSpPr>
        <dsp:cNvPr id="0" name=""/>
        <dsp:cNvSpPr/>
      </dsp:nvSpPr>
      <dsp:spPr>
        <a:xfrm rot="19457599">
          <a:off x="3056135" y="4281140"/>
          <a:ext cx="638013" cy="21512"/>
        </a:xfrm>
        <a:custGeom>
          <a:avLst/>
          <a:gdLst/>
          <a:ahLst/>
          <a:cxnLst/>
          <a:rect l="0" t="0" r="0" b="0"/>
          <a:pathLst>
            <a:path>
              <a:moveTo>
                <a:pt x="0" y="10756"/>
              </a:moveTo>
              <a:lnTo>
                <a:pt x="638013" y="107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3359192" y="4275946"/>
        <a:ext cx="31900" cy="31900"/>
      </dsp:txXfrm>
    </dsp:sp>
    <dsp:sp modelId="{DCC5BA88-A4C7-8D43-B6DA-540FA353572C}">
      <dsp:nvSpPr>
        <dsp:cNvPr id="0" name=""/>
        <dsp:cNvSpPr/>
      </dsp:nvSpPr>
      <dsp:spPr>
        <a:xfrm>
          <a:off x="3634180" y="3781914"/>
          <a:ext cx="1295192" cy="647596"/>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Gaming</a:t>
          </a:r>
        </a:p>
      </dsp:txBody>
      <dsp:txXfrm>
        <a:off x="3653147" y="3800881"/>
        <a:ext cx="1257258" cy="609662"/>
      </dsp:txXfrm>
    </dsp:sp>
    <dsp:sp modelId="{0815CBCC-71CD-DF44-B7E7-04017322779B}">
      <dsp:nvSpPr>
        <dsp:cNvPr id="0" name=""/>
        <dsp:cNvSpPr/>
      </dsp:nvSpPr>
      <dsp:spPr>
        <a:xfrm rot="2142401">
          <a:off x="3056135" y="4653508"/>
          <a:ext cx="638013" cy="21512"/>
        </a:xfrm>
        <a:custGeom>
          <a:avLst/>
          <a:gdLst/>
          <a:ahLst/>
          <a:cxnLst/>
          <a:rect l="0" t="0" r="0" b="0"/>
          <a:pathLst>
            <a:path>
              <a:moveTo>
                <a:pt x="0" y="10756"/>
              </a:moveTo>
              <a:lnTo>
                <a:pt x="638013" y="107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3359192" y="4648314"/>
        <a:ext cx="31900" cy="31900"/>
      </dsp:txXfrm>
    </dsp:sp>
    <dsp:sp modelId="{8D4D4FB7-B9A8-1840-82C8-063F863EB548}">
      <dsp:nvSpPr>
        <dsp:cNvPr id="0" name=""/>
        <dsp:cNvSpPr/>
      </dsp:nvSpPr>
      <dsp:spPr>
        <a:xfrm>
          <a:off x="3634180" y="4526650"/>
          <a:ext cx="1295192" cy="647596"/>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Video</a:t>
          </a:r>
        </a:p>
      </dsp:txBody>
      <dsp:txXfrm>
        <a:off x="3653147" y="4545617"/>
        <a:ext cx="1257258" cy="6096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5D7A4A-0504-C84B-AD56-A8E1D0E543BF}">
      <dsp:nvSpPr>
        <dsp:cNvPr id="0" name=""/>
        <dsp:cNvSpPr/>
      </dsp:nvSpPr>
      <dsp:spPr>
        <a:xfrm>
          <a:off x="450" y="282303"/>
          <a:ext cx="1997969" cy="99898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a:t>Headless </a:t>
          </a:r>
        </a:p>
        <a:p>
          <a:pPr marL="0" lvl="0" indent="0" algn="ctr" defTabSz="889000">
            <a:lnSpc>
              <a:spcPct val="90000"/>
            </a:lnSpc>
            <a:spcBef>
              <a:spcPct val="0"/>
            </a:spcBef>
            <a:spcAft>
              <a:spcPct val="35000"/>
            </a:spcAft>
            <a:buNone/>
          </a:pPr>
          <a:r>
            <a:rPr lang="en-GB" sz="2000" kern="1200"/>
            <a:t>(app has no UI)</a:t>
          </a:r>
          <a:endParaRPr lang="en-GB" sz="2000" kern="1200" dirty="0"/>
        </a:p>
      </dsp:txBody>
      <dsp:txXfrm>
        <a:off x="29709" y="311562"/>
        <a:ext cx="1939451" cy="940466"/>
      </dsp:txXfrm>
    </dsp:sp>
    <dsp:sp modelId="{F7B17503-0B4F-F04E-9669-C556B396AF59}">
      <dsp:nvSpPr>
        <dsp:cNvPr id="0" name=""/>
        <dsp:cNvSpPr/>
      </dsp:nvSpPr>
      <dsp:spPr>
        <a:xfrm>
          <a:off x="1998419" y="762854"/>
          <a:ext cx="799187" cy="37880"/>
        </a:xfrm>
        <a:custGeom>
          <a:avLst/>
          <a:gdLst/>
          <a:ahLst/>
          <a:cxnLst/>
          <a:rect l="0" t="0" r="0" b="0"/>
          <a:pathLst>
            <a:path>
              <a:moveTo>
                <a:pt x="0" y="18940"/>
              </a:moveTo>
              <a:lnTo>
                <a:pt x="799187" y="1894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n-GB" sz="2000" kern="1200"/>
        </a:p>
      </dsp:txBody>
      <dsp:txXfrm>
        <a:off x="2378034" y="761815"/>
        <a:ext cx="39959" cy="39959"/>
      </dsp:txXfrm>
    </dsp:sp>
    <dsp:sp modelId="{38594859-8C78-FF4A-8A60-F8BB782CA259}">
      <dsp:nvSpPr>
        <dsp:cNvPr id="0" name=""/>
        <dsp:cNvSpPr/>
      </dsp:nvSpPr>
      <dsp:spPr>
        <a:xfrm>
          <a:off x="2797607" y="282303"/>
          <a:ext cx="1997969" cy="998984"/>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t>Media (Audio)</a:t>
          </a:r>
        </a:p>
      </dsp:txBody>
      <dsp:txXfrm>
        <a:off x="2826866" y="311562"/>
        <a:ext cx="1939451" cy="940466"/>
      </dsp:txXfrm>
    </dsp:sp>
    <dsp:sp modelId="{561616E8-CE18-ED41-B675-F70ABC4A001A}">
      <dsp:nvSpPr>
        <dsp:cNvPr id="0" name=""/>
        <dsp:cNvSpPr/>
      </dsp:nvSpPr>
      <dsp:spPr>
        <a:xfrm>
          <a:off x="1150" y="2576950"/>
          <a:ext cx="1997969" cy="99898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t>Parked and passenger</a:t>
          </a:r>
        </a:p>
      </dsp:txBody>
      <dsp:txXfrm>
        <a:off x="30409" y="2606209"/>
        <a:ext cx="1939451" cy="940466"/>
      </dsp:txXfrm>
    </dsp:sp>
    <dsp:sp modelId="{578EEF70-9D43-A447-9625-B2F77D597933}">
      <dsp:nvSpPr>
        <dsp:cNvPr id="0" name=""/>
        <dsp:cNvSpPr/>
      </dsp:nvSpPr>
      <dsp:spPr>
        <a:xfrm rot="19325205">
          <a:off x="1892219" y="2746278"/>
          <a:ext cx="1012986" cy="37880"/>
        </a:xfrm>
        <a:custGeom>
          <a:avLst/>
          <a:gdLst/>
          <a:ahLst/>
          <a:cxnLst/>
          <a:rect l="0" t="0" r="0" b="0"/>
          <a:pathLst>
            <a:path>
              <a:moveTo>
                <a:pt x="0" y="18940"/>
              </a:moveTo>
              <a:lnTo>
                <a:pt x="1012986" y="1894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n-GB" sz="2000" kern="1200"/>
        </a:p>
      </dsp:txBody>
      <dsp:txXfrm>
        <a:off x="2373388" y="2739894"/>
        <a:ext cx="50649" cy="50649"/>
      </dsp:txXfrm>
    </dsp:sp>
    <dsp:sp modelId="{DCC5BA88-A4C7-8D43-B6DA-540FA353572C}">
      <dsp:nvSpPr>
        <dsp:cNvPr id="0" name=""/>
        <dsp:cNvSpPr/>
      </dsp:nvSpPr>
      <dsp:spPr>
        <a:xfrm>
          <a:off x="2798306" y="1954503"/>
          <a:ext cx="1997969" cy="998984"/>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t>Gaming</a:t>
          </a:r>
        </a:p>
      </dsp:txBody>
      <dsp:txXfrm>
        <a:off x="2827565" y="1983762"/>
        <a:ext cx="1939451" cy="940466"/>
      </dsp:txXfrm>
    </dsp:sp>
    <dsp:sp modelId="{0815CBCC-71CD-DF44-B7E7-04017322779B}">
      <dsp:nvSpPr>
        <dsp:cNvPr id="0" name=""/>
        <dsp:cNvSpPr/>
      </dsp:nvSpPr>
      <dsp:spPr>
        <a:xfrm rot="2473734">
          <a:off x="1867396" y="3407676"/>
          <a:ext cx="1062632" cy="37880"/>
        </a:xfrm>
        <a:custGeom>
          <a:avLst/>
          <a:gdLst/>
          <a:ahLst/>
          <a:cxnLst/>
          <a:rect l="0" t="0" r="0" b="0"/>
          <a:pathLst>
            <a:path>
              <a:moveTo>
                <a:pt x="0" y="18940"/>
              </a:moveTo>
              <a:lnTo>
                <a:pt x="1062632" y="1894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n-GB" sz="2000" kern="1200"/>
        </a:p>
      </dsp:txBody>
      <dsp:txXfrm>
        <a:off x="2372147" y="3400051"/>
        <a:ext cx="53131" cy="53131"/>
      </dsp:txXfrm>
    </dsp:sp>
    <dsp:sp modelId="{8D4D4FB7-B9A8-1840-82C8-063F863EB548}">
      <dsp:nvSpPr>
        <dsp:cNvPr id="0" name=""/>
        <dsp:cNvSpPr/>
      </dsp:nvSpPr>
      <dsp:spPr>
        <a:xfrm>
          <a:off x="2798306" y="3277298"/>
          <a:ext cx="1997969" cy="998984"/>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t>Video</a:t>
          </a:r>
        </a:p>
      </dsp:txBody>
      <dsp:txXfrm>
        <a:off x="2827565" y="3306557"/>
        <a:ext cx="1939451" cy="9404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683720-9395-8748-9DCE-C2DA39FDD904}">
      <dsp:nvSpPr>
        <dsp:cNvPr id="0" name=""/>
        <dsp:cNvSpPr/>
      </dsp:nvSpPr>
      <dsp:spPr>
        <a:xfrm>
          <a:off x="284956" y="1669752"/>
          <a:ext cx="1934104" cy="96705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App uses (or might use) Maps</a:t>
          </a:r>
        </a:p>
      </dsp:txBody>
      <dsp:txXfrm>
        <a:off x="313280" y="1698076"/>
        <a:ext cx="1877456" cy="910404"/>
      </dsp:txXfrm>
    </dsp:sp>
    <dsp:sp modelId="{3CFA913A-A4C7-7E4B-BA77-72360BE51D89}">
      <dsp:nvSpPr>
        <dsp:cNvPr id="0" name=""/>
        <dsp:cNvSpPr/>
      </dsp:nvSpPr>
      <dsp:spPr>
        <a:xfrm rot="17692822">
          <a:off x="1686466" y="1303134"/>
          <a:ext cx="1838830" cy="32124"/>
        </a:xfrm>
        <a:custGeom>
          <a:avLst/>
          <a:gdLst/>
          <a:ahLst/>
          <a:cxnLst/>
          <a:rect l="0" t="0" r="0" b="0"/>
          <a:pathLst>
            <a:path>
              <a:moveTo>
                <a:pt x="0" y="16062"/>
              </a:moveTo>
              <a:lnTo>
                <a:pt x="1838830" y="160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2559911" y="1273225"/>
        <a:ext cx="91941" cy="91941"/>
      </dsp:txXfrm>
    </dsp:sp>
    <dsp:sp modelId="{5ED0B31B-C091-8449-A8E8-577359A8FD26}">
      <dsp:nvSpPr>
        <dsp:cNvPr id="0" name=""/>
        <dsp:cNvSpPr/>
      </dsp:nvSpPr>
      <dsp:spPr>
        <a:xfrm>
          <a:off x="2992702" y="1587"/>
          <a:ext cx="1934104" cy="967052"/>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Navigation</a:t>
          </a:r>
        </a:p>
      </dsp:txBody>
      <dsp:txXfrm>
        <a:off x="3021026" y="29911"/>
        <a:ext cx="1877456" cy="910404"/>
      </dsp:txXfrm>
    </dsp:sp>
    <dsp:sp modelId="{7404BA84-2DD4-2C44-A5DF-2CBD37CA91C3}">
      <dsp:nvSpPr>
        <dsp:cNvPr id="0" name=""/>
        <dsp:cNvSpPr/>
      </dsp:nvSpPr>
      <dsp:spPr>
        <a:xfrm rot="19457599">
          <a:off x="2129510" y="1859189"/>
          <a:ext cx="952742" cy="32124"/>
        </a:xfrm>
        <a:custGeom>
          <a:avLst/>
          <a:gdLst/>
          <a:ahLst/>
          <a:cxnLst/>
          <a:rect l="0" t="0" r="0" b="0"/>
          <a:pathLst>
            <a:path>
              <a:moveTo>
                <a:pt x="0" y="16062"/>
              </a:moveTo>
              <a:lnTo>
                <a:pt x="952742" y="160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2582063" y="1851432"/>
        <a:ext cx="47637" cy="47637"/>
      </dsp:txXfrm>
    </dsp:sp>
    <dsp:sp modelId="{5B603294-3650-214C-9BF9-ABB76602AAA9}">
      <dsp:nvSpPr>
        <dsp:cNvPr id="0" name=""/>
        <dsp:cNvSpPr/>
      </dsp:nvSpPr>
      <dsp:spPr>
        <a:xfrm>
          <a:off x="2992702" y="1113697"/>
          <a:ext cx="1934104" cy="967052"/>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Points of Interest</a:t>
          </a:r>
        </a:p>
      </dsp:txBody>
      <dsp:txXfrm>
        <a:off x="3021026" y="1142021"/>
        <a:ext cx="1877456" cy="910404"/>
      </dsp:txXfrm>
    </dsp:sp>
    <dsp:sp modelId="{CE68E61C-5669-4A46-B5AC-FA52F251B90E}">
      <dsp:nvSpPr>
        <dsp:cNvPr id="0" name=""/>
        <dsp:cNvSpPr/>
      </dsp:nvSpPr>
      <dsp:spPr>
        <a:xfrm rot="2142401">
          <a:off x="2129510" y="2415243"/>
          <a:ext cx="952742" cy="32124"/>
        </a:xfrm>
        <a:custGeom>
          <a:avLst/>
          <a:gdLst/>
          <a:ahLst/>
          <a:cxnLst/>
          <a:rect l="0" t="0" r="0" b="0"/>
          <a:pathLst>
            <a:path>
              <a:moveTo>
                <a:pt x="0" y="16062"/>
              </a:moveTo>
              <a:lnTo>
                <a:pt x="952742" y="160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2582063" y="2407487"/>
        <a:ext cx="47637" cy="47637"/>
      </dsp:txXfrm>
    </dsp:sp>
    <dsp:sp modelId="{D85F8251-FE75-A746-962A-42E55DBCF05A}">
      <dsp:nvSpPr>
        <dsp:cNvPr id="0" name=""/>
        <dsp:cNvSpPr/>
      </dsp:nvSpPr>
      <dsp:spPr>
        <a:xfrm>
          <a:off x="2992702" y="2225807"/>
          <a:ext cx="1934104" cy="967052"/>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Weather</a:t>
          </a:r>
        </a:p>
      </dsp:txBody>
      <dsp:txXfrm>
        <a:off x="3021026" y="2254131"/>
        <a:ext cx="1877456" cy="910404"/>
      </dsp:txXfrm>
    </dsp:sp>
    <dsp:sp modelId="{DFED101E-0E90-FA45-AEF8-C66077261B62}">
      <dsp:nvSpPr>
        <dsp:cNvPr id="0" name=""/>
        <dsp:cNvSpPr/>
      </dsp:nvSpPr>
      <dsp:spPr>
        <a:xfrm rot="3907178">
          <a:off x="1686466" y="2971298"/>
          <a:ext cx="1838830" cy="32124"/>
        </a:xfrm>
        <a:custGeom>
          <a:avLst/>
          <a:gdLst/>
          <a:ahLst/>
          <a:cxnLst/>
          <a:rect l="0" t="0" r="0" b="0"/>
          <a:pathLst>
            <a:path>
              <a:moveTo>
                <a:pt x="0" y="16062"/>
              </a:moveTo>
              <a:lnTo>
                <a:pt x="1838830" y="160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2559911" y="2941390"/>
        <a:ext cx="91941" cy="91941"/>
      </dsp:txXfrm>
    </dsp:sp>
    <dsp:sp modelId="{0DA6852C-7CA5-B540-8780-A21952A6F624}">
      <dsp:nvSpPr>
        <dsp:cNvPr id="0" name=""/>
        <dsp:cNvSpPr/>
      </dsp:nvSpPr>
      <dsp:spPr>
        <a:xfrm>
          <a:off x="2992702" y="3337917"/>
          <a:ext cx="1934104" cy="967052"/>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Internet of Things</a:t>
          </a:r>
        </a:p>
      </dsp:txBody>
      <dsp:txXfrm>
        <a:off x="3021026" y="3366241"/>
        <a:ext cx="1877456" cy="910404"/>
      </dsp:txXfrm>
    </dsp:sp>
    <dsp:sp modelId="{10C36D52-EA51-2345-83EE-76C0858737DF}">
      <dsp:nvSpPr>
        <dsp:cNvPr id="0" name=""/>
        <dsp:cNvSpPr/>
      </dsp:nvSpPr>
      <dsp:spPr>
        <a:xfrm>
          <a:off x="284956" y="4450027"/>
          <a:ext cx="1934104" cy="96705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App doesn't use Maps</a:t>
          </a:r>
        </a:p>
      </dsp:txBody>
      <dsp:txXfrm>
        <a:off x="313280" y="4478351"/>
        <a:ext cx="1877456" cy="910404"/>
      </dsp:txXfrm>
    </dsp:sp>
    <dsp:sp modelId="{22195F16-6D8E-8445-A8E2-07CB8BC0F7BD}">
      <dsp:nvSpPr>
        <dsp:cNvPr id="0" name=""/>
        <dsp:cNvSpPr/>
      </dsp:nvSpPr>
      <dsp:spPr>
        <a:xfrm>
          <a:off x="2219061" y="4917491"/>
          <a:ext cx="773641" cy="32124"/>
        </a:xfrm>
        <a:custGeom>
          <a:avLst/>
          <a:gdLst/>
          <a:ahLst/>
          <a:cxnLst/>
          <a:rect l="0" t="0" r="0" b="0"/>
          <a:pathLst>
            <a:path>
              <a:moveTo>
                <a:pt x="0" y="16062"/>
              </a:moveTo>
              <a:lnTo>
                <a:pt x="773641" y="160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2586540" y="4914212"/>
        <a:ext cx="38682" cy="38682"/>
      </dsp:txXfrm>
    </dsp:sp>
    <dsp:sp modelId="{F2E089C5-4E18-4642-8C80-8140C797BE1E}">
      <dsp:nvSpPr>
        <dsp:cNvPr id="0" name=""/>
        <dsp:cNvSpPr/>
      </dsp:nvSpPr>
      <dsp:spPr>
        <a:xfrm>
          <a:off x="2992702" y="4450027"/>
          <a:ext cx="1934104" cy="967052"/>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Communication</a:t>
          </a:r>
        </a:p>
      </dsp:txBody>
      <dsp:txXfrm>
        <a:off x="3021026" y="4478351"/>
        <a:ext cx="1877456" cy="91040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62E228-C5CC-AB4F-BA6A-791CCF8F1A97}">
      <dsp:nvSpPr>
        <dsp:cNvPr id="0" name=""/>
        <dsp:cNvSpPr/>
      </dsp:nvSpPr>
      <dsp:spPr>
        <a:xfrm>
          <a:off x="564774" y="1700313"/>
          <a:ext cx="1970135" cy="9850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App uses (or might use) Maps</a:t>
          </a:r>
        </a:p>
      </dsp:txBody>
      <dsp:txXfrm>
        <a:off x="593626" y="1729165"/>
        <a:ext cx="1912431" cy="927363"/>
      </dsp:txXfrm>
    </dsp:sp>
    <dsp:sp modelId="{3CFA913A-A4C7-7E4B-BA77-72360BE51D89}">
      <dsp:nvSpPr>
        <dsp:cNvPr id="0" name=""/>
        <dsp:cNvSpPr/>
      </dsp:nvSpPr>
      <dsp:spPr>
        <a:xfrm rot="17692822">
          <a:off x="1992394" y="1323011"/>
          <a:ext cx="1873086" cy="40429"/>
        </a:xfrm>
        <a:custGeom>
          <a:avLst/>
          <a:gdLst/>
          <a:ahLst/>
          <a:cxnLst/>
          <a:rect l="0" t="0" r="0" b="0"/>
          <a:pathLst>
            <a:path>
              <a:moveTo>
                <a:pt x="0" y="20214"/>
              </a:moveTo>
              <a:lnTo>
                <a:pt x="1873086"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882110" y="1296398"/>
        <a:ext cx="93654" cy="93654"/>
      </dsp:txXfrm>
    </dsp:sp>
    <dsp:sp modelId="{5ED0B31B-C091-8449-A8E8-577359A8FD26}">
      <dsp:nvSpPr>
        <dsp:cNvPr id="0" name=""/>
        <dsp:cNvSpPr/>
      </dsp:nvSpPr>
      <dsp:spPr>
        <a:xfrm>
          <a:off x="3322964" y="1070"/>
          <a:ext cx="1970135" cy="985067"/>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Navigation</a:t>
          </a:r>
        </a:p>
      </dsp:txBody>
      <dsp:txXfrm>
        <a:off x="3351816" y="29922"/>
        <a:ext cx="1912431" cy="927363"/>
      </dsp:txXfrm>
    </dsp:sp>
    <dsp:sp modelId="{7404BA84-2DD4-2C44-A5DF-2CBD37CA91C3}">
      <dsp:nvSpPr>
        <dsp:cNvPr id="0" name=""/>
        <dsp:cNvSpPr/>
      </dsp:nvSpPr>
      <dsp:spPr>
        <a:xfrm rot="19457599">
          <a:off x="2443691" y="1889425"/>
          <a:ext cx="970491" cy="40429"/>
        </a:xfrm>
        <a:custGeom>
          <a:avLst/>
          <a:gdLst/>
          <a:ahLst/>
          <a:cxnLst/>
          <a:rect l="0" t="0" r="0" b="0"/>
          <a:pathLst>
            <a:path>
              <a:moveTo>
                <a:pt x="0" y="20214"/>
              </a:moveTo>
              <a:lnTo>
                <a:pt x="970491"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904675" y="1885377"/>
        <a:ext cx="48524" cy="48524"/>
      </dsp:txXfrm>
    </dsp:sp>
    <dsp:sp modelId="{5B603294-3650-214C-9BF9-ABB76602AAA9}">
      <dsp:nvSpPr>
        <dsp:cNvPr id="0" name=""/>
        <dsp:cNvSpPr/>
      </dsp:nvSpPr>
      <dsp:spPr>
        <a:xfrm>
          <a:off x="3322964" y="1133898"/>
          <a:ext cx="1970135" cy="985067"/>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Points of Interest</a:t>
          </a:r>
        </a:p>
      </dsp:txBody>
      <dsp:txXfrm>
        <a:off x="3351816" y="1162750"/>
        <a:ext cx="1912431" cy="927363"/>
      </dsp:txXfrm>
    </dsp:sp>
    <dsp:sp modelId="{CE68E61C-5669-4A46-B5AC-FA52F251B90E}">
      <dsp:nvSpPr>
        <dsp:cNvPr id="0" name=""/>
        <dsp:cNvSpPr/>
      </dsp:nvSpPr>
      <dsp:spPr>
        <a:xfrm rot="2142401">
          <a:off x="2443691" y="2455839"/>
          <a:ext cx="970491" cy="40429"/>
        </a:xfrm>
        <a:custGeom>
          <a:avLst/>
          <a:gdLst/>
          <a:ahLst/>
          <a:cxnLst/>
          <a:rect l="0" t="0" r="0" b="0"/>
          <a:pathLst>
            <a:path>
              <a:moveTo>
                <a:pt x="0" y="20214"/>
              </a:moveTo>
              <a:lnTo>
                <a:pt x="970491"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904675" y="2451791"/>
        <a:ext cx="48524" cy="48524"/>
      </dsp:txXfrm>
    </dsp:sp>
    <dsp:sp modelId="{D85F8251-FE75-A746-962A-42E55DBCF05A}">
      <dsp:nvSpPr>
        <dsp:cNvPr id="0" name=""/>
        <dsp:cNvSpPr/>
      </dsp:nvSpPr>
      <dsp:spPr>
        <a:xfrm>
          <a:off x="3322964" y="2266727"/>
          <a:ext cx="1970135" cy="985067"/>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Weather</a:t>
          </a:r>
        </a:p>
      </dsp:txBody>
      <dsp:txXfrm>
        <a:off x="3351816" y="2295579"/>
        <a:ext cx="1912431" cy="927363"/>
      </dsp:txXfrm>
    </dsp:sp>
    <dsp:sp modelId="{DFED101E-0E90-FA45-AEF8-C66077261B62}">
      <dsp:nvSpPr>
        <dsp:cNvPr id="0" name=""/>
        <dsp:cNvSpPr/>
      </dsp:nvSpPr>
      <dsp:spPr>
        <a:xfrm rot="3907178">
          <a:off x="1992394" y="3022253"/>
          <a:ext cx="1873086" cy="40429"/>
        </a:xfrm>
        <a:custGeom>
          <a:avLst/>
          <a:gdLst/>
          <a:ahLst/>
          <a:cxnLst/>
          <a:rect l="0" t="0" r="0" b="0"/>
          <a:pathLst>
            <a:path>
              <a:moveTo>
                <a:pt x="0" y="20214"/>
              </a:moveTo>
              <a:lnTo>
                <a:pt x="1873086"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882110" y="2995640"/>
        <a:ext cx="93654" cy="93654"/>
      </dsp:txXfrm>
    </dsp:sp>
    <dsp:sp modelId="{0DA6852C-7CA5-B540-8780-A21952A6F624}">
      <dsp:nvSpPr>
        <dsp:cNvPr id="0" name=""/>
        <dsp:cNvSpPr/>
      </dsp:nvSpPr>
      <dsp:spPr>
        <a:xfrm>
          <a:off x="3322964" y="3399555"/>
          <a:ext cx="1970135" cy="985067"/>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Internet of Things</a:t>
          </a:r>
        </a:p>
      </dsp:txBody>
      <dsp:txXfrm>
        <a:off x="3351816" y="3428407"/>
        <a:ext cx="1912431" cy="92736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62E228-C5CC-AB4F-BA6A-791CCF8F1A97}">
      <dsp:nvSpPr>
        <dsp:cNvPr id="0" name=""/>
        <dsp:cNvSpPr/>
      </dsp:nvSpPr>
      <dsp:spPr>
        <a:xfrm>
          <a:off x="564774" y="1700313"/>
          <a:ext cx="1970135" cy="9850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App uses (or might use) Maps</a:t>
          </a:r>
        </a:p>
      </dsp:txBody>
      <dsp:txXfrm>
        <a:off x="593626" y="1729165"/>
        <a:ext cx="1912431" cy="927363"/>
      </dsp:txXfrm>
    </dsp:sp>
    <dsp:sp modelId="{3CFA913A-A4C7-7E4B-BA77-72360BE51D89}">
      <dsp:nvSpPr>
        <dsp:cNvPr id="0" name=""/>
        <dsp:cNvSpPr/>
      </dsp:nvSpPr>
      <dsp:spPr>
        <a:xfrm rot="17692822">
          <a:off x="1992394" y="1323011"/>
          <a:ext cx="1873086" cy="40429"/>
        </a:xfrm>
        <a:custGeom>
          <a:avLst/>
          <a:gdLst/>
          <a:ahLst/>
          <a:cxnLst/>
          <a:rect l="0" t="0" r="0" b="0"/>
          <a:pathLst>
            <a:path>
              <a:moveTo>
                <a:pt x="0" y="20214"/>
              </a:moveTo>
              <a:lnTo>
                <a:pt x="1873086"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882110" y="1296398"/>
        <a:ext cx="93654" cy="93654"/>
      </dsp:txXfrm>
    </dsp:sp>
    <dsp:sp modelId="{5ED0B31B-C091-8449-A8E8-577359A8FD26}">
      <dsp:nvSpPr>
        <dsp:cNvPr id="0" name=""/>
        <dsp:cNvSpPr/>
      </dsp:nvSpPr>
      <dsp:spPr>
        <a:xfrm>
          <a:off x="3322964" y="1070"/>
          <a:ext cx="1970135" cy="985067"/>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Navigation</a:t>
          </a:r>
        </a:p>
      </dsp:txBody>
      <dsp:txXfrm>
        <a:off x="3351816" y="29922"/>
        <a:ext cx="1912431" cy="927363"/>
      </dsp:txXfrm>
    </dsp:sp>
    <dsp:sp modelId="{7404BA84-2DD4-2C44-A5DF-2CBD37CA91C3}">
      <dsp:nvSpPr>
        <dsp:cNvPr id="0" name=""/>
        <dsp:cNvSpPr/>
      </dsp:nvSpPr>
      <dsp:spPr>
        <a:xfrm rot="19457599">
          <a:off x="2443691" y="1889425"/>
          <a:ext cx="970491" cy="40429"/>
        </a:xfrm>
        <a:custGeom>
          <a:avLst/>
          <a:gdLst/>
          <a:ahLst/>
          <a:cxnLst/>
          <a:rect l="0" t="0" r="0" b="0"/>
          <a:pathLst>
            <a:path>
              <a:moveTo>
                <a:pt x="0" y="20214"/>
              </a:moveTo>
              <a:lnTo>
                <a:pt x="970491"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904675" y="1885377"/>
        <a:ext cx="48524" cy="48524"/>
      </dsp:txXfrm>
    </dsp:sp>
    <dsp:sp modelId="{5B603294-3650-214C-9BF9-ABB76602AAA9}">
      <dsp:nvSpPr>
        <dsp:cNvPr id="0" name=""/>
        <dsp:cNvSpPr/>
      </dsp:nvSpPr>
      <dsp:spPr>
        <a:xfrm>
          <a:off x="3322964" y="1133898"/>
          <a:ext cx="1970135" cy="985067"/>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Points of Interest</a:t>
          </a:r>
        </a:p>
      </dsp:txBody>
      <dsp:txXfrm>
        <a:off x="3351816" y="1162750"/>
        <a:ext cx="1912431" cy="927363"/>
      </dsp:txXfrm>
    </dsp:sp>
    <dsp:sp modelId="{CE68E61C-5669-4A46-B5AC-FA52F251B90E}">
      <dsp:nvSpPr>
        <dsp:cNvPr id="0" name=""/>
        <dsp:cNvSpPr/>
      </dsp:nvSpPr>
      <dsp:spPr>
        <a:xfrm rot="2142401">
          <a:off x="2443691" y="2455839"/>
          <a:ext cx="970491" cy="40429"/>
        </a:xfrm>
        <a:custGeom>
          <a:avLst/>
          <a:gdLst/>
          <a:ahLst/>
          <a:cxnLst/>
          <a:rect l="0" t="0" r="0" b="0"/>
          <a:pathLst>
            <a:path>
              <a:moveTo>
                <a:pt x="0" y="20214"/>
              </a:moveTo>
              <a:lnTo>
                <a:pt x="970491"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904675" y="2451791"/>
        <a:ext cx="48524" cy="48524"/>
      </dsp:txXfrm>
    </dsp:sp>
    <dsp:sp modelId="{D85F8251-FE75-A746-962A-42E55DBCF05A}">
      <dsp:nvSpPr>
        <dsp:cNvPr id="0" name=""/>
        <dsp:cNvSpPr/>
      </dsp:nvSpPr>
      <dsp:spPr>
        <a:xfrm>
          <a:off x="3322964" y="2266727"/>
          <a:ext cx="1970135" cy="985067"/>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Weather</a:t>
          </a:r>
        </a:p>
      </dsp:txBody>
      <dsp:txXfrm>
        <a:off x="3351816" y="2295579"/>
        <a:ext cx="1912431" cy="927363"/>
      </dsp:txXfrm>
    </dsp:sp>
    <dsp:sp modelId="{DFED101E-0E90-FA45-AEF8-C66077261B62}">
      <dsp:nvSpPr>
        <dsp:cNvPr id="0" name=""/>
        <dsp:cNvSpPr/>
      </dsp:nvSpPr>
      <dsp:spPr>
        <a:xfrm rot="3907178">
          <a:off x="1992394" y="3022253"/>
          <a:ext cx="1873086" cy="40429"/>
        </a:xfrm>
        <a:custGeom>
          <a:avLst/>
          <a:gdLst/>
          <a:ahLst/>
          <a:cxnLst/>
          <a:rect l="0" t="0" r="0" b="0"/>
          <a:pathLst>
            <a:path>
              <a:moveTo>
                <a:pt x="0" y="20214"/>
              </a:moveTo>
              <a:lnTo>
                <a:pt x="1873086"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882110" y="2995640"/>
        <a:ext cx="93654" cy="93654"/>
      </dsp:txXfrm>
    </dsp:sp>
    <dsp:sp modelId="{0DA6852C-7CA5-B540-8780-A21952A6F624}">
      <dsp:nvSpPr>
        <dsp:cNvPr id="0" name=""/>
        <dsp:cNvSpPr/>
      </dsp:nvSpPr>
      <dsp:spPr>
        <a:xfrm>
          <a:off x="3322964" y="3399555"/>
          <a:ext cx="1970135" cy="985067"/>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Internet of Things</a:t>
          </a:r>
        </a:p>
      </dsp:txBody>
      <dsp:txXfrm>
        <a:off x="3351816" y="3428407"/>
        <a:ext cx="1912431" cy="92736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32DE0F-9B26-134B-B00A-1F97881AD2EE}">
      <dsp:nvSpPr>
        <dsp:cNvPr id="0" name=""/>
        <dsp:cNvSpPr/>
      </dsp:nvSpPr>
      <dsp:spPr>
        <a:xfrm>
          <a:off x="1938" y="1803878"/>
          <a:ext cx="1997312" cy="99865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t>App doesn't use Maps</a:t>
          </a:r>
        </a:p>
      </dsp:txBody>
      <dsp:txXfrm>
        <a:off x="31188" y="1833128"/>
        <a:ext cx="1938812" cy="940156"/>
      </dsp:txXfrm>
    </dsp:sp>
    <dsp:sp modelId="{22195F16-6D8E-8445-A8E2-07CB8BC0F7BD}">
      <dsp:nvSpPr>
        <dsp:cNvPr id="0" name=""/>
        <dsp:cNvSpPr/>
      </dsp:nvSpPr>
      <dsp:spPr>
        <a:xfrm>
          <a:off x="1999250" y="2283695"/>
          <a:ext cx="798924" cy="39023"/>
        </a:xfrm>
        <a:custGeom>
          <a:avLst/>
          <a:gdLst/>
          <a:ahLst/>
          <a:cxnLst/>
          <a:rect l="0" t="0" r="0" b="0"/>
          <a:pathLst>
            <a:path>
              <a:moveTo>
                <a:pt x="0" y="19511"/>
              </a:moveTo>
              <a:lnTo>
                <a:pt x="798924" y="1951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n-GB" sz="2000" kern="1200"/>
        </a:p>
      </dsp:txBody>
      <dsp:txXfrm>
        <a:off x="2378739" y="2283233"/>
        <a:ext cx="39946" cy="39946"/>
      </dsp:txXfrm>
    </dsp:sp>
    <dsp:sp modelId="{F2E089C5-4E18-4642-8C80-8140C797BE1E}">
      <dsp:nvSpPr>
        <dsp:cNvPr id="0" name=""/>
        <dsp:cNvSpPr/>
      </dsp:nvSpPr>
      <dsp:spPr>
        <a:xfrm>
          <a:off x="2798175" y="1803878"/>
          <a:ext cx="1997312" cy="998656"/>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t>Communication</a:t>
          </a:r>
        </a:p>
      </dsp:txBody>
      <dsp:txXfrm>
        <a:off x="2827425" y="1833128"/>
        <a:ext cx="1938812" cy="94015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dirty="0">
              <a:latin typeface="BMWGroupTN Condensed" pitchFamily="50" charset="0"/>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F3581A5-E4C6-4927-B3C0-8FAA582B9D53}" type="datetimeFigureOut">
              <a:rPr lang="de-DE" smtClean="0">
                <a:latin typeface="BMWGroupTN Condensed" pitchFamily="50" charset="0"/>
              </a:rPr>
              <a:t>03.07.23</a:t>
            </a:fld>
            <a:endParaRPr lang="de-DE" dirty="0">
              <a:latin typeface="BMWGroupTN Condensed" pitchFamily="50" charset="0"/>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dirty="0">
              <a:latin typeface="BMWGroupTN Condensed" pitchFamily="50" charset="0"/>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AAB3B58-435A-4CAB-BEDA-B203A898BBFC}" type="slidenum">
              <a:rPr lang="de-DE" smtClean="0">
                <a:latin typeface="BMWGroupTN Condensed" pitchFamily="50" charset="0"/>
              </a:rPr>
              <a:t>‹#›</a:t>
            </a:fld>
            <a:endParaRPr lang="de-DE" dirty="0">
              <a:latin typeface="BMWGroupTN Condensed" pitchFamily="50" charset="0"/>
            </a:endParaRPr>
          </a:p>
        </p:txBody>
      </p:sp>
    </p:spTree>
    <p:extLst>
      <p:ext uri="{BB962C8B-B14F-4D97-AF65-F5344CB8AC3E}">
        <p14:creationId xmlns:p14="http://schemas.microsoft.com/office/powerpoint/2010/main" val="77445513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atin typeface="BMWGroupTN Condensed" pitchFamily="50" charset="0"/>
              </a:defRPr>
            </a:lvl1pPr>
          </a:lstStyle>
          <a:p>
            <a:endParaRPr lang="de-DE" dirty="0"/>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rtl="0">
              <a:defRPr sz="1200">
                <a:latin typeface="BMWGroupTN Condensed" pitchFamily="50" charset="0"/>
              </a:defRPr>
            </a:lvl1pPr>
          </a:lstStyle>
          <a:p>
            <a:fld id="{C9ACC0F7-209C-4EE4-A1D5-BFF0CBCA9BC3}" type="datetimeFigureOut">
              <a:rPr lang="de-DE" smtClean="0"/>
              <a:pPr/>
              <a:t>03.07.23</a:t>
            </a:fld>
            <a:endParaRPr lang="de-DE" dirty="0"/>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atin typeface="BMWGroupTN Condensed" pitchFamily="50" charset="0"/>
              </a:defRPr>
            </a:lvl1pPr>
          </a:lstStyle>
          <a:p>
            <a:endParaRPr lang="de-DE" dirty="0"/>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rtl="0">
              <a:defRPr sz="1200">
                <a:latin typeface="BMWGroupTN Condensed" pitchFamily="50" charset="0"/>
              </a:defRPr>
            </a:lvl1pPr>
          </a:lstStyle>
          <a:p>
            <a:fld id="{845B7A2B-9D63-4AB1-9A7A-EE5F31796489}" type="slidenum">
              <a:rPr lang="de-DE" smtClean="0"/>
              <a:pPr/>
              <a:t>‹#›</a:t>
            </a:fld>
            <a:endParaRPr lang="de-DE" dirty="0"/>
          </a:p>
        </p:txBody>
      </p:sp>
    </p:spTree>
    <p:extLst>
      <p:ext uri="{BB962C8B-B14F-4D97-AF65-F5344CB8AC3E}">
        <p14:creationId xmlns:p14="http://schemas.microsoft.com/office/powerpoint/2010/main" val="423226599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BMWGroupTN Condensed" pitchFamily="50" charset="0"/>
        <a:ea typeface="+mn-ea"/>
        <a:cs typeface="+mn-cs"/>
      </a:defRPr>
    </a:lvl1pPr>
    <a:lvl2pPr marL="457200" algn="l" defTabSz="914400" rtl="0" eaLnBrk="1" latinLnBrk="0" hangingPunct="1">
      <a:defRPr sz="1200" kern="1200">
        <a:solidFill>
          <a:schemeClr val="tx1"/>
        </a:solidFill>
        <a:latin typeface="BMWGroupTN Condensed" pitchFamily="50" charset="0"/>
        <a:ea typeface="+mn-ea"/>
        <a:cs typeface="+mn-cs"/>
      </a:defRPr>
    </a:lvl2pPr>
    <a:lvl3pPr marL="914400" algn="l" defTabSz="914400" rtl="0" eaLnBrk="1" latinLnBrk="0" hangingPunct="1">
      <a:defRPr sz="1200" kern="1200">
        <a:solidFill>
          <a:schemeClr val="tx1"/>
        </a:solidFill>
        <a:latin typeface="BMWGroupTN Condensed" pitchFamily="50" charset="0"/>
        <a:ea typeface="+mn-ea"/>
        <a:cs typeface="+mn-cs"/>
      </a:defRPr>
    </a:lvl3pPr>
    <a:lvl4pPr marL="1371600" algn="l" defTabSz="914400" rtl="0" eaLnBrk="1" latinLnBrk="0" hangingPunct="1">
      <a:defRPr sz="1200" kern="1200">
        <a:solidFill>
          <a:schemeClr val="tx1"/>
        </a:solidFill>
        <a:latin typeface="BMWGroupTN Condensed" pitchFamily="50" charset="0"/>
        <a:ea typeface="+mn-ea"/>
        <a:cs typeface="+mn-cs"/>
      </a:defRPr>
    </a:lvl4pPr>
    <a:lvl5pPr marL="1828800" algn="l" defTabSz="914400" rtl="0" eaLnBrk="1" latinLnBrk="0" hangingPunct="1">
      <a:defRPr sz="1200" kern="1200">
        <a:solidFill>
          <a:schemeClr val="tx1"/>
        </a:solidFill>
        <a:latin typeface="BMWGroupTN Condensed" pitchFamily="50"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231824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163944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45349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577528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00898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562762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582351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515089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D4BC582-150D-48BB-8F9B-2464B20B76E7}" type="slidenum">
              <a:rPr kumimoji="0" lang="en-GB" sz="10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080460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i="1" kern="1200" dirty="0">
                <a:solidFill>
                  <a:schemeClr val="tx1"/>
                </a:solidFill>
                <a:effectLst/>
                <a:latin typeface="+mn-lt"/>
                <a:ea typeface="+mn-ea"/>
                <a:cs typeface="+mn-cs"/>
              </a:rPr>
              <a:t>TOKYO / SEOUL / SHANGHAI / TEL AVIV / MUNICH / SILICON VALLY</a:t>
            </a:r>
          </a:p>
          <a:p>
            <a:pPr lvl="0"/>
            <a:endParaRPr lang="de-DE" sz="1200" i="1" kern="1200" dirty="0">
              <a:solidFill>
                <a:schemeClr val="tx1"/>
              </a:solidFill>
              <a:effectLst/>
              <a:latin typeface="+mn-lt"/>
              <a:ea typeface="+mn-ea"/>
              <a:cs typeface="+mn-cs"/>
            </a:endParaRPr>
          </a:p>
          <a:p>
            <a:pPr marL="171450" lvl="0" indent="-171450">
              <a:buFont typeface="Wingdings" panose="05000000000000000000" pitchFamily="2" charset="2"/>
              <a:buChar char="Ø"/>
            </a:pPr>
            <a:r>
              <a:rPr lang="de-DE" sz="1200" i="1" kern="1200" dirty="0">
                <a:solidFill>
                  <a:schemeClr val="tx1"/>
                </a:solidFill>
                <a:effectLst/>
                <a:latin typeface="+mn-lt"/>
                <a:ea typeface="+mn-ea"/>
                <a:cs typeface="+mn-cs"/>
              </a:rPr>
              <a:t>CROSS INDUSTRY EXPERTS, UNIVERSITIES, INVENTORS </a:t>
            </a:r>
            <a:r>
              <a:rPr lang="de-DE" sz="1200" i="1" kern="1200" dirty="0" err="1">
                <a:solidFill>
                  <a:schemeClr val="tx1"/>
                </a:solidFill>
                <a:effectLst/>
                <a:latin typeface="+mn-lt"/>
                <a:ea typeface="+mn-ea"/>
                <a:cs typeface="+mn-cs"/>
              </a:rPr>
              <a:t>Latest</a:t>
            </a:r>
            <a:r>
              <a:rPr lang="de-DE" sz="1200" i="1" kern="1200" dirty="0">
                <a:solidFill>
                  <a:schemeClr val="tx1"/>
                </a:solidFill>
                <a:effectLst/>
                <a:latin typeface="+mn-lt"/>
                <a:ea typeface="+mn-ea"/>
                <a:cs typeface="+mn-cs"/>
              </a:rPr>
              <a:t> </a:t>
            </a:r>
            <a:r>
              <a:rPr lang="de-DE" sz="1200" i="1" kern="1200" dirty="0" err="1">
                <a:solidFill>
                  <a:schemeClr val="tx1"/>
                </a:solidFill>
                <a:effectLst/>
                <a:latin typeface="+mn-lt"/>
                <a:ea typeface="+mn-ea"/>
                <a:cs typeface="+mn-cs"/>
              </a:rPr>
              <a:t>tech</a:t>
            </a:r>
            <a:r>
              <a:rPr lang="de-DE" sz="1200" i="1" kern="1200" dirty="0">
                <a:solidFill>
                  <a:schemeClr val="tx1"/>
                </a:solidFill>
                <a:effectLst/>
                <a:latin typeface="+mn-lt"/>
                <a:ea typeface="+mn-ea"/>
                <a:cs typeface="+mn-cs"/>
              </a:rPr>
              <a:t> </a:t>
            </a:r>
            <a:r>
              <a:rPr lang="de-DE" sz="1200" i="1" kern="1200" dirty="0" err="1">
                <a:solidFill>
                  <a:schemeClr val="tx1"/>
                </a:solidFill>
                <a:effectLst/>
                <a:latin typeface="+mn-lt"/>
                <a:ea typeface="+mn-ea"/>
                <a:cs typeface="+mn-cs"/>
              </a:rPr>
              <a:t>trends</a:t>
            </a:r>
            <a:r>
              <a:rPr lang="de-DE" sz="1200" i="1" kern="1200" dirty="0">
                <a:solidFill>
                  <a:schemeClr val="tx1"/>
                </a:solidFill>
                <a:effectLst/>
                <a:latin typeface="+mn-lt"/>
                <a:ea typeface="+mn-ea"/>
                <a:cs typeface="+mn-cs"/>
              </a:rPr>
              <a:t>, bring </a:t>
            </a:r>
            <a:r>
              <a:rPr lang="de-DE" sz="1200" i="1" kern="1200" dirty="0" err="1">
                <a:solidFill>
                  <a:schemeClr val="tx1"/>
                </a:solidFill>
                <a:effectLst/>
                <a:latin typeface="+mn-lt"/>
                <a:ea typeface="+mn-ea"/>
                <a:cs typeface="+mn-cs"/>
              </a:rPr>
              <a:t>them</a:t>
            </a:r>
            <a:r>
              <a:rPr lang="de-DE" sz="1200" i="1" kern="1200" dirty="0">
                <a:solidFill>
                  <a:schemeClr val="tx1"/>
                </a:solidFill>
                <a:effectLst/>
                <a:latin typeface="+mn-lt"/>
                <a:ea typeface="+mn-ea"/>
                <a:cs typeface="+mn-cs"/>
              </a:rPr>
              <a:t> </a:t>
            </a:r>
            <a:r>
              <a:rPr lang="de-DE" sz="1200" i="1" kern="1200" dirty="0" err="1">
                <a:solidFill>
                  <a:schemeClr val="tx1"/>
                </a:solidFill>
                <a:effectLst/>
                <a:latin typeface="+mn-lt"/>
                <a:ea typeface="+mn-ea"/>
                <a:cs typeface="+mn-cs"/>
              </a:rPr>
              <a:t>to</a:t>
            </a:r>
            <a:r>
              <a:rPr lang="de-DE" sz="1200" i="1" kern="1200" dirty="0">
                <a:solidFill>
                  <a:schemeClr val="tx1"/>
                </a:solidFill>
                <a:effectLst/>
                <a:latin typeface="+mn-lt"/>
                <a:ea typeface="+mn-ea"/>
                <a:cs typeface="+mn-cs"/>
              </a:rPr>
              <a:t> Munich</a:t>
            </a:r>
          </a:p>
          <a:p>
            <a:pPr marL="171450" lvl="0" indent="-171450">
              <a:buFont typeface="Wingdings" panose="05000000000000000000" pitchFamily="2" charset="2"/>
              <a:buChar char="Ø"/>
            </a:pPr>
            <a:endParaRPr lang="de-DE" sz="1200" i="1" kern="1200" dirty="0">
              <a:solidFill>
                <a:schemeClr val="tx1"/>
              </a:solidFill>
              <a:effectLst/>
              <a:latin typeface="+mn-lt"/>
              <a:ea typeface="+mn-ea"/>
              <a:cs typeface="+mn-cs"/>
            </a:endParaRPr>
          </a:p>
          <a:p>
            <a:pPr marL="171450" lvl="0" indent="-171450">
              <a:buFont typeface="Wingdings" panose="05000000000000000000" pitchFamily="2" charset="2"/>
              <a:buChar char="Ø"/>
            </a:pPr>
            <a:r>
              <a:rPr lang="de-DE" sz="1200" i="1" kern="1200" dirty="0">
                <a:solidFill>
                  <a:schemeClr val="tx1"/>
                </a:solidFill>
                <a:effectLst/>
                <a:latin typeface="+mn-lt"/>
                <a:ea typeface="+mn-ea"/>
                <a:cs typeface="+mn-cs"/>
              </a:rPr>
              <a:t>Outpost für OPEN INNOVATION FORMATE, </a:t>
            </a:r>
            <a:r>
              <a:rPr lang="de-DE" sz="1200" i="1" kern="1200" dirty="0" err="1">
                <a:solidFill>
                  <a:schemeClr val="tx1"/>
                </a:solidFill>
                <a:effectLst/>
                <a:latin typeface="+mn-lt"/>
                <a:ea typeface="+mn-ea"/>
                <a:cs typeface="+mn-cs"/>
              </a:rPr>
              <a:t>already</a:t>
            </a:r>
            <a:r>
              <a:rPr lang="de-DE" sz="1200" i="1" kern="1200" dirty="0">
                <a:solidFill>
                  <a:schemeClr val="tx1"/>
                </a:solidFill>
                <a:effectLst/>
                <a:latin typeface="+mn-lt"/>
                <a:ea typeface="+mn-ea"/>
                <a:cs typeface="+mn-cs"/>
              </a:rPr>
              <a:t> </a:t>
            </a:r>
            <a:r>
              <a:rPr lang="de-DE" sz="1200" i="1" kern="1200" dirty="0" err="1">
                <a:solidFill>
                  <a:schemeClr val="tx1"/>
                </a:solidFill>
                <a:effectLst/>
                <a:latin typeface="+mn-lt"/>
                <a:ea typeface="+mn-ea"/>
                <a:cs typeface="+mn-cs"/>
              </a:rPr>
              <a:t>established</a:t>
            </a:r>
            <a:r>
              <a:rPr lang="de-DE" sz="1200" i="1" kern="1200" dirty="0">
                <a:solidFill>
                  <a:schemeClr val="tx1"/>
                </a:solidFill>
                <a:effectLst/>
                <a:latin typeface="+mn-lt"/>
                <a:ea typeface="+mn-ea"/>
                <a:cs typeface="+mn-cs"/>
              </a:rPr>
              <a:t>: BMW </a:t>
            </a:r>
            <a:r>
              <a:rPr lang="de-DE" sz="1200" i="1" kern="1200" dirty="0" err="1">
                <a:solidFill>
                  <a:schemeClr val="tx1"/>
                </a:solidFill>
                <a:effectLst/>
                <a:latin typeface="+mn-lt"/>
                <a:ea typeface="+mn-ea"/>
                <a:cs typeface="+mn-cs"/>
              </a:rPr>
              <a:t>startup</a:t>
            </a:r>
            <a:r>
              <a:rPr lang="de-DE" sz="1200" i="1" kern="1200" dirty="0">
                <a:solidFill>
                  <a:schemeClr val="tx1"/>
                </a:solidFill>
                <a:effectLst/>
                <a:latin typeface="+mn-lt"/>
                <a:ea typeface="+mn-ea"/>
                <a:cs typeface="+mn-cs"/>
              </a:rPr>
              <a:t> </a:t>
            </a:r>
            <a:r>
              <a:rPr lang="de-DE" sz="1200" i="1" kern="1200" dirty="0" err="1">
                <a:solidFill>
                  <a:schemeClr val="tx1"/>
                </a:solidFill>
                <a:effectLst/>
                <a:latin typeface="+mn-lt"/>
                <a:ea typeface="+mn-ea"/>
                <a:cs typeface="+mn-cs"/>
              </a:rPr>
              <a:t>garage</a:t>
            </a:r>
            <a:endParaRPr lang="de-DE" sz="1200" i="1" kern="1200" dirty="0">
              <a:solidFill>
                <a:schemeClr val="tx1"/>
              </a:solidFill>
              <a:effectLst/>
              <a:latin typeface="+mn-lt"/>
              <a:ea typeface="+mn-ea"/>
              <a:cs typeface="+mn-cs"/>
            </a:endParaRPr>
          </a:p>
          <a:p>
            <a:pPr lvl="0"/>
            <a:endParaRPr lang="de-DE" sz="1200" i="1" kern="1200" dirty="0">
              <a:solidFill>
                <a:schemeClr val="tx1"/>
              </a:solidFill>
              <a:effectLst/>
              <a:latin typeface="+mn-lt"/>
              <a:ea typeface="+mn-ea"/>
              <a:cs typeface="+mn-cs"/>
            </a:endParaRPr>
          </a:p>
          <a:p>
            <a:pPr lvl="0"/>
            <a:endParaRPr lang="de-DE" sz="1200" i="1" kern="1200" dirty="0">
              <a:solidFill>
                <a:schemeClr val="tx1"/>
              </a:solidFill>
              <a:effectLst/>
              <a:latin typeface="+mn-lt"/>
              <a:ea typeface="+mn-ea"/>
              <a:cs typeface="+mn-cs"/>
            </a:endParaRPr>
          </a:p>
          <a:p>
            <a:pPr lvl="0"/>
            <a:endParaRPr lang="de-DE" sz="1200" i="1" kern="1200" dirty="0">
              <a:solidFill>
                <a:schemeClr val="tx1"/>
              </a:solidFill>
              <a:effectLst/>
              <a:latin typeface="+mn-lt"/>
              <a:ea typeface="+mn-ea"/>
              <a:cs typeface="+mn-cs"/>
            </a:endParaRPr>
          </a:p>
          <a:p>
            <a:pPr lvl="0"/>
            <a:endParaRPr lang="de-DE" sz="1200" kern="1200" dirty="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7A725A-9256-4EC5-8CDB-4CC5D97770DD}"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594071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noProof="0" dirty="0"/>
              <a:t>&gt; Wesentlicher Innovationstreiber sind Startups</a:t>
            </a:r>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5CCEBC6-1860-AC4D-953A-961A43700183}" type="slidenum">
              <a:rPr kumimoji="0" lang="aa-E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aa-E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598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Tree>
    <p:extLst>
      <p:ext uri="{BB962C8B-B14F-4D97-AF65-F5344CB8AC3E}">
        <p14:creationId xmlns:p14="http://schemas.microsoft.com/office/powerpoint/2010/main" val="20656709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452387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666967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122783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5.svg"/><Relationship Id="rId3" Type="http://schemas.openxmlformats.org/officeDocument/2006/relationships/oleObject" Target="../embeddings/oleObject2.bin"/><Relationship Id="rId7"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3.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12.xml"/><Relationship Id="rId4" Type="http://schemas.openxmlformats.org/officeDocument/2006/relationships/image" Target="../media/image1.emf"/></Relationships>
</file>

<file path=ppt/slideLayouts/_rels/slideLayout100.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Master" Target="../slideMasters/slideMaster7.xml"/><Relationship Id="rId1" Type="http://schemas.openxmlformats.org/officeDocument/2006/relationships/tags" Target="../tags/tag82.xml"/><Relationship Id="rId4" Type="http://schemas.openxmlformats.org/officeDocument/2006/relationships/image" Target="../media/image1.emf"/></Relationships>
</file>

<file path=ppt/slideLayouts/_rels/slideLayout101.xml.rels><?xml version="1.0" encoding="UTF-8" standalone="yes"?>
<Relationships xmlns="http://schemas.openxmlformats.org/package/2006/relationships"><Relationship Id="rId3" Type="http://schemas.openxmlformats.org/officeDocument/2006/relationships/oleObject" Target="../embeddings/oleObject54.bin"/><Relationship Id="rId2" Type="http://schemas.openxmlformats.org/officeDocument/2006/relationships/slideMaster" Target="../slideMasters/slideMaster7.xml"/><Relationship Id="rId1" Type="http://schemas.openxmlformats.org/officeDocument/2006/relationships/tags" Target="../tags/tag83.xml"/><Relationship Id="rId4" Type="http://schemas.openxmlformats.org/officeDocument/2006/relationships/image" Target="../media/image1.emf"/></Relationships>
</file>

<file path=ppt/slideLayouts/_rels/slideLayout102.xml.rels><?xml version="1.0" encoding="UTF-8" standalone="yes"?>
<Relationships xmlns="http://schemas.openxmlformats.org/package/2006/relationships"><Relationship Id="rId3" Type="http://schemas.openxmlformats.org/officeDocument/2006/relationships/oleObject" Target="../embeddings/oleObject55.bin"/><Relationship Id="rId2" Type="http://schemas.openxmlformats.org/officeDocument/2006/relationships/slideMaster" Target="../slideMasters/slideMaster7.xml"/><Relationship Id="rId1" Type="http://schemas.openxmlformats.org/officeDocument/2006/relationships/tags" Target="../tags/tag84.xml"/><Relationship Id="rId4" Type="http://schemas.openxmlformats.org/officeDocument/2006/relationships/image" Target="../media/image1.emf"/></Relationships>
</file>

<file path=ppt/slideLayouts/_rels/slideLayout103.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slideMaster" Target="../slideMasters/slideMaster7.xml"/><Relationship Id="rId1" Type="http://schemas.openxmlformats.org/officeDocument/2006/relationships/tags" Target="../tags/tag85.xml"/><Relationship Id="rId4" Type="http://schemas.openxmlformats.org/officeDocument/2006/relationships/image" Target="../media/image1.emf"/></Relationships>
</file>

<file path=ppt/slideLayouts/_rels/slideLayout104.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Master" Target="../slideMasters/slideMaster7.xml"/><Relationship Id="rId1" Type="http://schemas.openxmlformats.org/officeDocument/2006/relationships/tags" Target="../tags/tag86.xml"/><Relationship Id="rId4" Type="http://schemas.openxmlformats.org/officeDocument/2006/relationships/image" Target="../media/image1.emf"/></Relationships>
</file>

<file path=ppt/slideLayouts/_rels/slideLayout105.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Master" Target="../slideMasters/slideMaster7.xml"/><Relationship Id="rId1" Type="http://schemas.openxmlformats.org/officeDocument/2006/relationships/tags" Target="../tags/tag87.xml"/><Relationship Id="rId4" Type="http://schemas.openxmlformats.org/officeDocument/2006/relationships/image" Target="../media/image1.emf"/></Relationships>
</file>

<file path=ppt/slideLayouts/_rels/slideLayout106.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Master" Target="../slideMasters/slideMaster7.xml"/><Relationship Id="rId1" Type="http://schemas.openxmlformats.org/officeDocument/2006/relationships/tags" Target="../tags/tag88.xml"/><Relationship Id="rId4" Type="http://schemas.openxmlformats.org/officeDocument/2006/relationships/image" Target="../media/image1.emf"/></Relationships>
</file>

<file path=ppt/slideLayouts/_rels/slideLayout107.xml.rels><?xml version="1.0" encoding="UTF-8" standalone="yes"?>
<Relationships xmlns="http://schemas.openxmlformats.org/package/2006/relationships"><Relationship Id="rId3" Type="http://schemas.openxmlformats.org/officeDocument/2006/relationships/oleObject" Target="../embeddings/oleObject60.bin"/><Relationship Id="rId2" Type="http://schemas.openxmlformats.org/officeDocument/2006/relationships/slideMaster" Target="../slideMasters/slideMaster7.xml"/><Relationship Id="rId1" Type="http://schemas.openxmlformats.org/officeDocument/2006/relationships/tags" Target="../tags/tag89.xml"/><Relationship Id="rId4" Type="http://schemas.openxmlformats.org/officeDocument/2006/relationships/image" Target="../media/image1.emf"/></Relationships>
</file>

<file path=ppt/slideLayouts/_rels/slideLayout108.xml.rels><?xml version="1.0" encoding="UTF-8" standalone="yes"?>
<Relationships xmlns="http://schemas.openxmlformats.org/package/2006/relationships"><Relationship Id="rId3" Type="http://schemas.openxmlformats.org/officeDocument/2006/relationships/oleObject" Target="../embeddings/oleObject61.bin"/><Relationship Id="rId2" Type="http://schemas.openxmlformats.org/officeDocument/2006/relationships/slideMaster" Target="../slideMasters/slideMaster7.xml"/><Relationship Id="rId1" Type="http://schemas.openxmlformats.org/officeDocument/2006/relationships/tags" Target="../tags/tag90.xml"/><Relationship Id="rId4" Type="http://schemas.openxmlformats.org/officeDocument/2006/relationships/image" Target="../media/image1.emf"/></Relationships>
</file>

<file path=ppt/slideLayouts/_rels/slideLayout109.xml.rels><?xml version="1.0" encoding="UTF-8" standalone="yes"?>
<Relationships xmlns="http://schemas.openxmlformats.org/package/2006/relationships"><Relationship Id="rId3" Type="http://schemas.openxmlformats.org/officeDocument/2006/relationships/oleObject" Target="../embeddings/oleObject62.bin"/><Relationship Id="rId2" Type="http://schemas.openxmlformats.org/officeDocument/2006/relationships/slideMaster" Target="../slideMasters/slideMaster7.xml"/><Relationship Id="rId1" Type="http://schemas.openxmlformats.org/officeDocument/2006/relationships/tags" Target="../tags/tag91.xml"/><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13.xml"/><Relationship Id="rId4" Type="http://schemas.openxmlformats.org/officeDocument/2006/relationships/image" Target="../media/image1.emf"/></Relationships>
</file>

<file path=ppt/slideLayouts/_rels/slideLayout110.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Master" Target="../slideMasters/slideMaster7.xml"/><Relationship Id="rId1" Type="http://schemas.openxmlformats.org/officeDocument/2006/relationships/tags" Target="../tags/tag92.xml"/><Relationship Id="rId4" Type="http://schemas.openxmlformats.org/officeDocument/2006/relationships/image" Target="../media/image1.emf"/></Relationships>
</file>

<file path=ppt/slideLayouts/_rels/slideLayout111.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Master" Target="../slideMasters/slideMaster7.xml"/><Relationship Id="rId1" Type="http://schemas.openxmlformats.org/officeDocument/2006/relationships/tags" Target="../tags/tag93.xml"/><Relationship Id="rId4" Type="http://schemas.openxmlformats.org/officeDocument/2006/relationships/image" Target="../media/image1.emf"/></Relationships>
</file>

<file path=ppt/slideLayouts/_rels/slideLayout112.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Master" Target="../slideMasters/slideMaster7.xml"/><Relationship Id="rId1" Type="http://schemas.openxmlformats.org/officeDocument/2006/relationships/tags" Target="../tags/tag94.xml"/><Relationship Id="rId4" Type="http://schemas.openxmlformats.org/officeDocument/2006/relationships/image" Target="../media/image1.emf"/></Relationships>
</file>

<file path=ppt/slideLayouts/_rels/slideLayout113.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Master" Target="../slideMasters/slideMaster7.xml"/><Relationship Id="rId1" Type="http://schemas.openxmlformats.org/officeDocument/2006/relationships/tags" Target="../tags/tag95.xml"/><Relationship Id="rId4" Type="http://schemas.openxmlformats.org/officeDocument/2006/relationships/image" Target="../media/image1.emf"/></Relationships>
</file>

<file path=ppt/slideLayouts/_rels/slideLayout114.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96.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jpg"/><Relationship Id="rId1" Type="http://schemas.openxmlformats.org/officeDocument/2006/relationships/slideMaster" Target="../slideMasters/slideMaster8.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5.jpg"/><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1.xml"/><Relationship Id="rId1" Type="http://schemas.openxmlformats.org/officeDocument/2006/relationships/tags" Target="../tags/tag14.xml"/><Relationship Id="rId4" Type="http://schemas.openxmlformats.org/officeDocument/2006/relationships/image" Target="../media/image1.emf"/></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6.jpg"/><Relationship Id="rId1" Type="http://schemas.openxmlformats.org/officeDocument/2006/relationships/slideMaster" Target="../slideMasters/slideMaster8.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8.xml"/><Relationship Id="rId4" Type="http://schemas.openxmlformats.org/officeDocument/2006/relationships/image" Target="../media/image9.jpg"/></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13.jpg"/><Relationship Id="rId1" Type="http://schemas.openxmlformats.org/officeDocument/2006/relationships/slideMaster" Target="../slideMasters/slideMaster8.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Master" Target="../slideMasters/slideMaster9.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9.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5.jpg"/><Relationship Id="rId1" Type="http://schemas.openxmlformats.org/officeDocument/2006/relationships/slideMaster" Target="../slideMasters/slideMaster9.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9.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6.jpg"/><Relationship Id="rId1" Type="http://schemas.openxmlformats.org/officeDocument/2006/relationships/slideMaster" Target="../slideMasters/slideMaster9.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7.jpg"/><Relationship Id="rId1" Type="http://schemas.openxmlformats.org/officeDocument/2006/relationships/slideMaster" Target="../slideMasters/slideMaster9.xml"/><Relationship Id="rId4" Type="http://schemas.openxmlformats.org/officeDocument/2006/relationships/image" Target="../media/image22.jpeg"/></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1.xml"/><Relationship Id="rId1" Type="http://schemas.openxmlformats.org/officeDocument/2006/relationships/tags" Target="../tags/tag15.xml"/><Relationship Id="rId4" Type="http://schemas.openxmlformats.org/officeDocument/2006/relationships/image" Target="../media/image1.emf"/></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13.jpg"/><Relationship Id="rId1" Type="http://schemas.openxmlformats.org/officeDocument/2006/relationships/slideMaster" Target="../slideMasters/slideMaster9.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9.xml"/><Relationship Id="rId4" Type="http://schemas.openxmlformats.org/officeDocument/2006/relationships/image" Target="../media/image9.jpg"/></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1.xml"/><Relationship Id="rId1" Type="http://schemas.openxmlformats.org/officeDocument/2006/relationships/tags" Target="../tags/tag16.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Master" Target="../slideMasters/slideMaster1.xml"/><Relationship Id="rId1" Type="http://schemas.openxmlformats.org/officeDocument/2006/relationships/tags" Target="../tags/tag17.xml"/><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Master" Target="../slideMasters/slideMaster1.xml"/><Relationship Id="rId1" Type="http://schemas.openxmlformats.org/officeDocument/2006/relationships/tags" Target="../tags/tag18.xml"/><Relationship Id="rId4" Type="http://schemas.openxmlformats.org/officeDocument/2006/relationships/image" Target="../media/image1.emf"/></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Master" Target="../slideMasters/slideMaster1.xml"/><Relationship Id="rId1" Type="http://schemas.openxmlformats.org/officeDocument/2006/relationships/tags" Target="../tags/tag19.xml"/><Relationship Id="rId4" Type="http://schemas.openxmlformats.org/officeDocument/2006/relationships/image" Target="../media/image1.emf"/></Relationships>
</file>

<file path=ppt/slideLayouts/_rels/slideLayout18.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Master" Target="../slideMasters/slideMaster1.xml"/><Relationship Id="rId1" Type="http://schemas.openxmlformats.org/officeDocument/2006/relationships/tags" Target="../tags/tag20.xml"/><Relationship Id="rId4" Type="http://schemas.openxmlformats.org/officeDocument/2006/relationships/image" Target="../media/image1.emf"/></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Master" Target="../slideMasters/slideMaster1.xml"/><Relationship Id="rId1" Type="http://schemas.openxmlformats.org/officeDocument/2006/relationships/tags" Target="../tags/tag21.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9.jp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jpg"/><Relationship Id="rId1" Type="http://schemas.openxmlformats.org/officeDocument/2006/relationships/slideMaster" Target="../slideMasters/slideMaster2.xml"/><Relationship Id="rId4" Type="http://schemas.openxmlformats.org/officeDocument/2006/relationships/image" Target="../media/image9.jp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jp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6.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Master" Target="../slideMasters/slideMaster2.xml"/><Relationship Id="rId1" Type="http://schemas.openxmlformats.org/officeDocument/2006/relationships/tags" Target="../tags/tag22.xml"/><Relationship Id="rId4" Type="http://schemas.openxmlformats.org/officeDocument/2006/relationships/image" Target="../media/image18.sv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5.jp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6.jp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7.jpg"/><Relationship Id="rId1" Type="http://schemas.openxmlformats.org/officeDocument/2006/relationships/slideMaster" Target="../slideMasters/slideMaster3.xml"/><Relationship Id="rId4" Type="http://schemas.openxmlformats.org/officeDocument/2006/relationships/image" Target="../media/image22.jpe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13.jp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Master" Target="../slideMasters/slideMaster4.xml"/><Relationship Id="rId5" Type="http://schemas.openxmlformats.org/officeDocument/2006/relationships/image" Target="../media/image30.png"/><Relationship Id="rId4" Type="http://schemas.openxmlformats.org/officeDocument/2006/relationships/image" Target="../media/image29.jpe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31.png"/><Relationship Id="rId1" Type="http://schemas.openxmlformats.org/officeDocument/2006/relationships/slideMaster" Target="../slideMasters/slideMaster4.xml"/><Relationship Id="rId5" Type="http://schemas.openxmlformats.org/officeDocument/2006/relationships/image" Target="../media/image30.png"/><Relationship Id="rId4" Type="http://schemas.openxmlformats.org/officeDocument/2006/relationships/image" Target="../media/image32.jpeg"/></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6.xml"/></Relationships>
</file>

<file path=ppt/slideLayouts/_rels/slideLayout4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7.xml"/></Relationships>
</file>

<file path=ppt/slideLayouts/_rels/slideLayout4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8.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9.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0.xml"/></Relationships>
</file>

<file path=ppt/slideLayouts/_rels/slideLayout4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1.xml"/></Relationships>
</file>

<file path=ppt/slideLayouts/_rels/slideLayout4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2.xml"/></Relationships>
</file>

<file path=ppt/slideLayouts/_rels/slideLayout4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3.xml"/></Relationships>
</file>

<file path=ppt/slideLayouts/_rels/slideLayout4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4.xml"/></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1.emf"/></Relationships>
</file>

<file path=ppt/slideLayouts/_rels/slideLayout5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5.xml"/></Relationships>
</file>

<file path=ppt/slideLayouts/_rels/slideLayout5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6.xml"/></Relationships>
</file>

<file path=ppt/slideLayouts/_rels/slideLayout5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7.xml"/></Relationships>
</file>

<file path=ppt/slideLayouts/_rels/slideLayout5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8.xml"/></Relationships>
</file>

<file path=ppt/slideLayouts/_rels/slideLayout5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9.xml"/></Relationships>
</file>

<file path=ppt/slideLayouts/_rels/slideLayout5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40.xml"/></Relationships>
</file>

<file path=ppt/slideLayouts/_rels/slideLayout5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41.xml"/></Relationships>
</file>

<file path=ppt/slideLayouts/_rels/slideLayout5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42.xml"/></Relationships>
</file>

<file path=ppt/slideLayouts/_rels/slideLayout5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43.xml"/></Relationships>
</file>

<file path=ppt/slideLayouts/_rels/slideLayout5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44.xml"/></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1.emf"/></Relationships>
</file>

<file path=ppt/slideLayouts/_rels/slideLayout6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4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37.jpeg"/><Relationship Id="rId7" Type="http://schemas.openxmlformats.org/officeDocument/2006/relationships/image" Target="../media/image41.jpeg"/><Relationship Id="rId2" Type="http://schemas.openxmlformats.org/officeDocument/2006/relationships/image" Target="../media/image36.jpeg"/><Relationship Id="rId1" Type="http://schemas.openxmlformats.org/officeDocument/2006/relationships/slideMaster" Target="../slideMasters/slideMaster5.xml"/><Relationship Id="rId6" Type="http://schemas.openxmlformats.org/officeDocument/2006/relationships/image" Target="../media/image40.jpeg"/><Relationship Id="rId5" Type="http://schemas.openxmlformats.org/officeDocument/2006/relationships/image" Target="../media/image39.jpg"/><Relationship Id="rId4" Type="http://schemas.openxmlformats.org/officeDocument/2006/relationships/image" Target="../media/image38.png"/></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42.tiff"/><Relationship Id="rId2" Type="http://schemas.openxmlformats.org/officeDocument/2006/relationships/image" Target="../media/image36.jpeg"/><Relationship Id="rId1" Type="http://schemas.openxmlformats.org/officeDocument/2006/relationships/slideMaster" Target="../slideMasters/slideMaster5.xml"/><Relationship Id="rId6" Type="http://schemas.openxmlformats.org/officeDocument/2006/relationships/image" Target="../media/image45.svg"/><Relationship Id="rId5" Type="http://schemas.openxmlformats.org/officeDocument/2006/relationships/image" Target="../media/image44.png"/><Relationship Id="rId4" Type="http://schemas.openxmlformats.org/officeDocument/2006/relationships/image" Target="../media/image43.tiff"/></Relationships>
</file>

<file path=ppt/slideLayouts/_rels/slideLayout68.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50.xml"/><Relationship Id="rId1" Type="http://schemas.openxmlformats.org/officeDocument/2006/relationships/tags" Target="../tags/tag49.xml"/><Relationship Id="rId5" Type="http://schemas.openxmlformats.org/officeDocument/2006/relationships/image" Target="../media/image46.emf"/><Relationship Id="rId4" Type="http://schemas.openxmlformats.org/officeDocument/2006/relationships/oleObject" Target="../embeddings/oleObject23.bin"/></Relationships>
</file>

<file path=ppt/slideLayouts/_rels/slideLayout69.xml.rels><?xml version="1.0" encoding="UTF-8" standalone="yes"?>
<Relationships xmlns="http://schemas.openxmlformats.org/package/2006/relationships"><Relationship Id="rId8" Type="http://schemas.openxmlformats.org/officeDocument/2006/relationships/image" Target="../media/image5.svg"/><Relationship Id="rId3" Type="http://schemas.openxmlformats.org/officeDocument/2006/relationships/oleObject" Target="../embeddings/oleObject25.bin"/><Relationship Id="rId7"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52.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1.emf"/></Relationships>
</file>

<file path=ppt/slideLayouts/_rels/slideLayout7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oleObject" Target="../embeddings/oleObject26.bin"/><Relationship Id="rId7" Type="http://schemas.openxmlformats.org/officeDocument/2006/relationships/image" Target="../media/image3.svg"/><Relationship Id="rId2" Type="http://schemas.openxmlformats.org/officeDocument/2006/relationships/slideMaster" Target="../slideMasters/slideMaster6.xml"/><Relationship Id="rId1" Type="http://schemas.openxmlformats.org/officeDocument/2006/relationships/tags" Target="../tags/tag53.xml"/><Relationship Id="rId6" Type="http://schemas.openxmlformats.org/officeDocument/2006/relationships/image" Target="../media/image2.png"/><Relationship Id="rId5" Type="http://schemas.openxmlformats.org/officeDocument/2006/relationships/image" Target="../media/image47.jpeg"/><Relationship Id="rId4" Type="http://schemas.openxmlformats.org/officeDocument/2006/relationships/image" Target="../media/image1.emf"/><Relationship Id="rId9" Type="http://schemas.openxmlformats.org/officeDocument/2006/relationships/image" Target="../media/image5.svg"/></Relationships>
</file>

<file path=ppt/slideLayouts/_rels/slideLayout71.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Master" Target="../slideMasters/slideMaster6.xml"/><Relationship Id="rId1" Type="http://schemas.openxmlformats.org/officeDocument/2006/relationships/tags" Target="../tags/tag54.xml"/><Relationship Id="rId4" Type="http://schemas.openxmlformats.org/officeDocument/2006/relationships/image" Target="../media/image1.emf"/></Relationships>
</file>

<file path=ppt/slideLayouts/_rels/slideLayout72.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Master" Target="../slideMasters/slideMaster6.xml"/><Relationship Id="rId1" Type="http://schemas.openxmlformats.org/officeDocument/2006/relationships/tags" Target="../tags/tag55.xml"/><Relationship Id="rId4" Type="http://schemas.openxmlformats.org/officeDocument/2006/relationships/image" Target="../media/image1.emf"/></Relationships>
</file>

<file path=ppt/slideLayouts/_rels/slideLayout73.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Master" Target="../slideMasters/slideMaster6.xml"/><Relationship Id="rId1" Type="http://schemas.openxmlformats.org/officeDocument/2006/relationships/tags" Target="../tags/tag56.xml"/><Relationship Id="rId4" Type="http://schemas.openxmlformats.org/officeDocument/2006/relationships/image" Target="../media/image1.emf"/></Relationships>
</file>

<file path=ppt/slideLayouts/_rels/slideLayout74.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Master" Target="../slideMasters/slideMaster6.xml"/><Relationship Id="rId1" Type="http://schemas.openxmlformats.org/officeDocument/2006/relationships/tags" Target="../tags/tag57.xml"/><Relationship Id="rId4" Type="http://schemas.openxmlformats.org/officeDocument/2006/relationships/image" Target="../media/image1.emf"/></Relationships>
</file>

<file path=ppt/slideLayouts/_rels/slideLayout75.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Master" Target="../slideMasters/slideMaster6.xml"/><Relationship Id="rId1" Type="http://schemas.openxmlformats.org/officeDocument/2006/relationships/tags" Target="../tags/tag58.xml"/><Relationship Id="rId4" Type="http://schemas.openxmlformats.org/officeDocument/2006/relationships/image" Target="../media/image1.emf"/></Relationships>
</file>

<file path=ppt/slideLayouts/_rels/slideLayout76.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Master" Target="../slideMasters/slideMaster6.xml"/><Relationship Id="rId1" Type="http://schemas.openxmlformats.org/officeDocument/2006/relationships/tags" Target="../tags/tag59.xml"/><Relationship Id="rId4" Type="http://schemas.openxmlformats.org/officeDocument/2006/relationships/image" Target="../media/image1.emf"/></Relationships>
</file>

<file path=ppt/slideLayouts/_rels/slideLayout77.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Master" Target="../slideMasters/slideMaster6.xml"/><Relationship Id="rId1" Type="http://schemas.openxmlformats.org/officeDocument/2006/relationships/tags" Target="../tags/tag60.xml"/><Relationship Id="rId4" Type="http://schemas.openxmlformats.org/officeDocument/2006/relationships/image" Target="../media/image1.emf"/></Relationships>
</file>

<file path=ppt/slideLayouts/_rels/slideLayout78.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Master" Target="../slideMasters/slideMaster6.xml"/><Relationship Id="rId1" Type="http://schemas.openxmlformats.org/officeDocument/2006/relationships/tags" Target="../tags/tag61.xml"/><Relationship Id="rId4" Type="http://schemas.openxmlformats.org/officeDocument/2006/relationships/image" Target="../media/image1.emf"/></Relationships>
</file>

<file path=ppt/slideLayouts/_rels/slideLayout79.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Master" Target="../slideMasters/slideMaster6.xml"/><Relationship Id="rId1" Type="http://schemas.openxmlformats.org/officeDocument/2006/relationships/tags" Target="../tags/tag62.xml"/><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1.emf"/></Relationships>
</file>

<file path=ppt/slideLayouts/_rels/slideLayout80.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Master" Target="../slideMasters/slideMaster6.xml"/><Relationship Id="rId1" Type="http://schemas.openxmlformats.org/officeDocument/2006/relationships/tags" Target="../tags/tag63.xml"/><Relationship Id="rId4" Type="http://schemas.openxmlformats.org/officeDocument/2006/relationships/image" Target="../media/image1.emf"/></Relationships>
</file>

<file path=ppt/slideLayouts/_rels/slideLayout81.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Master" Target="../slideMasters/slideMaster6.xml"/><Relationship Id="rId1" Type="http://schemas.openxmlformats.org/officeDocument/2006/relationships/tags" Target="../tags/tag64.xml"/><Relationship Id="rId4" Type="http://schemas.openxmlformats.org/officeDocument/2006/relationships/image" Target="../media/image1.emf"/></Relationships>
</file>

<file path=ppt/slideLayouts/_rels/slideLayout82.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Master" Target="../slideMasters/slideMaster6.xml"/><Relationship Id="rId1" Type="http://schemas.openxmlformats.org/officeDocument/2006/relationships/tags" Target="../tags/tag65.xml"/><Relationship Id="rId4" Type="http://schemas.openxmlformats.org/officeDocument/2006/relationships/image" Target="../media/image1.emf"/></Relationships>
</file>

<file path=ppt/slideLayouts/_rels/slideLayout83.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Master" Target="../slideMasters/slideMaster6.xml"/><Relationship Id="rId1" Type="http://schemas.openxmlformats.org/officeDocument/2006/relationships/tags" Target="../tags/tag66.xml"/><Relationship Id="rId4" Type="http://schemas.openxmlformats.org/officeDocument/2006/relationships/image" Target="../media/image1.emf"/></Relationships>
</file>

<file path=ppt/slideLayouts/_rels/slideLayout84.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Master" Target="../slideMasters/slideMaster6.xml"/><Relationship Id="rId1" Type="http://schemas.openxmlformats.org/officeDocument/2006/relationships/tags" Target="../tags/tag67.xml"/><Relationship Id="rId4" Type="http://schemas.openxmlformats.org/officeDocument/2006/relationships/image" Target="../media/image1.emf"/></Relationships>
</file>

<file path=ppt/slideLayouts/_rels/slideLayout85.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Master" Target="../slideMasters/slideMaster6.xml"/><Relationship Id="rId1" Type="http://schemas.openxmlformats.org/officeDocument/2006/relationships/tags" Target="../tags/tag68.xml"/><Relationship Id="rId4" Type="http://schemas.openxmlformats.org/officeDocument/2006/relationships/image" Target="../media/image1.emf"/></Relationships>
</file>

<file path=ppt/slideLayouts/_rels/slideLayout86.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Master" Target="../slideMasters/slideMaster6.xml"/><Relationship Id="rId1" Type="http://schemas.openxmlformats.org/officeDocument/2006/relationships/tags" Target="../tags/tag69.xml"/><Relationship Id="rId4" Type="http://schemas.openxmlformats.org/officeDocument/2006/relationships/image" Target="../media/image1.emf"/></Relationships>
</file>

<file path=ppt/slideLayouts/_rels/slideLayout87.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Master" Target="../slideMasters/slideMaster6.xml"/><Relationship Id="rId1" Type="http://schemas.openxmlformats.org/officeDocument/2006/relationships/tags" Target="../tags/tag70.xml"/><Relationship Id="rId4" Type="http://schemas.openxmlformats.org/officeDocument/2006/relationships/image" Target="../media/image1.emf"/></Relationships>
</file>

<file path=ppt/slideLayouts/_rels/slideLayout88.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Master" Target="../slideMasters/slideMaster6.xml"/><Relationship Id="rId1" Type="http://schemas.openxmlformats.org/officeDocument/2006/relationships/tags" Target="../tags/tag71.xml"/><Relationship Id="rId4" Type="http://schemas.openxmlformats.org/officeDocument/2006/relationships/image" Target="../media/image1.emf"/></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11.xml"/><Relationship Id="rId4" Type="http://schemas.openxmlformats.org/officeDocument/2006/relationships/image" Target="../media/image1.emf"/></Relationships>
</file>

<file path=ppt/slideLayouts/_rels/slideLayout90.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Master" Target="../slideMasters/slideMaster6.xml"/><Relationship Id="rId1" Type="http://schemas.openxmlformats.org/officeDocument/2006/relationships/tags" Target="../tags/tag72.xml"/><Relationship Id="rId4" Type="http://schemas.openxmlformats.org/officeDocument/2006/relationships/image" Target="../media/image46.emf"/></Relationships>
</file>

<file path=ppt/slideLayouts/_rels/slideLayout91.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73.xml"/></Relationships>
</file>

<file path=ppt/slideLayouts/_rels/slideLayout92.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7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8" Type="http://schemas.openxmlformats.org/officeDocument/2006/relationships/image" Target="../media/image49.svg"/><Relationship Id="rId3" Type="http://schemas.openxmlformats.org/officeDocument/2006/relationships/oleObject" Target="../embeddings/oleObject47.bin"/><Relationship Id="rId7" Type="http://schemas.openxmlformats.org/officeDocument/2006/relationships/image" Target="../media/image48.png"/><Relationship Id="rId2" Type="http://schemas.openxmlformats.org/officeDocument/2006/relationships/slideMaster" Target="../slideMasters/slideMaster7.xml"/><Relationship Id="rId1" Type="http://schemas.openxmlformats.org/officeDocument/2006/relationships/tags" Target="../tags/tag76.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1.emf"/></Relationships>
</file>

<file path=ppt/slideLayouts/_rels/slideLayout9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oleObject" Target="../embeddings/oleObject48.bin"/><Relationship Id="rId7" Type="http://schemas.openxmlformats.org/officeDocument/2006/relationships/image" Target="../media/image49.svg"/><Relationship Id="rId2" Type="http://schemas.openxmlformats.org/officeDocument/2006/relationships/slideMaster" Target="../slideMasters/slideMaster7.xml"/><Relationship Id="rId1" Type="http://schemas.openxmlformats.org/officeDocument/2006/relationships/tags" Target="../tags/tag77.xml"/><Relationship Id="rId6" Type="http://schemas.openxmlformats.org/officeDocument/2006/relationships/image" Target="../media/image48.png"/><Relationship Id="rId5" Type="http://schemas.openxmlformats.org/officeDocument/2006/relationships/image" Target="../media/image47.jpeg"/><Relationship Id="rId4" Type="http://schemas.openxmlformats.org/officeDocument/2006/relationships/image" Target="../media/image1.emf"/><Relationship Id="rId9" Type="http://schemas.openxmlformats.org/officeDocument/2006/relationships/image" Target="../media/image5.svg"/></Relationships>
</file>

<file path=ppt/slideLayouts/_rels/slideLayout96.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Master" Target="../slideMasters/slideMaster7.xml"/><Relationship Id="rId1" Type="http://schemas.openxmlformats.org/officeDocument/2006/relationships/tags" Target="../tags/tag78.xml"/><Relationship Id="rId4" Type="http://schemas.openxmlformats.org/officeDocument/2006/relationships/image" Target="../media/image1.emf"/></Relationships>
</file>

<file path=ppt/slideLayouts/_rels/slideLayout97.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Master" Target="../slideMasters/slideMaster7.xml"/><Relationship Id="rId1" Type="http://schemas.openxmlformats.org/officeDocument/2006/relationships/tags" Target="../tags/tag79.xml"/><Relationship Id="rId4" Type="http://schemas.openxmlformats.org/officeDocument/2006/relationships/image" Target="../media/image1.emf"/></Relationships>
</file>

<file path=ppt/slideLayouts/_rels/slideLayout98.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Master" Target="../slideMasters/slideMaster7.xml"/><Relationship Id="rId1" Type="http://schemas.openxmlformats.org/officeDocument/2006/relationships/tags" Target="../tags/tag80.xml"/><Relationship Id="rId4" Type="http://schemas.openxmlformats.org/officeDocument/2006/relationships/image" Target="../media/image1.emf"/></Relationships>
</file>

<file path=ppt/slideLayouts/_rels/slideLayout99.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Master" Target="../slideMasters/slideMaster7.xml"/><Relationship Id="rId1" Type="http://schemas.openxmlformats.org/officeDocument/2006/relationships/tags" Target="../tags/tag81.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Full Area">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E701C665-C272-490E-8A21-0107CBA54ED1}"/>
              </a:ext>
            </a:extLst>
          </p:cNvPr>
          <p:cNvGraphicFramePr>
            <a:graphicFrameLocks noChangeAspect="1"/>
          </p:cNvGraphicFramePr>
          <p:nvPr userDrawn="1">
            <p:custDataLst>
              <p:tags r:id="rId1"/>
            </p:custDataLst>
            <p:extLst>
              <p:ext uri="{D42A27DB-BD31-4B8C-83A1-F6EECF244321}">
                <p14:modId xmlns:p14="http://schemas.microsoft.com/office/powerpoint/2010/main" val="3722916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8" name="Objekt 7" hidden="1">
                        <a:extLst>
                          <a:ext uri="{FF2B5EF4-FFF2-40B4-BE49-F238E27FC236}">
                            <a16:creationId xmlns:a16="http://schemas.microsoft.com/office/drawing/2014/main" id="{E701C665-C272-490E-8A21-0107CBA54ED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E0EF039-EC0F-446F-B82A-2FB6C817C8AF}"/>
              </a:ext>
            </a:extLst>
          </p:cNvPr>
          <p:cNvSpPr>
            <a:spLocks noGrp="1"/>
          </p:cNvSpPr>
          <p:nvPr>
            <p:ph type="pic" sz="quarter" idx="21" hasCustomPrompt="1"/>
          </p:nvPr>
        </p:nvSpPr>
        <p:spPr>
          <a:xfrm>
            <a:off x="0" y="0"/>
            <a:ext cx="12192000" cy="6572262"/>
          </a:xfrm>
          <a:gradFill>
            <a:gsLst>
              <a:gs pos="1000">
                <a:schemeClr val="tx2"/>
              </a:gs>
              <a:gs pos="100000">
                <a:schemeClr val="tx2">
                  <a:lumMod val="50000"/>
                </a:schemeClr>
              </a:gs>
            </a:gsLst>
            <a:lin ang="5400000" scaled="0"/>
          </a:gradFill>
        </p:spPr>
        <p:txBody>
          <a:bodyPr/>
          <a:lstStyle>
            <a:lvl1pPr marL="0" indent="0" rtl="0">
              <a:lnSpc>
                <a:spcPct val="100000"/>
              </a:lnSpc>
              <a:spcAft>
                <a:spcPts val="600"/>
              </a:spcAft>
              <a:buNone/>
              <a:defRPr/>
            </a:lvl1pPr>
          </a:lstStyle>
          <a:p>
            <a:r>
              <a:rPr lang="de-DE" noProof="0"/>
              <a:t> </a:t>
            </a:r>
          </a:p>
        </p:txBody>
      </p:sp>
      <p:sp>
        <p:nvSpPr>
          <p:cNvPr id="14" name="Textplatzhalter 14">
            <a:extLst>
              <a:ext uri="{FF2B5EF4-FFF2-40B4-BE49-F238E27FC236}">
                <a16:creationId xmlns:a16="http://schemas.microsoft.com/office/drawing/2014/main" id="{88DEDB73-663D-4E69-BA2A-A35D3F0824E9}"/>
              </a:ext>
            </a:extLst>
          </p:cNvPr>
          <p:cNvSpPr>
            <a:spLocks noGrp="1"/>
          </p:cNvSpPr>
          <p:nvPr>
            <p:ph type="body" sz="quarter" idx="22" hasCustomPrompt="1"/>
          </p:nvPr>
        </p:nvSpPr>
        <p:spPr>
          <a:xfrm>
            <a:off x="9537701" y="5887328"/>
            <a:ext cx="2654300" cy="419100"/>
          </a:xfrm>
          <a:custGeom>
            <a:avLst/>
            <a:gdLst>
              <a:gd name="connsiteX0" fmla="*/ 262299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0" fmla="*/ 203807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4" fmla="*/ 203807 w 1762125"/>
              <a:gd name="connsiteY4" fmla="*/ 0 h 363401"/>
              <a:gd name="connsiteX0" fmla="*/ 203807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4" fmla="*/ 203807 w 1762125"/>
              <a:gd name="connsiteY4" fmla="*/ 0 h 363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125" h="363401">
                <a:moveTo>
                  <a:pt x="203807" y="0"/>
                </a:moveTo>
                <a:lnTo>
                  <a:pt x="1762125" y="0"/>
                </a:lnTo>
                <a:lnTo>
                  <a:pt x="1762125" y="363401"/>
                </a:lnTo>
                <a:lnTo>
                  <a:pt x="0" y="363401"/>
                </a:lnTo>
                <a:lnTo>
                  <a:pt x="203807" y="0"/>
                </a:lnTo>
                <a:close/>
              </a:path>
            </a:pathLst>
          </a:custGeom>
          <a:solidFill>
            <a:schemeClr val="tx2"/>
          </a:solidFill>
          <a:ln w="19050">
            <a:noFill/>
            <a:miter lim="800000"/>
          </a:ln>
          <a:effectLst>
            <a:outerShdw dist="25400" dir="14400000" algn="b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432054" tIns="72000" rIns="504000" bIns="72000" rtlCol="0" anchor="ctr" anchorCtr="0">
            <a:noAutofit/>
          </a:bodyPr>
          <a:lstStyle>
            <a:lvl1pPr marL="0" indent="0">
              <a:spcAft>
                <a:spcPts val="0"/>
              </a:spcAft>
              <a:buFontTx/>
              <a:buNone/>
              <a:defRPr lang="de-DE" sz="1800" dirty="0">
                <a:solidFill>
                  <a:schemeClr val="bg1"/>
                </a:solidFill>
              </a:defRPr>
            </a:lvl1pPr>
          </a:lstStyle>
          <a:p>
            <a:pPr marL="0" lvl="0"/>
            <a:r>
              <a:rPr lang="de-DE" err="1"/>
              <a:t>Dept</a:t>
            </a:r>
            <a:r>
              <a:rPr lang="de-DE"/>
              <a:t>.</a:t>
            </a:r>
          </a:p>
        </p:txBody>
      </p:sp>
      <p:sp>
        <p:nvSpPr>
          <p:cNvPr id="2" name="Titel 1"/>
          <p:cNvSpPr>
            <a:spLocks noGrp="1"/>
          </p:cNvSpPr>
          <p:nvPr>
            <p:ph type="ctrTitle" hasCustomPrompt="1"/>
          </p:nvPr>
        </p:nvSpPr>
        <p:spPr>
          <a:xfrm>
            <a:off x="0" y="3837978"/>
            <a:ext cx="12192000" cy="1376513"/>
          </a:xfrm>
          <a:noFill/>
        </p:spPr>
        <p:txBody>
          <a:bodyPr vert="horz" wrap="square" lIns="572400" tIns="72000" rIns="572400" bIns="72000" anchor="b">
            <a:spAutoFit/>
          </a:bodyPr>
          <a:lstStyle>
            <a:lvl1pPr algn="l" rtl="0">
              <a:lnSpc>
                <a:spcPct val="100000"/>
              </a:lnSpc>
              <a:spcAft>
                <a:spcPts val="0"/>
              </a:spcAft>
              <a:defRPr sz="4000" cap="all" baseline="0">
                <a:solidFill>
                  <a:schemeClr val="bg1"/>
                </a:solidFill>
                <a:latin typeface="+mj-lt"/>
              </a:defRPr>
            </a:lvl1pPr>
          </a:lstStyle>
          <a:p>
            <a:r>
              <a:rPr lang="en-US" noProof="0"/>
              <a:t>presentation title, two lines maximum.</a:t>
            </a:r>
            <a:br>
              <a:rPr lang="en-US" noProof="0"/>
            </a:br>
            <a:r>
              <a:rPr lang="en-US" noProof="0"/>
              <a:t>text can be moved vertically.</a:t>
            </a:r>
            <a:endParaRPr lang="de-DE" noProof="0"/>
          </a:p>
        </p:txBody>
      </p:sp>
      <p:sp>
        <p:nvSpPr>
          <p:cNvPr id="3" name="Untertitel 2"/>
          <p:cNvSpPr>
            <a:spLocks noGrp="1"/>
          </p:cNvSpPr>
          <p:nvPr>
            <p:ph type="subTitle" idx="1" hasCustomPrompt="1"/>
          </p:nvPr>
        </p:nvSpPr>
        <p:spPr>
          <a:xfrm>
            <a:off x="0" y="5311365"/>
            <a:ext cx="12192000" cy="453183"/>
          </a:xfrm>
          <a:prstGeom prst="rect">
            <a:avLst/>
          </a:prstGeom>
          <a:noFill/>
        </p:spPr>
        <p:txBody>
          <a:bodyPr wrap="square" lIns="572400" tIns="72000" rIns="572400" bIns="72000">
            <a:spAutoFit/>
          </a:bodyPr>
          <a:lstStyle>
            <a:lvl1pPr marL="0" indent="0" algn="l" rtl="0">
              <a:lnSpc>
                <a:spcPct val="100000"/>
              </a:lnSpc>
              <a:spcAft>
                <a:spcPts val="0"/>
              </a:spcAft>
              <a:buNone/>
              <a:defRPr sz="2000" b="0" cap="all" baseline="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noProof="0" err="1"/>
              <a:t>SubTitle</a:t>
            </a:r>
            <a:r>
              <a:rPr lang="de-DE" noProof="0"/>
              <a:t>, </a:t>
            </a:r>
            <a:r>
              <a:rPr lang="de-DE" noProof="0" err="1"/>
              <a:t>two</a:t>
            </a:r>
            <a:r>
              <a:rPr lang="de-DE" noProof="0"/>
              <a:t> </a:t>
            </a:r>
            <a:r>
              <a:rPr lang="de-DE" noProof="0" err="1"/>
              <a:t>lines</a:t>
            </a:r>
            <a:r>
              <a:rPr lang="de-DE" noProof="0"/>
              <a:t> </a:t>
            </a:r>
            <a:r>
              <a:rPr lang="en-US" noProof="0"/>
              <a:t>maximum</a:t>
            </a:r>
            <a:r>
              <a:rPr lang="de-DE" noProof="0"/>
              <a:t>.</a:t>
            </a:r>
          </a:p>
        </p:txBody>
      </p:sp>
      <p:sp>
        <p:nvSpPr>
          <p:cNvPr id="17" name="SmartArt-Platzhalter 6">
            <a:extLst>
              <a:ext uri="{FF2B5EF4-FFF2-40B4-BE49-F238E27FC236}">
                <a16:creationId xmlns:a16="http://schemas.microsoft.com/office/drawing/2014/main" id="{BEF5298C-10DE-4459-A25C-6BF3ABC562A5}"/>
              </a:ext>
            </a:extLst>
          </p:cNvPr>
          <p:cNvSpPr>
            <a:spLocks noGrp="1" noChangeAspect="1"/>
          </p:cNvSpPr>
          <p:nvPr>
            <p:ph type="dgm" sz="quarter" idx="24" hasCustomPrompt="1"/>
          </p:nvPr>
        </p:nvSpPr>
        <p:spPr>
          <a:xfrm>
            <a:off x="572400" y="572399"/>
            <a:ext cx="1099906" cy="572400"/>
          </a:xfrm>
          <a:blipFill>
            <a:blip r:embed="rId5">
              <a:extLst>
                <a:ext uri="{96DAC541-7B7A-43D3-8B79-37D633B846F1}">
                  <asvg:svgBlip xmlns:asvg="http://schemas.microsoft.com/office/drawing/2016/SVG/main" r:embed="rId6"/>
                </a:ext>
              </a:extLst>
            </a:blip>
            <a:stretch>
              <a:fillRect/>
            </a:stretch>
          </a:blipFill>
        </p:spPr>
        <p:txBody>
          <a:bodyPr/>
          <a:lstStyle>
            <a:lvl1pPr marL="0" indent="0">
              <a:buNone/>
              <a:defRPr sz="400">
                <a:solidFill>
                  <a:schemeClr val="tx2"/>
                </a:solidFill>
              </a:defRPr>
            </a:lvl1pPr>
          </a:lstStyle>
          <a:p>
            <a:r>
              <a:rPr lang="de-DE"/>
              <a:t>.</a:t>
            </a:r>
          </a:p>
        </p:txBody>
      </p:sp>
      <p:sp>
        <p:nvSpPr>
          <p:cNvPr id="18" name="SmartArt-Platzhalter 4">
            <a:extLst>
              <a:ext uri="{FF2B5EF4-FFF2-40B4-BE49-F238E27FC236}">
                <a16:creationId xmlns:a16="http://schemas.microsoft.com/office/drawing/2014/main" id="{FCCF42BF-D9E0-4820-BABA-DAF1A43D227B}"/>
              </a:ext>
            </a:extLst>
          </p:cNvPr>
          <p:cNvSpPr>
            <a:spLocks noGrp="1" noChangeAspect="1"/>
          </p:cNvSpPr>
          <p:nvPr>
            <p:ph type="dgm" sz="quarter" idx="23" hasCustomPrompt="1"/>
          </p:nvPr>
        </p:nvSpPr>
        <p:spPr>
          <a:xfrm>
            <a:off x="9947294" y="572400"/>
            <a:ext cx="1672306" cy="572400"/>
          </a:xfrm>
          <a:blipFill>
            <a:blip r:embed="rId7">
              <a:extLst>
                <a:ext uri="{96DAC541-7B7A-43D3-8B79-37D633B846F1}">
                  <asvg:svgBlip xmlns:asvg="http://schemas.microsoft.com/office/drawing/2016/SVG/main" r:embed="rId8"/>
                </a:ext>
              </a:extLst>
            </a:blip>
            <a:stretch>
              <a:fillRect/>
            </a:stretch>
          </a:blipFill>
        </p:spPr>
        <p:txBody>
          <a:bodyPr/>
          <a:lstStyle>
            <a:lvl1pPr marL="0" indent="0">
              <a:buNone/>
              <a:defRPr sz="400">
                <a:solidFill>
                  <a:schemeClr val="tx2"/>
                </a:solidFill>
              </a:defRPr>
            </a:lvl1pPr>
          </a:lstStyle>
          <a:p>
            <a:r>
              <a:rPr lang="de-DE"/>
              <a:t>.</a:t>
            </a:r>
          </a:p>
        </p:txBody>
      </p:sp>
      <p:sp>
        <p:nvSpPr>
          <p:cNvPr id="11" name="Rechteck 10">
            <a:extLst>
              <a:ext uri="{FF2B5EF4-FFF2-40B4-BE49-F238E27FC236}">
                <a16:creationId xmlns:a16="http://schemas.microsoft.com/office/drawing/2014/main" id="{0C8B21A6-8453-43A9-BD65-C40990DB6E0F}"/>
              </a:ext>
            </a:extLst>
          </p:cNvPr>
          <p:cNvSpPr/>
          <p:nvPr userDrawn="1"/>
        </p:nvSpPr>
        <p:spPr bwMode="white">
          <a:xfrm>
            <a:off x="11001080" y="6608189"/>
            <a:ext cx="1190920" cy="249811"/>
          </a:xfrm>
          <a:prstGeom prst="rect">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en-GB">
              <a:solidFill>
                <a:schemeClr val="tx1"/>
              </a:solidFill>
            </a:endParaRPr>
          </a:p>
        </p:txBody>
      </p:sp>
    </p:spTree>
    <p:extLst>
      <p:ext uri="{BB962C8B-B14F-4D97-AF65-F5344CB8AC3E}">
        <p14:creationId xmlns:p14="http://schemas.microsoft.com/office/powerpoint/2010/main" val="1590156026"/>
      </p:ext>
    </p:extLst>
  </p:cSld>
  <p:clrMapOvr>
    <a:masterClrMapping/>
  </p:clrMapOvr>
  <p:extLst>
    <p:ext uri="{DCECCB84-F9BA-43D5-87BE-67443E8EF086}">
      <p15:sldGuideLst xmlns:p15="http://schemas.microsoft.com/office/powerpoint/2012/main">
        <p15:guide id="1" pos="359" userDrawn="1">
          <p15:clr>
            <a:srgbClr val="FBAE40"/>
          </p15:clr>
        </p15:guide>
        <p15:guide id="2" pos="732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 | 3">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F7C54160-9C46-4866-882D-50B5C096B17C}"/>
              </a:ext>
            </a:extLst>
          </p:cNvPr>
          <p:cNvGraphicFramePr>
            <a:graphicFrameLocks noChangeAspect="1"/>
          </p:cNvGraphicFramePr>
          <p:nvPr userDrawn="1">
            <p:custDataLst>
              <p:tags r:id="rId1"/>
            </p:custDataLst>
            <p:extLst>
              <p:ext uri="{D42A27DB-BD31-4B8C-83A1-F6EECF244321}">
                <p14:modId xmlns:p14="http://schemas.microsoft.com/office/powerpoint/2010/main" val="18666127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F7C54160-9C46-4866-882D-50B5C096B17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0" name="Inhaltsplatzhalter 3">
            <a:extLst>
              <a:ext uri="{FF2B5EF4-FFF2-40B4-BE49-F238E27FC236}">
                <a16:creationId xmlns:a16="http://schemas.microsoft.com/office/drawing/2014/main" id="{3988BB4E-F1CA-4BC0-993D-C218662BA852}"/>
              </a:ext>
            </a:extLst>
          </p:cNvPr>
          <p:cNvSpPr>
            <a:spLocks noGrp="1"/>
          </p:cNvSpPr>
          <p:nvPr>
            <p:ph sz="quarter" idx="21" hasCustomPrompt="1"/>
          </p:nvPr>
        </p:nvSpPr>
        <p:spPr>
          <a:xfrm>
            <a:off x="8116069" y="1413933"/>
            <a:ext cx="359756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8" name="Inhaltsplatzhalter 2">
            <a:extLst>
              <a:ext uri="{FF2B5EF4-FFF2-40B4-BE49-F238E27FC236}">
                <a16:creationId xmlns:a16="http://schemas.microsoft.com/office/drawing/2014/main" id="{0D7FB171-0CB4-4740-8625-DD15BF1FF8DA}"/>
              </a:ext>
            </a:extLst>
          </p:cNvPr>
          <p:cNvSpPr>
            <a:spLocks noGrp="1"/>
          </p:cNvSpPr>
          <p:nvPr>
            <p:ph sz="quarter" idx="19" hasCustomPrompt="1"/>
          </p:nvPr>
        </p:nvSpPr>
        <p:spPr>
          <a:xfrm>
            <a:off x="4302508" y="1413933"/>
            <a:ext cx="359756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6" name="Inhaltsplatzhalter 1">
            <a:extLst>
              <a:ext uri="{FF2B5EF4-FFF2-40B4-BE49-F238E27FC236}">
                <a16:creationId xmlns:a16="http://schemas.microsoft.com/office/drawing/2014/main" id="{51462A60-9CA1-461B-A29A-E91D63B6095E}"/>
              </a:ext>
            </a:extLst>
          </p:cNvPr>
          <p:cNvSpPr>
            <a:spLocks noGrp="1"/>
          </p:cNvSpPr>
          <p:nvPr>
            <p:ph sz="quarter" idx="17" hasCustomPrompt="1"/>
          </p:nvPr>
        </p:nvSpPr>
        <p:spPr>
          <a:xfrm>
            <a:off x="488947" y="1413933"/>
            <a:ext cx="359756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3660506027"/>
      </p:ext>
    </p:extLst>
  </p:cSld>
  <p:clrMapOvr>
    <a:masterClrMapping/>
  </p:clrMapOvr>
  <p:extLst>
    <p:ext uri="{DCECCB84-F9BA-43D5-87BE-67443E8EF086}">
      <p15:sldGuideLst xmlns:p15="http://schemas.microsoft.com/office/powerpoint/2012/main">
        <p15:guide id="1" pos="2577" userDrawn="1">
          <p15:clr>
            <a:srgbClr val="FBAE40"/>
          </p15:clr>
        </p15:guide>
        <p15:guide id="4" pos="4978" userDrawn="1">
          <p15:clr>
            <a:srgbClr val="FBAE40"/>
          </p15:clr>
        </p15:guide>
        <p15:guide id="5" pos="2710" userDrawn="1">
          <p15:clr>
            <a:srgbClr val="FBAE40"/>
          </p15:clr>
        </p15:guide>
        <p15:guide id="6" pos="5111" userDrawn="1">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Grid | 4">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6A87CDE6-4D31-464C-B238-7EB6F6DBD01F}"/>
              </a:ext>
            </a:extLst>
          </p:cNvPr>
          <p:cNvGraphicFramePr>
            <a:graphicFrameLocks noChangeAspect="1"/>
          </p:cNvGraphicFramePr>
          <p:nvPr userDrawn="1">
            <p:custDataLst>
              <p:tags r:id="rId1"/>
            </p:custDataLst>
            <p:extLst>
              <p:ext uri="{D42A27DB-BD31-4B8C-83A1-F6EECF244321}">
                <p14:modId xmlns:p14="http://schemas.microsoft.com/office/powerpoint/2010/main" val="13268186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6A87CDE6-4D31-464C-B238-7EB6F6DBD01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488947" y="347184"/>
            <a:ext cx="11224684" cy="400110"/>
          </a:xfrm>
        </p:spPr>
        <p:txBody>
          <a:bodyPr vert="horz"/>
          <a:lstStyle>
            <a:lvl1pPr rtl="0">
              <a:lnSpc>
                <a:spcPct val="100000"/>
              </a:lnSpc>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3035528536"/>
      </p:ext>
    </p:extLst>
  </p:cSld>
  <p:clrMapOvr>
    <a:masterClrMapping/>
  </p:clrMapOvr>
  <p:extLst>
    <p:ext uri="{DCECCB84-F9BA-43D5-87BE-67443E8EF086}">
      <p15:sldGuideLst xmlns:p15="http://schemas.microsoft.com/office/powerpoint/2012/main">
        <p15:guide id="1" pos="1968">
          <p15:clr>
            <a:srgbClr val="FBAE40"/>
          </p15:clr>
        </p15:guide>
        <p15:guide id="2" pos="2111">
          <p15:clr>
            <a:srgbClr val="FBAE40"/>
          </p15:clr>
        </p15:guide>
        <p15:guide id="3" pos="3771">
          <p15:clr>
            <a:srgbClr val="FBAE40"/>
          </p15:clr>
        </p15:guide>
        <p15:guide id="4" pos="3915">
          <p15:clr>
            <a:srgbClr val="FBAE40"/>
          </p15:clr>
        </p15:guide>
        <p15:guide id="5" pos="5576">
          <p15:clr>
            <a:srgbClr val="FBAE40"/>
          </p15:clr>
        </p15:guide>
        <p15:guide id="6" pos="5720">
          <p15:clr>
            <a:srgbClr val="FBAE40"/>
          </p15:clr>
        </p15:guide>
      </p15:sldGuideLst>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Grid | 2x2">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05645238-9DEC-4A72-9BA1-F517092FAE02}"/>
              </a:ext>
            </a:extLst>
          </p:cNvPr>
          <p:cNvGraphicFramePr>
            <a:graphicFrameLocks noChangeAspect="1"/>
          </p:cNvGraphicFramePr>
          <p:nvPr userDrawn="1">
            <p:custDataLst>
              <p:tags r:id="rId1"/>
            </p:custDataLst>
            <p:extLst>
              <p:ext uri="{D42A27DB-BD31-4B8C-83A1-F6EECF244321}">
                <p14:modId xmlns:p14="http://schemas.microsoft.com/office/powerpoint/2010/main" val="22212322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05645238-9DEC-4A72-9BA1-F517092FAE0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1872591408"/>
      </p:ext>
    </p:extLst>
  </p:cSld>
  <p:clrMapOvr>
    <a:masterClrMapping/>
  </p:clrMapOvr>
  <p:extLst>
    <p:ext uri="{DCECCB84-F9BA-43D5-87BE-67443E8EF086}">
      <p15:sldGuideLst xmlns:p15="http://schemas.microsoft.com/office/powerpoint/2012/main">
        <p15:guide id="14" pos="3704">
          <p15:clr>
            <a:srgbClr val="FBAE40"/>
          </p15:clr>
        </p15:guide>
        <p15:guide id="15" pos="3976">
          <p15:clr>
            <a:srgbClr val="FBAE40"/>
          </p15:clr>
        </p15:guide>
        <p15:guide id="16" orient="horz" pos="2500">
          <p15:clr>
            <a:srgbClr val="FBAE40"/>
          </p15:clr>
        </p15:guide>
        <p15:guide id="17" orient="horz" pos="2364">
          <p15:clr>
            <a:srgbClr val="FBAE4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Content | 1">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D1CCC0F5-E43D-4616-B7C4-E058ADB680BD}"/>
              </a:ext>
            </a:extLst>
          </p:cNvPr>
          <p:cNvGraphicFramePr>
            <a:graphicFrameLocks noChangeAspect="1"/>
          </p:cNvGraphicFramePr>
          <p:nvPr userDrawn="1">
            <p:custDataLst>
              <p:tags r:id="rId1"/>
            </p:custDataLst>
            <p:extLst>
              <p:ext uri="{D42A27DB-BD31-4B8C-83A1-F6EECF244321}">
                <p14:modId xmlns:p14="http://schemas.microsoft.com/office/powerpoint/2010/main" val="385872884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D1CCC0F5-E43D-4616-B7C4-E058ADB680B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0" name="Inhaltsplatzhalter 1">
            <a:extLst>
              <a:ext uri="{FF2B5EF4-FFF2-40B4-BE49-F238E27FC236}">
                <a16:creationId xmlns:a16="http://schemas.microsoft.com/office/drawing/2014/main" id="{D9028297-F8A3-40B3-AA36-477ABB38F3E8}"/>
              </a:ext>
            </a:extLst>
          </p:cNvPr>
          <p:cNvSpPr>
            <a:spLocks noGrp="1"/>
          </p:cNvSpPr>
          <p:nvPr>
            <p:ph sz="quarter" idx="17" hasCustomPrompt="1"/>
          </p:nvPr>
        </p:nvSpPr>
        <p:spPr>
          <a:xfrm>
            <a:off x="488947" y="1413933"/>
            <a:ext cx="11224684"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cap="all" baseline="0"/>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3729079115"/>
      </p:ext>
    </p:extLst>
  </p:cSld>
  <p:clrMapOvr>
    <a:masterClrMapping/>
  </p:clrMapOvr>
  <p:extLst>
    <p:ext uri="{DCECCB84-F9BA-43D5-87BE-67443E8EF086}">
      <p15:sldGuideLst xmlns:p15="http://schemas.microsoft.com/office/powerpoint/2012/main"/>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Content | 2">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9873D050-8C41-4684-9B1D-81971AB52E6D}"/>
              </a:ext>
            </a:extLst>
          </p:cNvPr>
          <p:cNvGraphicFramePr>
            <a:graphicFrameLocks noChangeAspect="1"/>
          </p:cNvGraphicFramePr>
          <p:nvPr userDrawn="1">
            <p:custDataLst>
              <p:tags r:id="rId1"/>
            </p:custDataLst>
            <p:extLst>
              <p:ext uri="{D42A27DB-BD31-4B8C-83A1-F6EECF244321}">
                <p14:modId xmlns:p14="http://schemas.microsoft.com/office/powerpoint/2010/main" val="34365626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9873D050-8C41-4684-9B1D-81971AB52E6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4" name="Inhaltsplatzhalter 2">
            <a:extLst>
              <a:ext uri="{FF2B5EF4-FFF2-40B4-BE49-F238E27FC236}">
                <a16:creationId xmlns:a16="http://schemas.microsoft.com/office/drawing/2014/main" id="{BA9CD6AC-9C73-4D8F-9F5C-1CF35772BD39}"/>
              </a:ext>
            </a:extLst>
          </p:cNvPr>
          <p:cNvSpPr>
            <a:spLocks noGrp="1"/>
          </p:cNvSpPr>
          <p:nvPr>
            <p:ph sz="quarter" idx="19" hasCustomPrompt="1"/>
          </p:nvPr>
        </p:nvSpPr>
        <p:spPr>
          <a:xfrm>
            <a:off x="6317288" y="1413933"/>
            <a:ext cx="5396342"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2" name="Inhaltsplatzhalter 1">
            <a:extLst>
              <a:ext uri="{FF2B5EF4-FFF2-40B4-BE49-F238E27FC236}">
                <a16:creationId xmlns:a16="http://schemas.microsoft.com/office/drawing/2014/main" id="{4EA6A0CB-E01D-4647-9CEB-66AA9684281A}"/>
              </a:ext>
            </a:extLst>
          </p:cNvPr>
          <p:cNvSpPr>
            <a:spLocks noGrp="1"/>
          </p:cNvSpPr>
          <p:nvPr>
            <p:ph sz="quarter" idx="17" hasCustomPrompt="1"/>
          </p:nvPr>
        </p:nvSpPr>
        <p:spPr>
          <a:xfrm>
            <a:off x="488946" y="1413933"/>
            <a:ext cx="5396342"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1666452942"/>
      </p:ext>
    </p:extLst>
  </p:cSld>
  <p:clrMapOvr>
    <a:masterClrMapping/>
  </p:clrMapOvr>
  <p:extLst>
    <p:ext uri="{DCECCB84-F9BA-43D5-87BE-67443E8EF086}">
      <p15:sldGuideLst xmlns:p15="http://schemas.microsoft.com/office/powerpoint/2012/main">
        <p15:guide id="5" pos="3711">
          <p15:clr>
            <a:srgbClr val="FBAE40"/>
          </p15:clr>
        </p15:guide>
        <p15:guide id="6" pos="3976">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Content | 3">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F7C54160-9C46-4866-882D-50B5C096B17C}"/>
              </a:ext>
            </a:extLst>
          </p:cNvPr>
          <p:cNvGraphicFramePr>
            <a:graphicFrameLocks noChangeAspect="1"/>
          </p:cNvGraphicFramePr>
          <p:nvPr userDrawn="1">
            <p:custDataLst>
              <p:tags r:id="rId1"/>
            </p:custDataLst>
            <p:extLst>
              <p:ext uri="{D42A27DB-BD31-4B8C-83A1-F6EECF244321}">
                <p14:modId xmlns:p14="http://schemas.microsoft.com/office/powerpoint/2010/main" val="18666127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F7C54160-9C46-4866-882D-50B5C096B17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0" name="Inhaltsplatzhalter 3">
            <a:extLst>
              <a:ext uri="{FF2B5EF4-FFF2-40B4-BE49-F238E27FC236}">
                <a16:creationId xmlns:a16="http://schemas.microsoft.com/office/drawing/2014/main" id="{3988BB4E-F1CA-4BC0-993D-C218662BA852}"/>
              </a:ext>
            </a:extLst>
          </p:cNvPr>
          <p:cNvSpPr>
            <a:spLocks noGrp="1"/>
          </p:cNvSpPr>
          <p:nvPr>
            <p:ph sz="quarter" idx="21" hasCustomPrompt="1"/>
          </p:nvPr>
        </p:nvSpPr>
        <p:spPr>
          <a:xfrm>
            <a:off x="8116069" y="1413933"/>
            <a:ext cx="359756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8" name="Inhaltsplatzhalter 2">
            <a:extLst>
              <a:ext uri="{FF2B5EF4-FFF2-40B4-BE49-F238E27FC236}">
                <a16:creationId xmlns:a16="http://schemas.microsoft.com/office/drawing/2014/main" id="{0D7FB171-0CB4-4740-8625-DD15BF1FF8DA}"/>
              </a:ext>
            </a:extLst>
          </p:cNvPr>
          <p:cNvSpPr>
            <a:spLocks noGrp="1"/>
          </p:cNvSpPr>
          <p:nvPr>
            <p:ph sz="quarter" idx="19" hasCustomPrompt="1"/>
          </p:nvPr>
        </p:nvSpPr>
        <p:spPr>
          <a:xfrm>
            <a:off x="4302508" y="1413933"/>
            <a:ext cx="359756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6" name="Inhaltsplatzhalter 1">
            <a:extLst>
              <a:ext uri="{FF2B5EF4-FFF2-40B4-BE49-F238E27FC236}">
                <a16:creationId xmlns:a16="http://schemas.microsoft.com/office/drawing/2014/main" id="{51462A60-9CA1-461B-A29A-E91D63B6095E}"/>
              </a:ext>
            </a:extLst>
          </p:cNvPr>
          <p:cNvSpPr>
            <a:spLocks noGrp="1"/>
          </p:cNvSpPr>
          <p:nvPr>
            <p:ph sz="quarter" idx="17" hasCustomPrompt="1"/>
          </p:nvPr>
        </p:nvSpPr>
        <p:spPr>
          <a:xfrm>
            <a:off x="488947" y="1413933"/>
            <a:ext cx="359756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1703227681"/>
      </p:ext>
    </p:extLst>
  </p:cSld>
  <p:clrMapOvr>
    <a:masterClrMapping/>
  </p:clrMapOvr>
  <p:extLst>
    <p:ext uri="{DCECCB84-F9BA-43D5-87BE-67443E8EF086}">
      <p15:sldGuideLst xmlns:p15="http://schemas.microsoft.com/office/powerpoint/2012/main">
        <p15:guide id="1" pos="2577">
          <p15:clr>
            <a:srgbClr val="FBAE40"/>
          </p15:clr>
        </p15:guide>
        <p15:guide id="4" pos="4978">
          <p15:clr>
            <a:srgbClr val="FBAE40"/>
          </p15:clr>
        </p15:guide>
        <p15:guide id="5" pos="2710">
          <p15:clr>
            <a:srgbClr val="FBAE40"/>
          </p15:clr>
        </p15:guide>
        <p15:guide id="6" pos="5111">
          <p15:clr>
            <a:srgbClr val="FBAE4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Content | 4">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562CC6E-EDA2-4F9E-A09B-A2E54AB188C9}"/>
              </a:ext>
            </a:extLst>
          </p:cNvPr>
          <p:cNvGraphicFramePr>
            <a:graphicFrameLocks noChangeAspect="1"/>
          </p:cNvGraphicFramePr>
          <p:nvPr userDrawn="1">
            <p:custDataLst>
              <p:tags r:id="rId1"/>
            </p:custDataLst>
            <p:extLst>
              <p:ext uri="{D42A27DB-BD31-4B8C-83A1-F6EECF244321}">
                <p14:modId xmlns:p14="http://schemas.microsoft.com/office/powerpoint/2010/main" val="36791017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2562CC6E-EDA2-4F9E-A09B-A2E54AB188C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4" name="Inhaltsplatzhalter 4">
            <a:extLst>
              <a:ext uri="{FF2B5EF4-FFF2-40B4-BE49-F238E27FC236}">
                <a16:creationId xmlns:a16="http://schemas.microsoft.com/office/drawing/2014/main" id="{8BA2F5EE-5EBD-4514-8AF6-B05EC345392F}"/>
              </a:ext>
            </a:extLst>
          </p:cNvPr>
          <p:cNvSpPr>
            <a:spLocks noGrp="1"/>
          </p:cNvSpPr>
          <p:nvPr>
            <p:ph sz="quarter" idx="23" hasCustomPrompt="1"/>
          </p:nvPr>
        </p:nvSpPr>
        <p:spPr>
          <a:xfrm>
            <a:off x="9069460" y="1413933"/>
            <a:ext cx="264417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32" name="Inhaltsplatzhalter 3">
            <a:extLst>
              <a:ext uri="{FF2B5EF4-FFF2-40B4-BE49-F238E27FC236}">
                <a16:creationId xmlns:a16="http://schemas.microsoft.com/office/drawing/2014/main" id="{60EC06ED-6F07-4680-9AE2-23D7698B36DA}"/>
              </a:ext>
            </a:extLst>
          </p:cNvPr>
          <p:cNvSpPr>
            <a:spLocks noGrp="1"/>
          </p:cNvSpPr>
          <p:nvPr>
            <p:ph sz="quarter" idx="21" hasCustomPrompt="1"/>
          </p:nvPr>
        </p:nvSpPr>
        <p:spPr>
          <a:xfrm>
            <a:off x="6209289" y="1413933"/>
            <a:ext cx="264417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30" name="Inhaltsplatzhalter 2">
            <a:extLst>
              <a:ext uri="{FF2B5EF4-FFF2-40B4-BE49-F238E27FC236}">
                <a16:creationId xmlns:a16="http://schemas.microsoft.com/office/drawing/2014/main" id="{027E4EC2-9005-40D4-918C-FD11293AE431}"/>
              </a:ext>
            </a:extLst>
          </p:cNvPr>
          <p:cNvSpPr>
            <a:spLocks noGrp="1"/>
          </p:cNvSpPr>
          <p:nvPr>
            <p:ph sz="quarter" idx="19" hasCustomPrompt="1"/>
          </p:nvPr>
        </p:nvSpPr>
        <p:spPr>
          <a:xfrm>
            <a:off x="3349118" y="1413933"/>
            <a:ext cx="264417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8" name="Inhaltsplatzhalter 1">
            <a:extLst>
              <a:ext uri="{FF2B5EF4-FFF2-40B4-BE49-F238E27FC236}">
                <a16:creationId xmlns:a16="http://schemas.microsoft.com/office/drawing/2014/main" id="{CD857AE5-6C50-432B-94B7-EC5D4821331B}"/>
              </a:ext>
            </a:extLst>
          </p:cNvPr>
          <p:cNvSpPr>
            <a:spLocks noGrp="1"/>
          </p:cNvSpPr>
          <p:nvPr>
            <p:ph sz="quarter" idx="17" hasCustomPrompt="1"/>
          </p:nvPr>
        </p:nvSpPr>
        <p:spPr>
          <a:xfrm>
            <a:off x="488947" y="1413933"/>
            <a:ext cx="264417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1497392385"/>
      </p:ext>
    </p:extLst>
  </p:cSld>
  <p:clrMapOvr>
    <a:masterClrMapping/>
  </p:clrMapOvr>
  <p:extLst>
    <p:ext uri="{DCECCB84-F9BA-43D5-87BE-67443E8EF086}">
      <p15:sldGuideLst xmlns:p15="http://schemas.microsoft.com/office/powerpoint/2012/main">
        <p15:guide id="6" pos="5705">
          <p15:clr>
            <a:srgbClr val="FBAE40"/>
          </p15:clr>
        </p15:guide>
        <p15:guide id="7" pos="1977">
          <p15:clr>
            <a:srgbClr val="FBAE40"/>
          </p15:clr>
        </p15:guide>
        <p15:guide id="8" pos="2104">
          <p15:clr>
            <a:srgbClr val="FBAE40"/>
          </p15:clr>
        </p15:guide>
        <p15:guide id="9" pos="3777">
          <p15:clr>
            <a:srgbClr val="FBAE40"/>
          </p15:clr>
        </p15:guide>
        <p15:guide id="10" pos="3905">
          <p15:clr>
            <a:srgbClr val="FBAE40"/>
          </p15:clr>
        </p15:guide>
        <p15:guide id="11" pos="5576">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Content | 2x2">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78D39B1E-A015-4084-940D-8BBABCAACD8C}"/>
              </a:ext>
            </a:extLst>
          </p:cNvPr>
          <p:cNvGraphicFramePr>
            <a:graphicFrameLocks noChangeAspect="1"/>
          </p:cNvGraphicFramePr>
          <p:nvPr userDrawn="1">
            <p:custDataLst>
              <p:tags r:id="rId1"/>
            </p:custDataLst>
            <p:extLst>
              <p:ext uri="{D42A27DB-BD31-4B8C-83A1-F6EECF244321}">
                <p14:modId xmlns:p14="http://schemas.microsoft.com/office/powerpoint/2010/main" val="22282133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5" name="Objekt 4" hidden="1">
                        <a:extLst>
                          <a:ext uri="{FF2B5EF4-FFF2-40B4-BE49-F238E27FC236}">
                            <a16:creationId xmlns:a16="http://schemas.microsoft.com/office/drawing/2014/main" id="{78D39B1E-A015-4084-940D-8BBABCAACD8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Inhaltsplatzhalter 4"/>
          <p:cNvSpPr>
            <a:spLocks noGrp="1"/>
          </p:cNvSpPr>
          <p:nvPr>
            <p:ph sz="quarter" idx="13" hasCustomPrompt="1"/>
          </p:nvPr>
        </p:nvSpPr>
        <p:spPr>
          <a:xfrm>
            <a:off x="6317289" y="3968784"/>
            <a:ext cx="5396342" cy="2339940"/>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8" name="Inhaltsplatzhalter 3"/>
          <p:cNvSpPr>
            <a:spLocks noGrp="1"/>
          </p:cNvSpPr>
          <p:nvPr>
            <p:ph sz="quarter" idx="12" hasCustomPrompt="1"/>
          </p:nvPr>
        </p:nvSpPr>
        <p:spPr>
          <a:xfrm>
            <a:off x="488947" y="3968784"/>
            <a:ext cx="5396342" cy="2339940"/>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6" name="Inhaltsplatzhalter 2"/>
          <p:cNvSpPr>
            <a:spLocks noGrp="1"/>
          </p:cNvSpPr>
          <p:nvPr>
            <p:ph sz="quarter" idx="11" hasCustomPrompt="1"/>
          </p:nvPr>
        </p:nvSpPr>
        <p:spPr>
          <a:xfrm>
            <a:off x="6317289" y="1413932"/>
            <a:ext cx="5396342" cy="233885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4" name="Inhaltsplatzhalter 1"/>
          <p:cNvSpPr>
            <a:spLocks noGrp="1"/>
          </p:cNvSpPr>
          <p:nvPr>
            <p:ph sz="quarter" idx="10" hasCustomPrompt="1"/>
          </p:nvPr>
        </p:nvSpPr>
        <p:spPr>
          <a:xfrm>
            <a:off x="488947" y="1413932"/>
            <a:ext cx="5396342" cy="233885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2545690508"/>
      </p:ext>
    </p:extLst>
  </p:cSld>
  <p:clrMapOvr>
    <a:masterClrMapping/>
  </p:clrMapOvr>
  <p:extLst>
    <p:ext uri="{DCECCB84-F9BA-43D5-87BE-67443E8EF086}">
      <p15:sldGuideLst xmlns:p15="http://schemas.microsoft.com/office/powerpoint/2012/main">
        <p15:guide id="13" pos="3711">
          <p15:clr>
            <a:srgbClr val="FBAE40"/>
          </p15:clr>
        </p15:guide>
        <p15:guide id="14" pos="3977">
          <p15:clr>
            <a:srgbClr val="FBAE40"/>
          </p15:clr>
        </p15:guide>
        <p15:guide id="15" orient="horz" pos="2365">
          <p15:clr>
            <a:srgbClr val="FBAE40"/>
          </p15:clr>
        </p15:guide>
        <p15:guide id="16" orient="horz" pos="2500">
          <p15:clr>
            <a:srgbClr val="FBAE4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Content | Area">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54C7F330-3D64-4FB0-93F8-C1BA49AFA826}"/>
              </a:ext>
            </a:extLst>
          </p:cNvPr>
          <p:cNvGraphicFramePr>
            <a:graphicFrameLocks noChangeAspect="1"/>
          </p:cNvGraphicFramePr>
          <p:nvPr userDrawn="1">
            <p:custDataLst>
              <p:tags r:id="rId1"/>
            </p:custDataLst>
            <p:extLst>
              <p:ext uri="{D42A27DB-BD31-4B8C-83A1-F6EECF244321}">
                <p14:modId xmlns:p14="http://schemas.microsoft.com/office/powerpoint/2010/main" val="30925357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5" name="Objekt 4" hidden="1">
                        <a:extLst>
                          <a:ext uri="{FF2B5EF4-FFF2-40B4-BE49-F238E27FC236}">
                            <a16:creationId xmlns:a16="http://schemas.microsoft.com/office/drawing/2014/main" id="{54C7F330-3D64-4FB0-93F8-C1BA49AFA82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tabLst>
                <a:tab pos="4927600" algn="l"/>
              </a:tabLs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3" name="Rechteck 2">
            <a:extLst>
              <a:ext uri="{FF2B5EF4-FFF2-40B4-BE49-F238E27FC236}">
                <a16:creationId xmlns:a16="http://schemas.microsoft.com/office/drawing/2014/main" id="{1DF2DED3-0602-4827-AE5B-D7DA542659F4}"/>
              </a:ext>
            </a:extLst>
          </p:cNvPr>
          <p:cNvSpPr>
            <a:spLocks/>
          </p:cNvSpPr>
          <p:nvPr userDrawn="1"/>
        </p:nvSpPr>
        <p:spPr>
          <a:xfrm>
            <a:off x="0" y="1244598"/>
            <a:ext cx="12192000" cy="5326065"/>
          </a:xfrm>
          <a:prstGeom prst="rect">
            <a:avLst/>
          </a:prstGeom>
          <a:gradFill>
            <a:gsLst>
              <a:gs pos="1000">
                <a:schemeClr val="accent4"/>
              </a:gs>
              <a:gs pos="100000">
                <a:schemeClr val="accent6"/>
              </a:gs>
            </a:gsLst>
            <a:lin ang="5400000" scaled="0"/>
          </a:gradFill>
        </p:spPr>
        <p:txBody>
          <a:bodyPr vert="horz" lIns="0" tIns="0" rIns="0" bIns="720000" rtlCol="0" anchor="ctr" anchorCtr="0">
            <a:noAutofit/>
          </a:bodyPr>
          <a:lstStyle/>
          <a:p>
            <a:pPr lvl="0" indent="0" algn="ctr">
              <a:lnSpc>
                <a:spcPct val="100000"/>
              </a:lnSpc>
              <a:spcBef>
                <a:spcPts val="0"/>
              </a:spcBef>
              <a:spcAft>
                <a:spcPts val="600"/>
              </a:spcAft>
              <a:buClr>
                <a:schemeClr val="tx2"/>
              </a:buClr>
              <a:buFont typeface="Wingdings" panose="05000000000000000000" pitchFamily="2" charset="2"/>
              <a:buNone/>
            </a:pPr>
            <a:endParaRPr lang="de-DE" dirty="0">
              <a:solidFill>
                <a:schemeClr val="tx1"/>
              </a:solidFill>
            </a:endParaRPr>
          </a:p>
        </p:txBody>
      </p:sp>
    </p:spTree>
    <p:extLst>
      <p:ext uri="{BB962C8B-B14F-4D97-AF65-F5344CB8AC3E}">
        <p14:creationId xmlns:p14="http://schemas.microsoft.com/office/powerpoint/2010/main" val="1135164437"/>
      </p:ext>
    </p:extLst>
  </p:cSld>
  <p:clrMapOvr>
    <a:masterClrMapping/>
  </p:clrMapOvr>
  <p:extLst>
    <p:ext uri="{DCECCB84-F9BA-43D5-87BE-67443E8EF086}">
      <p15:sldGuideLst xmlns:p15="http://schemas.microsoft.com/office/powerpoint/2012/main"/>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Content | Picture Left">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F2FD9A65-9362-4228-B368-164FA84D1704}"/>
              </a:ext>
            </a:extLst>
          </p:cNvPr>
          <p:cNvGraphicFramePr>
            <a:graphicFrameLocks noChangeAspect="1"/>
          </p:cNvGraphicFramePr>
          <p:nvPr userDrawn="1">
            <p:custDataLst>
              <p:tags r:id="rId1"/>
            </p:custDataLst>
            <p:extLst>
              <p:ext uri="{D42A27DB-BD31-4B8C-83A1-F6EECF244321}">
                <p14:modId xmlns:p14="http://schemas.microsoft.com/office/powerpoint/2010/main" val="4565250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5" name="Objekt 4" hidden="1">
                        <a:extLst>
                          <a:ext uri="{FF2B5EF4-FFF2-40B4-BE49-F238E27FC236}">
                            <a16:creationId xmlns:a16="http://schemas.microsoft.com/office/drawing/2014/main" id="{F2FD9A65-9362-4228-B368-164FA84D170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Inhaltsplatzhalter 1"/>
          <p:cNvSpPr>
            <a:spLocks noGrp="1"/>
          </p:cNvSpPr>
          <p:nvPr>
            <p:ph sz="quarter" idx="10" hasCustomPrompt="1"/>
          </p:nvPr>
        </p:nvSpPr>
        <p:spPr>
          <a:xfrm>
            <a:off x="6316130" y="1413933"/>
            <a:ext cx="539750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4" name="Bildplatzhalter 1">
            <a:extLst>
              <a:ext uri="{FF2B5EF4-FFF2-40B4-BE49-F238E27FC236}">
                <a16:creationId xmlns:a16="http://schemas.microsoft.com/office/drawing/2014/main" id="{5730C142-F37E-4F0E-997D-1B4882F0DF69}"/>
              </a:ext>
            </a:extLst>
          </p:cNvPr>
          <p:cNvSpPr>
            <a:spLocks noGrp="1"/>
          </p:cNvSpPr>
          <p:nvPr>
            <p:ph type="pic" sz="quarter" idx="12" hasCustomPrompt="1"/>
          </p:nvPr>
        </p:nvSpPr>
        <p:spPr>
          <a:xfrm>
            <a:off x="0" y="1413933"/>
            <a:ext cx="5886447" cy="4894792"/>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156280954"/>
      </p:ext>
    </p:extLst>
  </p:cSld>
  <p:clrMapOvr>
    <a:masterClrMapping/>
  </p:clrMapOvr>
  <p:extLst>
    <p:ext uri="{DCECCB84-F9BA-43D5-87BE-67443E8EF086}">
      <p15:sldGuideLst xmlns:p15="http://schemas.microsoft.com/office/powerpoint/2012/main">
        <p15:guide id="11" pos="3713">
          <p15:clr>
            <a:srgbClr val="FBAE40"/>
          </p15:clr>
        </p15:guide>
        <p15:guide id="12" pos="3969">
          <p15:clr>
            <a:srgbClr val="FBAE40"/>
          </p15:clr>
        </p15:guide>
      </p15:sldGuideLst>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Content | Picture Right">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E3B85CB-7648-45C2-8AA4-9F501EFD0459}"/>
              </a:ext>
            </a:extLst>
          </p:cNvPr>
          <p:cNvGraphicFramePr>
            <a:graphicFrameLocks noChangeAspect="1"/>
          </p:cNvGraphicFramePr>
          <p:nvPr userDrawn="1">
            <p:custDataLst>
              <p:tags r:id="rId1"/>
            </p:custDataLst>
            <p:extLst>
              <p:ext uri="{D42A27DB-BD31-4B8C-83A1-F6EECF244321}">
                <p14:modId xmlns:p14="http://schemas.microsoft.com/office/powerpoint/2010/main" val="28647526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4E3B85CB-7648-45C2-8AA4-9F501EFD045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Inhaltsplatzhalter 1"/>
          <p:cNvSpPr>
            <a:spLocks noGrp="1"/>
          </p:cNvSpPr>
          <p:nvPr>
            <p:ph sz="quarter" idx="10" hasCustomPrompt="1"/>
          </p:nvPr>
        </p:nvSpPr>
        <p:spPr>
          <a:xfrm>
            <a:off x="488947" y="1413933"/>
            <a:ext cx="539750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5" name="Bildplatzhalter 3">
            <a:extLst>
              <a:ext uri="{FF2B5EF4-FFF2-40B4-BE49-F238E27FC236}">
                <a16:creationId xmlns:a16="http://schemas.microsoft.com/office/drawing/2014/main" id="{5FB2A3B7-A796-4B19-828B-216A63DF6888}"/>
              </a:ext>
            </a:extLst>
          </p:cNvPr>
          <p:cNvSpPr>
            <a:spLocks noGrp="1"/>
          </p:cNvSpPr>
          <p:nvPr>
            <p:ph type="pic" sz="quarter" idx="12" hasCustomPrompt="1"/>
          </p:nvPr>
        </p:nvSpPr>
        <p:spPr>
          <a:xfrm>
            <a:off x="6305553" y="1413933"/>
            <a:ext cx="5886447" cy="4894792"/>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Tree>
    <p:extLst>
      <p:ext uri="{BB962C8B-B14F-4D97-AF65-F5344CB8AC3E}">
        <p14:creationId xmlns:p14="http://schemas.microsoft.com/office/powerpoint/2010/main" val="1578279407"/>
      </p:ext>
    </p:extLst>
  </p:cSld>
  <p:clrMapOvr>
    <a:masterClrMapping/>
  </p:clrMapOvr>
  <p:extLst>
    <p:ext uri="{DCECCB84-F9BA-43D5-87BE-67443E8EF086}">
      <p15:sldGuideLst xmlns:p15="http://schemas.microsoft.com/office/powerpoint/2012/main">
        <p15:guide id="9" pos="3713">
          <p15:clr>
            <a:srgbClr val="FBAE40"/>
          </p15:clr>
        </p15:guide>
        <p15:guide id="10" pos="3969">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ntent | 4">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562CC6E-EDA2-4F9E-A09B-A2E54AB188C9}"/>
              </a:ext>
            </a:extLst>
          </p:cNvPr>
          <p:cNvGraphicFramePr>
            <a:graphicFrameLocks noChangeAspect="1"/>
          </p:cNvGraphicFramePr>
          <p:nvPr userDrawn="1">
            <p:custDataLst>
              <p:tags r:id="rId1"/>
            </p:custDataLst>
            <p:extLst>
              <p:ext uri="{D42A27DB-BD31-4B8C-83A1-F6EECF244321}">
                <p14:modId xmlns:p14="http://schemas.microsoft.com/office/powerpoint/2010/main" val="36791017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2562CC6E-EDA2-4F9E-A09B-A2E54AB188C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4" name="Inhaltsplatzhalter 4">
            <a:extLst>
              <a:ext uri="{FF2B5EF4-FFF2-40B4-BE49-F238E27FC236}">
                <a16:creationId xmlns:a16="http://schemas.microsoft.com/office/drawing/2014/main" id="{8BA2F5EE-5EBD-4514-8AF6-B05EC345392F}"/>
              </a:ext>
            </a:extLst>
          </p:cNvPr>
          <p:cNvSpPr>
            <a:spLocks noGrp="1"/>
          </p:cNvSpPr>
          <p:nvPr>
            <p:ph sz="quarter" idx="23" hasCustomPrompt="1"/>
          </p:nvPr>
        </p:nvSpPr>
        <p:spPr>
          <a:xfrm>
            <a:off x="9069460" y="1413933"/>
            <a:ext cx="264417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32" name="Inhaltsplatzhalter 3">
            <a:extLst>
              <a:ext uri="{FF2B5EF4-FFF2-40B4-BE49-F238E27FC236}">
                <a16:creationId xmlns:a16="http://schemas.microsoft.com/office/drawing/2014/main" id="{60EC06ED-6F07-4680-9AE2-23D7698B36DA}"/>
              </a:ext>
            </a:extLst>
          </p:cNvPr>
          <p:cNvSpPr>
            <a:spLocks noGrp="1"/>
          </p:cNvSpPr>
          <p:nvPr>
            <p:ph sz="quarter" idx="21" hasCustomPrompt="1"/>
          </p:nvPr>
        </p:nvSpPr>
        <p:spPr>
          <a:xfrm>
            <a:off x="6209289" y="1413933"/>
            <a:ext cx="264417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30" name="Inhaltsplatzhalter 2">
            <a:extLst>
              <a:ext uri="{FF2B5EF4-FFF2-40B4-BE49-F238E27FC236}">
                <a16:creationId xmlns:a16="http://schemas.microsoft.com/office/drawing/2014/main" id="{027E4EC2-9005-40D4-918C-FD11293AE431}"/>
              </a:ext>
            </a:extLst>
          </p:cNvPr>
          <p:cNvSpPr>
            <a:spLocks noGrp="1"/>
          </p:cNvSpPr>
          <p:nvPr>
            <p:ph sz="quarter" idx="19" hasCustomPrompt="1"/>
          </p:nvPr>
        </p:nvSpPr>
        <p:spPr>
          <a:xfrm>
            <a:off x="3349118" y="1413933"/>
            <a:ext cx="264417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8" name="Inhaltsplatzhalter 1">
            <a:extLst>
              <a:ext uri="{FF2B5EF4-FFF2-40B4-BE49-F238E27FC236}">
                <a16:creationId xmlns:a16="http://schemas.microsoft.com/office/drawing/2014/main" id="{CD857AE5-6C50-432B-94B7-EC5D4821331B}"/>
              </a:ext>
            </a:extLst>
          </p:cNvPr>
          <p:cNvSpPr>
            <a:spLocks noGrp="1"/>
          </p:cNvSpPr>
          <p:nvPr>
            <p:ph sz="quarter" idx="17" hasCustomPrompt="1"/>
          </p:nvPr>
        </p:nvSpPr>
        <p:spPr>
          <a:xfrm>
            <a:off x="488947" y="1413933"/>
            <a:ext cx="264417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634068447"/>
      </p:ext>
    </p:extLst>
  </p:cSld>
  <p:clrMapOvr>
    <a:masterClrMapping/>
  </p:clrMapOvr>
  <p:extLst>
    <p:ext uri="{DCECCB84-F9BA-43D5-87BE-67443E8EF086}">
      <p15:sldGuideLst xmlns:p15="http://schemas.microsoft.com/office/powerpoint/2012/main">
        <p15:guide id="6" pos="5705" userDrawn="1">
          <p15:clr>
            <a:srgbClr val="FBAE40"/>
          </p15:clr>
        </p15:guide>
        <p15:guide id="7" pos="1977" userDrawn="1">
          <p15:clr>
            <a:srgbClr val="FBAE40"/>
          </p15:clr>
        </p15:guide>
        <p15:guide id="8" pos="2104" userDrawn="1">
          <p15:clr>
            <a:srgbClr val="FBAE40"/>
          </p15:clr>
        </p15:guide>
        <p15:guide id="9" pos="3777" userDrawn="1">
          <p15:clr>
            <a:srgbClr val="FBAE40"/>
          </p15:clr>
        </p15:guide>
        <p15:guide id="10" pos="3905" userDrawn="1">
          <p15:clr>
            <a:srgbClr val="FBAE40"/>
          </p15:clr>
        </p15:guide>
        <p15:guide id="11" pos="5576" userDrawn="1">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Content | Picture | 2">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8ECEF4E8-D1ED-4741-8EA5-2F059DE1A839}"/>
              </a:ext>
            </a:extLst>
          </p:cNvPr>
          <p:cNvGraphicFramePr>
            <a:graphicFrameLocks noChangeAspect="1"/>
          </p:cNvGraphicFramePr>
          <p:nvPr userDrawn="1">
            <p:custDataLst>
              <p:tags r:id="rId1"/>
            </p:custDataLst>
            <p:extLst>
              <p:ext uri="{D42A27DB-BD31-4B8C-83A1-F6EECF244321}">
                <p14:modId xmlns:p14="http://schemas.microsoft.com/office/powerpoint/2010/main" val="40541619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8ECEF4E8-D1ED-4741-8EA5-2F059DE1A83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2">
            <a:extLst>
              <a:ext uri="{FF2B5EF4-FFF2-40B4-BE49-F238E27FC236}">
                <a16:creationId xmlns:a16="http://schemas.microsoft.com/office/drawing/2014/main" id="{21DD1C87-BB96-419F-854D-07AA4BC5BBB7}"/>
              </a:ext>
            </a:extLst>
          </p:cNvPr>
          <p:cNvSpPr>
            <a:spLocks noGrp="1"/>
          </p:cNvSpPr>
          <p:nvPr>
            <p:ph type="pic" sz="quarter" idx="15" hasCustomPrompt="1"/>
          </p:nvPr>
        </p:nvSpPr>
        <p:spPr>
          <a:xfrm>
            <a:off x="6317289" y="1413933"/>
            <a:ext cx="5396342" cy="2338866"/>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7" name="Bildplatzhalter 1">
            <a:extLst>
              <a:ext uri="{FF2B5EF4-FFF2-40B4-BE49-F238E27FC236}">
                <a16:creationId xmlns:a16="http://schemas.microsoft.com/office/drawing/2014/main" id="{002A9939-48F2-4545-B99B-4FBDD4F4661C}"/>
              </a:ext>
            </a:extLst>
          </p:cNvPr>
          <p:cNvSpPr>
            <a:spLocks noGrp="1"/>
          </p:cNvSpPr>
          <p:nvPr>
            <p:ph type="pic" sz="quarter" idx="14" hasCustomPrompt="1"/>
          </p:nvPr>
        </p:nvSpPr>
        <p:spPr>
          <a:xfrm>
            <a:off x="488947" y="1413933"/>
            <a:ext cx="5396342" cy="2338866"/>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12" name="Inhaltsplatzhalter 1">
            <a:extLst>
              <a:ext uri="{FF2B5EF4-FFF2-40B4-BE49-F238E27FC236}">
                <a16:creationId xmlns:a16="http://schemas.microsoft.com/office/drawing/2014/main" id="{21A07BCC-CBB3-45C5-871C-CEC015A95C59}"/>
              </a:ext>
            </a:extLst>
          </p:cNvPr>
          <p:cNvSpPr>
            <a:spLocks noGrp="1"/>
          </p:cNvSpPr>
          <p:nvPr>
            <p:ph sz="quarter" idx="10" hasCustomPrompt="1"/>
          </p:nvPr>
        </p:nvSpPr>
        <p:spPr>
          <a:xfrm>
            <a:off x="488947" y="3968797"/>
            <a:ext cx="5397501" cy="2339927"/>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13" name="Inhaltsplatzhalter 1">
            <a:extLst>
              <a:ext uri="{FF2B5EF4-FFF2-40B4-BE49-F238E27FC236}">
                <a16:creationId xmlns:a16="http://schemas.microsoft.com/office/drawing/2014/main" id="{4842ABB0-6221-4430-AD7F-233AE6B84AB9}"/>
              </a:ext>
            </a:extLst>
          </p:cNvPr>
          <p:cNvSpPr>
            <a:spLocks noGrp="1"/>
          </p:cNvSpPr>
          <p:nvPr>
            <p:ph sz="quarter" idx="16" hasCustomPrompt="1"/>
          </p:nvPr>
        </p:nvSpPr>
        <p:spPr>
          <a:xfrm>
            <a:off x="6316130" y="3968798"/>
            <a:ext cx="5397501" cy="2339927"/>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Tree>
    <p:extLst>
      <p:ext uri="{BB962C8B-B14F-4D97-AF65-F5344CB8AC3E}">
        <p14:creationId xmlns:p14="http://schemas.microsoft.com/office/powerpoint/2010/main" val="3130030482"/>
      </p:ext>
    </p:extLst>
  </p:cSld>
  <p:clrMapOvr>
    <a:masterClrMapping/>
  </p:clrMapOvr>
  <p:extLst>
    <p:ext uri="{DCECCB84-F9BA-43D5-87BE-67443E8EF086}">
      <p15:sldGuideLst xmlns:p15="http://schemas.microsoft.com/office/powerpoint/2012/main">
        <p15:guide id="13" pos="3977">
          <p15:clr>
            <a:srgbClr val="FBAE40"/>
          </p15:clr>
        </p15:guide>
        <p15:guide id="14" pos="3713">
          <p15:clr>
            <a:srgbClr val="FBAE40"/>
          </p15:clr>
        </p15:guide>
      </p15:sldGuideLst>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ontent | Picture | 3">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8C59CFA-1435-478E-96A7-9D9FDB54C8FF}"/>
              </a:ext>
            </a:extLst>
          </p:cNvPr>
          <p:cNvGraphicFramePr>
            <a:graphicFrameLocks noChangeAspect="1"/>
          </p:cNvGraphicFramePr>
          <p:nvPr userDrawn="1">
            <p:custDataLst>
              <p:tags r:id="rId1"/>
            </p:custDataLst>
            <p:extLst>
              <p:ext uri="{D42A27DB-BD31-4B8C-83A1-F6EECF244321}">
                <p14:modId xmlns:p14="http://schemas.microsoft.com/office/powerpoint/2010/main" val="2658118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58C59CFA-1435-478E-96A7-9D9FDB54C8F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Bildplatzhalter 3">
            <a:extLst>
              <a:ext uri="{FF2B5EF4-FFF2-40B4-BE49-F238E27FC236}">
                <a16:creationId xmlns:a16="http://schemas.microsoft.com/office/drawing/2014/main" id="{C1CC7D62-9893-4BEA-8A91-B49BF94C3615}"/>
              </a:ext>
            </a:extLst>
          </p:cNvPr>
          <p:cNvSpPr>
            <a:spLocks noGrp="1"/>
          </p:cNvSpPr>
          <p:nvPr>
            <p:ph type="pic" sz="quarter" idx="18" hasCustomPrompt="1"/>
          </p:nvPr>
        </p:nvSpPr>
        <p:spPr>
          <a:xfrm>
            <a:off x="8116069" y="1413933"/>
            <a:ext cx="3597561" cy="2246089"/>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11" name="Bildplatzhalter 2">
            <a:extLst>
              <a:ext uri="{FF2B5EF4-FFF2-40B4-BE49-F238E27FC236}">
                <a16:creationId xmlns:a16="http://schemas.microsoft.com/office/drawing/2014/main" id="{D8F13227-C5D1-4782-B063-BEEC402A95A8}"/>
              </a:ext>
            </a:extLst>
          </p:cNvPr>
          <p:cNvSpPr>
            <a:spLocks noGrp="1"/>
          </p:cNvSpPr>
          <p:nvPr>
            <p:ph type="pic" sz="quarter" idx="17" hasCustomPrompt="1"/>
          </p:nvPr>
        </p:nvSpPr>
        <p:spPr>
          <a:xfrm>
            <a:off x="4302508" y="1413933"/>
            <a:ext cx="3597561" cy="2246089"/>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9" name="Bildplatzhalter 1">
            <a:extLst>
              <a:ext uri="{FF2B5EF4-FFF2-40B4-BE49-F238E27FC236}">
                <a16:creationId xmlns:a16="http://schemas.microsoft.com/office/drawing/2014/main" id="{8E88005D-BECE-427C-8BF8-4FB5D6607AFF}"/>
              </a:ext>
            </a:extLst>
          </p:cNvPr>
          <p:cNvSpPr>
            <a:spLocks noGrp="1"/>
          </p:cNvSpPr>
          <p:nvPr>
            <p:ph type="pic" sz="quarter" idx="16" hasCustomPrompt="1"/>
          </p:nvPr>
        </p:nvSpPr>
        <p:spPr>
          <a:xfrm>
            <a:off x="488947" y="1413933"/>
            <a:ext cx="3597561" cy="2246089"/>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15" name="Inhaltsplatzhalter 1">
            <a:extLst>
              <a:ext uri="{FF2B5EF4-FFF2-40B4-BE49-F238E27FC236}">
                <a16:creationId xmlns:a16="http://schemas.microsoft.com/office/drawing/2014/main" id="{F618BC1E-BA4B-4C2D-9055-151550F2576F}"/>
              </a:ext>
            </a:extLst>
          </p:cNvPr>
          <p:cNvSpPr>
            <a:spLocks noGrp="1"/>
          </p:cNvSpPr>
          <p:nvPr>
            <p:ph sz="quarter" idx="10" hasCustomPrompt="1"/>
          </p:nvPr>
        </p:nvSpPr>
        <p:spPr>
          <a:xfrm>
            <a:off x="488947" y="3876023"/>
            <a:ext cx="3597561" cy="2432702"/>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17" name="Inhaltsplatzhalter 1">
            <a:extLst>
              <a:ext uri="{FF2B5EF4-FFF2-40B4-BE49-F238E27FC236}">
                <a16:creationId xmlns:a16="http://schemas.microsoft.com/office/drawing/2014/main" id="{39749FF8-9C62-429D-B248-147D3882DD4E}"/>
              </a:ext>
            </a:extLst>
          </p:cNvPr>
          <p:cNvSpPr>
            <a:spLocks noGrp="1"/>
          </p:cNvSpPr>
          <p:nvPr>
            <p:ph sz="quarter" idx="19" hasCustomPrompt="1"/>
          </p:nvPr>
        </p:nvSpPr>
        <p:spPr>
          <a:xfrm>
            <a:off x="4302508" y="3876023"/>
            <a:ext cx="3597561" cy="2432702"/>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18" name="Inhaltsplatzhalter 1">
            <a:extLst>
              <a:ext uri="{FF2B5EF4-FFF2-40B4-BE49-F238E27FC236}">
                <a16:creationId xmlns:a16="http://schemas.microsoft.com/office/drawing/2014/main" id="{0B2A38E1-027A-4A9E-9C3E-5F354A4A6ADC}"/>
              </a:ext>
            </a:extLst>
          </p:cNvPr>
          <p:cNvSpPr>
            <a:spLocks noGrp="1"/>
          </p:cNvSpPr>
          <p:nvPr>
            <p:ph sz="quarter" idx="20" hasCustomPrompt="1"/>
          </p:nvPr>
        </p:nvSpPr>
        <p:spPr>
          <a:xfrm>
            <a:off x="8116069" y="3876023"/>
            <a:ext cx="3597561" cy="2432702"/>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Tree>
    <p:extLst>
      <p:ext uri="{BB962C8B-B14F-4D97-AF65-F5344CB8AC3E}">
        <p14:creationId xmlns:p14="http://schemas.microsoft.com/office/powerpoint/2010/main" val="1109234534"/>
      </p:ext>
    </p:extLst>
  </p:cSld>
  <p:clrMapOvr>
    <a:masterClrMapping/>
  </p:clrMapOvr>
  <p:extLst>
    <p:ext uri="{DCECCB84-F9BA-43D5-87BE-67443E8EF086}">
      <p15:sldGuideLst xmlns:p15="http://schemas.microsoft.com/office/powerpoint/2012/main">
        <p15:guide id="13" pos="2577">
          <p15:clr>
            <a:srgbClr val="FBAE40"/>
          </p15:clr>
        </p15:guide>
        <p15:guide id="14" pos="2710">
          <p15:clr>
            <a:srgbClr val="FBAE40"/>
          </p15:clr>
        </p15:guide>
        <p15:guide id="15" pos="4978">
          <p15:clr>
            <a:srgbClr val="FBAE40"/>
          </p15:clr>
        </p15:guide>
        <p15:guide id="16" pos="5110">
          <p15:clr>
            <a:srgbClr val="FBAE40"/>
          </p15:clr>
        </p15:guide>
      </p15:sldGuideLst>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Content | Picture | 4">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B11DD4F3-1611-4813-B014-B6F6B1F774E7}"/>
              </a:ext>
            </a:extLst>
          </p:cNvPr>
          <p:cNvGraphicFramePr>
            <a:graphicFrameLocks noChangeAspect="1"/>
          </p:cNvGraphicFramePr>
          <p:nvPr userDrawn="1">
            <p:custDataLst>
              <p:tags r:id="rId1"/>
            </p:custDataLst>
            <p:extLst>
              <p:ext uri="{D42A27DB-BD31-4B8C-83A1-F6EECF244321}">
                <p14:modId xmlns:p14="http://schemas.microsoft.com/office/powerpoint/2010/main" val="37624047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B11DD4F3-1611-4813-B014-B6F6B1F774E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7" name="Bildplatzhalter 4">
            <a:extLst>
              <a:ext uri="{FF2B5EF4-FFF2-40B4-BE49-F238E27FC236}">
                <a16:creationId xmlns:a16="http://schemas.microsoft.com/office/drawing/2014/main" id="{EA143C20-52BF-4891-994E-588F799371BA}"/>
              </a:ext>
            </a:extLst>
          </p:cNvPr>
          <p:cNvSpPr>
            <a:spLocks noGrp="1"/>
          </p:cNvSpPr>
          <p:nvPr>
            <p:ph type="pic" sz="quarter" idx="21" hasCustomPrompt="1"/>
          </p:nvPr>
        </p:nvSpPr>
        <p:spPr>
          <a:xfrm>
            <a:off x="9069460" y="1413934"/>
            <a:ext cx="2644171" cy="2246091"/>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15" name="Bildplatzhalter 3">
            <a:extLst>
              <a:ext uri="{FF2B5EF4-FFF2-40B4-BE49-F238E27FC236}">
                <a16:creationId xmlns:a16="http://schemas.microsoft.com/office/drawing/2014/main" id="{9B1A1B6B-6B2F-4D5A-91A8-C5161E45AB04}"/>
              </a:ext>
            </a:extLst>
          </p:cNvPr>
          <p:cNvSpPr>
            <a:spLocks noGrp="1"/>
          </p:cNvSpPr>
          <p:nvPr>
            <p:ph type="pic" sz="quarter" idx="20" hasCustomPrompt="1"/>
          </p:nvPr>
        </p:nvSpPr>
        <p:spPr>
          <a:xfrm>
            <a:off x="6209289" y="1413934"/>
            <a:ext cx="2644171" cy="2246091"/>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13" name="Bildplatzhalter 2">
            <a:extLst>
              <a:ext uri="{FF2B5EF4-FFF2-40B4-BE49-F238E27FC236}">
                <a16:creationId xmlns:a16="http://schemas.microsoft.com/office/drawing/2014/main" id="{073F01E6-A077-4F39-A94E-9EFE54D2E4E8}"/>
              </a:ext>
            </a:extLst>
          </p:cNvPr>
          <p:cNvSpPr>
            <a:spLocks noGrp="1"/>
          </p:cNvSpPr>
          <p:nvPr>
            <p:ph type="pic" sz="quarter" idx="19" hasCustomPrompt="1"/>
          </p:nvPr>
        </p:nvSpPr>
        <p:spPr>
          <a:xfrm>
            <a:off x="3349118" y="1413934"/>
            <a:ext cx="2644171" cy="2246091"/>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11" name="Bildplatzhalter 1">
            <a:extLst>
              <a:ext uri="{FF2B5EF4-FFF2-40B4-BE49-F238E27FC236}">
                <a16:creationId xmlns:a16="http://schemas.microsoft.com/office/drawing/2014/main" id="{320CFD8C-6A4A-4FAB-822D-054B82DCFD42}"/>
              </a:ext>
            </a:extLst>
          </p:cNvPr>
          <p:cNvSpPr>
            <a:spLocks noGrp="1"/>
          </p:cNvSpPr>
          <p:nvPr>
            <p:ph type="pic" sz="quarter" idx="18" hasCustomPrompt="1"/>
          </p:nvPr>
        </p:nvSpPr>
        <p:spPr>
          <a:xfrm>
            <a:off x="488947" y="1413934"/>
            <a:ext cx="2644171" cy="2246091"/>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19" name="Inhaltsplatzhalter 1">
            <a:extLst>
              <a:ext uri="{FF2B5EF4-FFF2-40B4-BE49-F238E27FC236}">
                <a16:creationId xmlns:a16="http://schemas.microsoft.com/office/drawing/2014/main" id="{6CE7BB11-9C21-456E-83D7-62B9D458E21E}"/>
              </a:ext>
            </a:extLst>
          </p:cNvPr>
          <p:cNvSpPr>
            <a:spLocks noGrp="1"/>
          </p:cNvSpPr>
          <p:nvPr>
            <p:ph sz="quarter" idx="10" hasCustomPrompt="1"/>
          </p:nvPr>
        </p:nvSpPr>
        <p:spPr>
          <a:xfrm>
            <a:off x="488947" y="3876025"/>
            <a:ext cx="2644171" cy="2432700"/>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0" name="Inhaltsplatzhalter 1">
            <a:extLst>
              <a:ext uri="{FF2B5EF4-FFF2-40B4-BE49-F238E27FC236}">
                <a16:creationId xmlns:a16="http://schemas.microsoft.com/office/drawing/2014/main" id="{27E42A5D-C99D-4B3C-99B7-053CF69A119E}"/>
              </a:ext>
            </a:extLst>
          </p:cNvPr>
          <p:cNvSpPr>
            <a:spLocks noGrp="1"/>
          </p:cNvSpPr>
          <p:nvPr>
            <p:ph sz="quarter" idx="22" hasCustomPrompt="1"/>
          </p:nvPr>
        </p:nvSpPr>
        <p:spPr>
          <a:xfrm>
            <a:off x="3349118" y="3876025"/>
            <a:ext cx="2644171" cy="2432700"/>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1" name="Inhaltsplatzhalter 1">
            <a:extLst>
              <a:ext uri="{FF2B5EF4-FFF2-40B4-BE49-F238E27FC236}">
                <a16:creationId xmlns:a16="http://schemas.microsoft.com/office/drawing/2014/main" id="{7DCDE22D-7C60-4E83-A6E8-C458BFB9DFCA}"/>
              </a:ext>
            </a:extLst>
          </p:cNvPr>
          <p:cNvSpPr>
            <a:spLocks noGrp="1"/>
          </p:cNvSpPr>
          <p:nvPr>
            <p:ph sz="quarter" idx="23" hasCustomPrompt="1"/>
          </p:nvPr>
        </p:nvSpPr>
        <p:spPr>
          <a:xfrm>
            <a:off x="6209289" y="3876025"/>
            <a:ext cx="2644171" cy="2432700"/>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2" name="Inhaltsplatzhalter 1">
            <a:extLst>
              <a:ext uri="{FF2B5EF4-FFF2-40B4-BE49-F238E27FC236}">
                <a16:creationId xmlns:a16="http://schemas.microsoft.com/office/drawing/2014/main" id="{BC839F12-6E68-4D1C-B187-9307DD85F162}"/>
              </a:ext>
            </a:extLst>
          </p:cNvPr>
          <p:cNvSpPr>
            <a:spLocks noGrp="1"/>
          </p:cNvSpPr>
          <p:nvPr>
            <p:ph sz="quarter" idx="24" hasCustomPrompt="1"/>
          </p:nvPr>
        </p:nvSpPr>
        <p:spPr>
          <a:xfrm>
            <a:off x="9069460" y="3876025"/>
            <a:ext cx="2644171" cy="2432700"/>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Tree>
    <p:extLst>
      <p:ext uri="{BB962C8B-B14F-4D97-AF65-F5344CB8AC3E}">
        <p14:creationId xmlns:p14="http://schemas.microsoft.com/office/powerpoint/2010/main" val="3212877193"/>
      </p:ext>
    </p:extLst>
  </p:cSld>
  <p:clrMapOvr>
    <a:masterClrMapping/>
  </p:clrMapOvr>
  <p:extLst>
    <p:ext uri="{DCECCB84-F9BA-43D5-87BE-67443E8EF086}">
      <p15:sldGuideLst xmlns:p15="http://schemas.microsoft.com/office/powerpoint/2012/main">
        <p15:guide id="15" pos="1977">
          <p15:clr>
            <a:srgbClr val="FBAE40"/>
          </p15:clr>
        </p15:guide>
        <p15:guide id="16" pos="2104">
          <p15:clr>
            <a:srgbClr val="FBAE40"/>
          </p15:clr>
        </p15:guide>
        <p15:guide id="17" pos="3911">
          <p15:clr>
            <a:srgbClr val="FBAE40"/>
          </p15:clr>
        </p15:guide>
        <p15:guide id="18" pos="3777">
          <p15:clr>
            <a:srgbClr val="FBAE40"/>
          </p15:clr>
        </p15:guide>
        <p15:guide id="19" pos="5711">
          <p15:clr>
            <a:srgbClr val="FBAE40"/>
          </p15:clr>
        </p15:guide>
        <p15:guide id="20" pos="5576">
          <p15:clr>
            <a:srgbClr val="FBAE40"/>
          </p15:clr>
        </p15:guide>
      </p15:sldGuideLst>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Key Note">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85183DF9-0121-47E6-9B72-30EF7AB86CD4}"/>
              </a:ext>
            </a:extLst>
          </p:cNvPr>
          <p:cNvGraphicFramePr>
            <a:graphicFrameLocks noChangeAspect="1"/>
          </p:cNvGraphicFramePr>
          <p:nvPr userDrawn="1">
            <p:custDataLst>
              <p:tags r:id="rId1"/>
            </p:custDataLst>
            <p:extLst>
              <p:ext uri="{D42A27DB-BD31-4B8C-83A1-F6EECF244321}">
                <p14:modId xmlns:p14="http://schemas.microsoft.com/office/powerpoint/2010/main" val="2695770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5" name="Objekt 4" hidden="1">
                        <a:extLst>
                          <a:ext uri="{FF2B5EF4-FFF2-40B4-BE49-F238E27FC236}">
                            <a16:creationId xmlns:a16="http://schemas.microsoft.com/office/drawing/2014/main" id="{85183DF9-0121-47E6-9B72-30EF7AB86CD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Bildplatzhalter 1"/>
          <p:cNvSpPr>
            <a:spLocks noGrp="1"/>
          </p:cNvSpPr>
          <p:nvPr>
            <p:ph type="pic" sz="quarter" idx="10" hasCustomPrompt="1"/>
          </p:nvPr>
        </p:nvSpPr>
        <p:spPr>
          <a:xfrm>
            <a:off x="0" y="0"/>
            <a:ext cx="12192000" cy="6570482"/>
          </a:xfrm>
          <a:gradFill>
            <a:gsLst>
              <a:gs pos="1000">
                <a:schemeClr val="tx2"/>
              </a:gs>
              <a:gs pos="100000">
                <a:schemeClr val="tx2">
                  <a:lumMod val="50000"/>
                </a:schemeClr>
              </a:gs>
            </a:gsLst>
            <a:lin ang="5400000" scaled="0"/>
          </a:gradFill>
        </p:spPr>
        <p:txBody>
          <a:bodyPr vert="horz" lIns="0" tIns="0" rIns="0" bIns="0" rtlCol="0">
            <a:noAutofit/>
          </a:bodyPr>
          <a:lstStyle>
            <a:lvl1pPr>
              <a:lnSpc>
                <a:spcPct val="100000"/>
              </a:lnSpc>
              <a:spcBef>
                <a:spcPts val="0"/>
              </a:spcBef>
              <a:spcAft>
                <a:spcPts val="600"/>
              </a:spcAft>
              <a:defRPr lang="de-DE" noProof="0"/>
            </a:lvl1pPr>
          </a:lstStyle>
          <a:p>
            <a:pPr marL="0" lvl="0" indent="0">
              <a:buNone/>
            </a:pPr>
            <a:r>
              <a:rPr lang="de-DE" noProof="0"/>
              <a:t> </a:t>
            </a:r>
          </a:p>
        </p:txBody>
      </p:sp>
      <p:sp>
        <p:nvSpPr>
          <p:cNvPr id="2" name="Titel 1"/>
          <p:cNvSpPr>
            <a:spLocks noGrp="1"/>
          </p:cNvSpPr>
          <p:nvPr>
            <p:ph type="title" hasCustomPrompt="1"/>
          </p:nvPr>
        </p:nvSpPr>
        <p:spPr>
          <a:xfrm>
            <a:off x="0" y="1412875"/>
            <a:ext cx="12202578" cy="1449216"/>
          </a:xfrm>
          <a:noFill/>
        </p:spPr>
        <p:txBody>
          <a:bodyPr vert="horz" lIns="572400" tIns="108000" rIns="572400" bIns="108000"/>
          <a:lstStyle>
            <a:lvl1pPr algn="l" rtl="0">
              <a:lnSpc>
                <a:spcPct val="100000"/>
              </a:lnSpc>
              <a:spcBef>
                <a:spcPts val="0"/>
              </a:spcBef>
              <a:spcAft>
                <a:spcPts val="600"/>
              </a:spcAft>
              <a:defRPr sz="4000">
                <a:solidFill>
                  <a:schemeClr val="bg1"/>
                </a:solidFill>
              </a:defRPr>
            </a:lvl1pPr>
          </a:lstStyle>
          <a:p>
            <a:r>
              <a:rPr lang="de-DE" noProof="0" dirty="0"/>
              <a:t>Key Note </a:t>
            </a:r>
            <a:r>
              <a:rPr lang="de-DE" noProof="0" dirty="0" err="1"/>
              <a:t>slide</a:t>
            </a:r>
            <a:r>
              <a:rPr lang="de-DE" noProof="0" dirty="0"/>
              <a:t> </a:t>
            </a:r>
            <a:r>
              <a:rPr lang="de-DE" noProof="0" dirty="0" err="1"/>
              <a:t>with</a:t>
            </a:r>
            <a:r>
              <a:rPr lang="de-DE" noProof="0" dirty="0"/>
              <a:t> </a:t>
            </a:r>
            <a:r>
              <a:rPr lang="de-DE" noProof="0" dirty="0" err="1"/>
              <a:t>or</a:t>
            </a:r>
            <a:r>
              <a:rPr lang="de-DE" noProof="0" dirty="0"/>
              <a:t> </a:t>
            </a:r>
            <a:r>
              <a:rPr lang="de-DE" noProof="0" dirty="0" err="1"/>
              <a:t>without</a:t>
            </a:r>
            <a:r>
              <a:rPr lang="de-DE" noProof="0" dirty="0"/>
              <a:t> Picture. </a:t>
            </a:r>
            <a:br>
              <a:rPr lang="de-DE" noProof="0" dirty="0"/>
            </a:br>
            <a:r>
              <a:rPr lang="de-DE" noProof="0" dirty="0"/>
              <a:t>(Short!) Text </a:t>
            </a:r>
            <a:r>
              <a:rPr lang="de-DE" noProof="0" dirty="0" err="1"/>
              <a:t>can</a:t>
            </a:r>
            <a:r>
              <a:rPr lang="de-DE" noProof="0" dirty="0"/>
              <a:t> </a:t>
            </a:r>
            <a:r>
              <a:rPr lang="de-DE" noProof="0" dirty="0" err="1"/>
              <a:t>be</a:t>
            </a:r>
            <a:r>
              <a:rPr lang="de-DE" noProof="0" dirty="0"/>
              <a:t> </a:t>
            </a:r>
            <a:r>
              <a:rPr lang="de-DE" noProof="0" dirty="0" err="1"/>
              <a:t>moved</a:t>
            </a:r>
            <a:r>
              <a:rPr lang="de-DE" noProof="0" dirty="0"/>
              <a:t>.</a:t>
            </a:r>
          </a:p>
        </p:txBody>
      </p:sp>
    </p:spTree>
    <p:extLst>
      <p:ext uri="{BB962C8B-B14F-4D97-AF65-F5344CB8AC3E}">
        <p14:creationId xmlns:p14="http://schemas.microsoft.com/office/powerpoint/2010/main" val="3763283184"/>
      </p:ext>
    </p:extLst>
  </p:cSld>
  <p:clrMapOvr>
    <a:masterClrMapping/>
  </p:clrMapOvr>
  <p:extLst>
    <p:ext uri="{DCECCB84-F9BA-43D5-87BE-67443E8EF086}">
      <p15:sldGuideLst xmlns:p15="http://schemas.microsoft.com/office/powerpoint/2012/main"/>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userDrawn="1">
  <p:cSld name="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7" y="347184"/>
            <a:ext cx="11224684" cy="701474"/>
          </a:xfrm>
        </p:spPr>
        <p:txBody>
          <a:bodyPr/>
          <a:lstStyle/>
          <a:p>
            <a:r>
              <a:rPr lang="de-DE" dirty="0"/>
              <a:t>HEADLINE DURCH KLICKEN </a:t>
            </a:r>
            <a:r>
              <a:rPr lang="de-DE" dirty="0" err="1"/>
              <a:t>BEARBEITeN</a:t>
            </a:r>
            <a:r>
              <a:rPr lang="de-DE" dirty="0"/>
              <a:t>.</a:t>
            </a:r>
            <a:br>
              <a:rPr lang="de-DE" dirty="0"/>
            </a:br>
            <a:r>
              <a:rPr lang="de-DE" dirty="0"/>
              <a:t>Zweite Zeile </a:t>
            </a:r>
            <a:r>
              <a:rPr lang="de-DE" dirty="0" err="1"/>
              <a:t>Lorem</a:t>
            </a:r>
            <a:r>
              <a:rPr lang="de-DE" dirty="0"/>
              <a:t> </a:t>
            </a:r>
            <a:r>
              <a:rPr lang="de-DE" dirty="0" err="1"/>
              <a:t>Ipsum</a:t>
            </a:r>
            <a:r>
              <a:rPr lang="de-DE" dirty="0"/>
              <a:t>.</a:t>
            </a:r>
          </a:p>
        </p:txBody>
      </p:sp>
      <p:sp>
        <p:nvSpPr>
          <p:cNvPr id="12" name="Inhaltsplatzhalter 11"/>
          <p:cNvSpPr>
            <a:spLocks noGrp="1"/>
          </p:cNvSpPr>
          <p:nvPr>
            <p:ph sz="quarter" idx="15" hasCustomPrompt="1"/>
          </p:nvPr>
        </p:nvSpPr>
        <p:spPr>
          <a:xfrm>
            <a:off x="488947" y="1413933"/>
            <a:ext cx="11224684" cy="4707467"/>
          </a:xfrm>
          <a:prstGeom prst="rect">
            <a:avLst/>
          </a:prstGeom>
        </p:spPr>
        <p:txBody>
          <a:bodyPr/>
          <a:lstStyle>
            <a:lvl1pPr>
              <a:defRPr baseline="0"/>
            </a:lvl1pPr>
          </a:lstStyle>
          <a:p>
            <a:pPr lvl="0"/>
            <a:r>
              <a:rPr lang="de-DE" dirty="0"/>
              <a:t>Text durch Klicken hinzufügen. Möchten Sie einen Inhalt wie eine Tabelle oder ein Diagramm einfügen, klicken Sie bitte auf das entsprechende Symbol in der Mitte dieses Platzhalters.</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dirty="0">
              <a:solidFill>
                <a:srgbClr val="666666"/>
              </a:solidFill>
            </a:endParaRPr>
          </a:p>
        </p:txBody>
      </p:sp>
    </p:spTree>
    <p:extLst>
      <p:ext uri="{BB962C8B-B14F-4D97-AF65-F5344CB8AC3E}">
        <p14:creationId xmlns:p14="http://schemas.microsoft.com/office/powerpoint/2010/main" val="3310100183"/>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7">
          <p15:clr>
            <a:srgbClr val="FBAE40"/>
          </p15:clr>
        </p15:guide>
        <p15:guide id="7" orient="horz" pos="4040">
          <p15:clr>
            <a:srgbClr val="FBAE40"/>
          </p15:clr>
        </p15:guide>
        <p15:guide id="8" orient="horz" pos="4272">
          <p15:clr>
            <a:srgbClr val="FBAE40"/>
          </p15:clr>
        </p15:guide>
      </p15:sldGuideLst>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0F2EA0-47F3-4778-878D-162B8A53CC7D}" type="slidenum">
              <a:rPr lang="en-US" smtClean="0"/>
              <a:t>‹#›</a:t>
            </a:fld>
            <a:endParaRPr lang="en-US"/>
          </a:p>
        </p:txBody>
      </p:sp>
    </p:spTree>
    <p:extLst>
      <p:ext uri="{BB962C8B-B14F-4D97-AF65-F5344CB8AC3E}">
        <p14:creationId xmlns:p14="http://schemas.microsoft.com/office/powerpoint/2010/main" val="1473164560"/>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userDrawn="1">
  <p:cSld name="1_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p:spPr>
        <p:txBody>
          <a:bodyPr/>
          <a:lstStyle>
            <a:lvl1pPr>
              <a:lnSpc>
                <a:spcPts val="2700"/>
              </a:lnSpc>
              <a:defRPr/>
            </a:lvl1pPr>
          </a:lstStyle>
          <a:p>
            <a:r>
              <a:rPr lang="de-DE" dirty="0"/>
              <a:t>HEADLINE DURCH KLICKEN </a:t>
            </a:r>
            <a:r>
              <a:rPr lang="de-DE" dirty="0" err="1"/>
              <a:t>BEARBEITeN</a:t>
            </a:r>
            <a:r>
              <a:rPr lang="de-DE" dirty="0"/>
              <a:t>.</a:t>
            </a:r>
            <a:br>
              <a:rPr lang="de-DE" dirty="0"/>
            </a:br>
            <a:r>
              <a:rPr lang="de-DE" dirty="0"/>
              <a:t>Zweite Zeile </a:t>
            </a:r>
            <a:r>
              <a:rPr lang="de-DE" dirty="0" err="1"/>
              <a:t>Lorem</a:t>
            </a:r>
            <a:r>
              <a:rPr lang="de-DE" dirty="0"/>
              <a:t> </a:t>
            </a:r>
            <a:r>
              <a:rPr lang="de-DE" dirty="0" err="1"/>
              <a:t>Ipsum</a:t>
            </a:r>
            <a:r>
              <a:rPr lang="de-DE" dirty="0"/>
              <a:t>.</a:t>
            </a:r>
          </a:p>
        </p:txBody>
      </p:sp>
      <p:sp>
        <p:nvSpPr>
          <p:cNvPr id="3" name="Fußzeilenplatzhalter 2"/>
          <p:cNvSpPr>
            <a:spLocks noGrp="1"/>
          </p:cNvSpPr>
          <p:nvPr>
            <p:ph type="ftr" sz="quarter" idx="10"/>
          </p:nvPr>
        </p:nvSpPr>
        <p:spPr>
          <a:xfrm>
            <a:off x="488949" y="6425350"/>
            <a:ext cx="9851675" cy="331787"/>
          </a:xfrm>
          <a:prstGeom prst="rect">
            <a:avLst/>
          </a:prstGeom>
        </p:spPr>
        <p:txBody>
          <a:bodyPr/>
          <a:lstStyle>
            <a:lvl1pPr algn="l">
              <a:defRPr/>
            </a:lvl1pPr>
          </a:lstStyle>
          <a:p>
            <a:endParaRPr lang="de-DE" dirty="0"/>
          </a:p>
        </p:txBody>
      </p:sp>
      <p:sp>
        <p:nvSpPr>
          <p:cNvPr id="4" name="Foliennummernplatzhalter 3"/>
          <p:cNvSpPr>
            <a:spLocks noGrp="1"/>
          </p:cNvSpPr>
          <p:nvPr>
            <p:ph type="sldNum" sz="quarter" idx="11"/>
          </p:nvPr>
        </p:nvSpPr>
        <p:spPr>
          <a:xfrm>
            <a:off x="9544596" y="4670438"/>
            <a:ext cx="1127477" cy="331788"/>
          </a:xfrm>
          <a:prstGeom prst="rect">
            <a:avLst/>
          </a:prstGeom>
        </p:spPr>
        <p:txBody>
          <a:bodyPr/>
          <a:lstStyle/>
          <a:p>
            <a:r>
              <a:rPr lang="de-DE"/>
              <a:t>Seite </a:t>
            </a:r>
            <a:fld id="{AA807A42-CF27-4B84-8583-18EBE418342E}" type="slidenum">
              <a:rPr lang="de-DE" smtClean="0"/>
              <a:pPr/>
              <a:t>‹#›</a:t>
            </a:fld>
            <a:endParaRPr lang="de-DE" dirty="0"/>
          </a:p>
        </p:txBody>
      </p:sp>
      <p:sp>
        <p:nvSpPr>
          <p:cNvPr id="11" name="Inhaltsplatzhalter 10"/>
          <p:cNvSpPr>
            <a:spLocks noGrp="1"/>
          </p:cNvSpPr>
          <p:nvPr>
            <p:ph sz="quarter" idx="12"/>
          </p:nvPr>
        </p:nvSpPr>
        <p:spPr>
          <a:xfrm>
            <a:off x="488948" y="1413933"/>
            <a:ext cx="11224685" cy="4707467"/>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3790777097"/>
      </p:ext>
    </p:extLst>
  </p:cSld>
  <p:clrMapOvr>
    <a:masterClrMapping/>
  </p:clrMapOvr>
  <p:extLst>
    <p:ext uri="{DCECCB84-F9BA-43D5-87BE-67443E8EF086}">
      <p15:sldGuideLst xmlns:p15="http://schemas.microsoft.com/office/powerpoint/2012/main">
        <p15:guide id="1" pos="301">
          <p15:clr>
            <a:srgbClr val="FBAE40"/>
          </p15:clr>
        </p15:guide>
        <p15:guide id="2" pos="7384">
          <p15:clr>
            <a:srgbClr val="FBAE40"/>
          </p15:clr>
        </p15:guide>
        <p15:guide id="3" orient="horz" pos="216">
          <p15:clr>
            <a:srgbClr val="FBAE40"/>
          </p15:clr>
        </p15:guide>
        <p15:guide id="4" orient="horz" pos="663">
          <p15:clr>
            <a:srgbClr val="FBAE40"/>
          </p15:clr>
        </p15:guide>
        <p15:guide id="5" orient="horz" pos="890">
          <p15:clr>
            <a:srgbClr val="FBAE40"/>
          </p15:clr>
        </p15:guide>
        <p15:guide id="6" orient="horz" pos="3858">
          <p15:clr>
            <a:srgbClr val="FBAE40"/>
          </p15:clr>
        </p15:guide>
        <p15:guide id="7" orient="horz" pos="4260">
          <p15:clr>
            <a:srgbClr val="FBAE40"/>
          </p15:clr>
        </p15:guide>
        <p15:guide id="8" orient="horz" pos="4042">
          <p15:clr>
            <a:srgbClr val="FBAE40"/>
          </p15:clr>
        </p15:guide>
      </p15:sldGuideLst>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pic>
        <p:nvPicPr>
          <p:cNvPr id="7" name="Picture 12" descr="Picture 12">
            <a:extLst>
              <a:ext uri="{FF2B5EF4-FFF2-40B4-BE49-F238E27FC236}">
                <a16:creationId xmlns:a16="http://schemas.microsoft.com/office/drawing/2014/main" id="{6125D019-F8D3-1244-8F47-61FE8E70DCE2}"/>
              </a:ext>
            </a:extLst>
          </p:cNvPr>
          <p:cNvPicPr>
            <a:picLocks noChangeAspect="1"/>
          </p:cNvPicPr>
          <p:nvPr userDrawn="1"/>
        </p:nvPicPr>
        <p:blipFill>
          <a:blip r:embed="rId2" cstate="email">
            <a:extLst>
              <a:ext uri="{28A0092B-C50C-407E-A947-70E740481C1C}">
                <a14:useLocalDpi xmlns:a14="http://schemas.microsoft.com/office/drawing/2010/main"/>
              </a:ext>
            </a:extLst>
          </a:blip>
          <a:srcRect t="29536" r="6521"/>
          <a:stretch>
            <a:fillRect/>
          </a:stretch>
        </p:blipFill>
        <p:spPr>
          <a:xfrm>
            <a:off x="10319993" y="0"/>
            <a:ext cx="1872007" cy="1524000"/>
          </a:xfrm>
          <a:prstGeom prst="rect">
            <a:avLst/>
          </a:prstGeom>
          <a:ln w="12700">
            <a:miter lim="400000"/>
          </a:ln>
        </p:spPr>
      </p:pic>
      <p:pic>
        <p:nvPicPr>
          <p:cNvPr id="12" name="Picture 7" descr="Picture 7">
            <a:extLst>
              <a:ext uri="{FF2B5EF4-FFF2-40B4-BE49-F238E27FC236}">
                <a16:creationId xmlns:a16="http://schemas.microsoft.com/office/drawing/2014/main" id="{C7F0A4C5-75C9-F840-9487-8551646FEA6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D4275AB3-FAC6-E94D-A958-17D25AA67D45}"/>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6" name="Slide Number Placeholder 8">
            <a:extLst>
              <a:ext uri="{FF2B5EF4-FFF2-40B4-BE49-F238E27FC236}">
                <a16:creationId xmlns:a16="http://schemas.microsoft.com/office/drawing/2014/main" id="{DEE81994-83F0-1047-AE17-AEF21F310367}"/>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2" name="Title 1">
            <a:extLst>
              <a:ext uri="{FF2B5EF4-FFF2-40B4-BE49-F238E27FC236}">
                <a16:creationId xmlns:a16="http://schemas.microsoft.com/office/drawing/2014/main" id="{196FED17-8958-F740-A869-874A0B6A5AC6}"/>
              </a:ext>
            </a:extLst>
          </p:cNvPr>
          <p:cNvSpPr>
            <a:spLocks noGrp="1"/>
          </p:cNvSpPr>
          <p:nvPr>
            <p:ph type="title"/>
          </p:nvPr>
        </p:nvSpPr>
        <p:spPr/>
        <p:txBody>
          <a:bodyPr/>
          <a:lstStyle/>
          <a:p>
            <a:r>
              <a:rPr lang="en-GB"/>
              <a:t>Click to edit Master title style</a:t>
            </a:r>
            <a:endParaRPr lang="en-US"/>
          </a:p>
        </p:txBody>
      </p:sp>
      <p:sp>
        <p:nvSpPr>
          <p:cNvPr id="18" name="Footer Placeholder 4">
            <a:extLst>
              <a:ext uri="{FF2B5EF4-FFF2-40B4-BE49-F238E27FC236}">
                <a16:creationId xmlns:a16="http://schemas.microsoft.com/office/drawing/2014/main" id="{E0165AB4-084A-BA4F-8E9A-2293F4EAF8A3}"/>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p>
        </p:txBody>
      </p:sp>
      <p:sp>
        <p:nvSpPr>
          <p:cNvPr id="19" name="Date Placeholder 3">
            <a:extLst>
              <a:ext uri="{FF2B5EF4-FFF2-40B4-BE49-F238E27FC236}">
                <a16:creationId xmlns:a16="http://schemas.microsoft.com/office/drawing/2014/main" id="{BA66F116-E213-5043-BE6B-0ABC3EA1772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solidFill>
                <a:srgbClr val="00B0F0"/>
              </a:solidFill>
            </a:endParaRPr>
          </a:p>
        </p:txBody>
      </p:sp>
      <p:sp>
        <p:nvSpPr>
          <p:cNvPr id="10" name="Text Placeholder 9">
            <a:extLst>
              <a:ext uri="{FF2B5EF4-FFF2-40B4-BE49-F238E27FC236}">
                <a16:creationId xmlns:a16="http://schemas.microsoft.com/office/drawing/2014/main" id="{9C21D026-CC64-D64F-A5A7-81BF6496F9F3}"/>
              </a:ext>
            </a:extLst>
          </p:cNvPr>
          <p:cNvSpPr>
            <a:spLocks noGrp="1"/>
          </p:cNvSpPr>
          <p:nvPr>
            <p:ph type="body" sz="quarter" idx="15"/>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dirty="0"/>
              <a:t>Click to edit Master text styles</a:t>
            </a:r>
          </a:p>
          <a:p>
            <a:pPr lvl="1"/>
            <a:r>
              <a:rPr lang="en-GB" dirty="0"/>
              <a:t>Second level</a:t>
            </a:r>
          </a:p>
          <a:p>
            <a:pPr lvl="2"/>
            <a:r>
              <a:rPr lang="en-GB" dirty="0"/>
              <a:t>Third level</a:t>
            </a:r>
          </a:p>
        </p:txBody>
      </p:sp>
    </p:spTree>
    <p:extLst>
      <p:ext uri="{BB962C8B-B14F-4D97-AF65-F5344CB8AC3E}">
        <p14:creationId xmlns:p14="http://schemas.microsoft.com/office/powerpoint/2010/main" val="269425596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Charts &amp; Graph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7A50BFB-D053-E84D-9DBB-8CD45DDADC39}"/>
              </a:ext>
            </a:extLst>
          </p:cNvPr>
          <p:cNvSpPr>
            <a:spLocks noGrp="1"/>
          </p:cNvSpPr>
          <p:nvPr>
            <p:ph sz="half" idx="2"/>
          </p:nvPr>
        </p:nvSpPr>
        <p:spPr>
          <a:xfrm>
            <a:off x="334964"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GB" dirty="0"/>
          </a:p>
        </p:txBody>
      </p:sp>
      <p:sp>
        <p:nvSpPr>
          <p:cNvPr id="9" name="Slide Number Placeholder 8">
            <a:extLst>
              <a:ext uri="{FF2B5EF4-FFF2-40B4-BE49-F238E27FC236}">
                <a16:creationId xmlns:a16="http://schemas.microsoft.com/office/drawing/2014/main" id="{F5D94030-FBFC-984D-9D3C-4029E8D770BF}"/>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pic>
        <p:nvPicPr>
          <p:cNvPr id="13" name="Picture 7" descr="Picture 7">
            <a:extLst>
              <a:ext uri="{FF2B5EF4-FFF2-40B4-BE49-F238E27FC236}">
                <a16:creationId xmlns:a16="http://schemas.microsoft.com/office/drawing/2014/main" id="{D75A0F04-527C-5140-8179-20532724AD5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4" name="Straight Connector 13">
            <a:extLst>
              <a:ext uri="{FF2B5EF4-FFF2-40B4-BE49-F238E27FC236}">
                <a16:creationId xmlns:a16="http://schemas.microsoft.com/office/drawing/2014/main" id="{702487E2-3F96-B949-85E8-4C38442467E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5" name="Content Placeholder 3">
            <a:extLst>
              <a:ext uri="{FF2B5EF4-FFF2-40B4-BE49-F238E27FC236}">
                <a16:creationId xmlns:a16="http://schemas.microsoft.com/office/drawing/2014/main" id="{1E09022B-A6B8-A541-BAC7-170774419E90}"/>
              </a:ext>
            </a:extLst>
          </p:cNvPr>
          <p:cNvSpPr>
            <a:spLocks noGrp="1"/>
          </p:cNvSpPr>
          <p:nvPr>
            <p:ph sz="half" idx="15"/>
          </p:nvPr>
        </p:nvSpPr>
        <p:spPr>
          <a:xfrm>
            <a:off x="6219570"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GB" dirty="0"/>
          </a:p>
        </p:txBody>
      </p:sp>
      <p:sp>
        <p:nvSpPr>
          <p:cNvPr id="16" name="Title 1">
            <a:extLst>
              <a:ext uri="{FF2B5EF4-FFF2-40B4-BE49-F238E27FC236}">
                <a16:creationId xmlns:a16="http://schemas.microsoft.com/office/drawing/2014/main" id="{EB6C4034-E211-B445-84CC-220A026C706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Page with charts and graphs</a:t>
            </a:r>
            <a:endParaRPr lang="en-US" dirty="0"/>
          </a:p>
        </p:txBody>
      </p:sp>
      <p:sp>
        <p:nvSpPr>
          <p:cNvPr id="12" name="Footer Placeholder 4">
            <a:extLst>
              <a:ext uri="{FF2B5EF4-FFF2-40B4-BE49-F238E27FC236}">
                <a16:creationId xmlns:a16="http://schemas.microsoft.com/office/drawing/2014/main" id="{FAC595DD-80C9-404C-9D48-37691E439C9D}"/>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p>
        </p:txBody>
      </p:sp>
      <p:sp>
        <p:nvSpPr>
          <p:cNvPr id="17" name="Date Placeholder 3">
            <a:extLst>
              <a:ext uri="{FF2B5EF4-FFF2-40B4-BE49-F238E27FC236}">
                <a16:creationId xmlns:a16="http://schemas.microsoft.com/office/drawing/2014/main" id="{1B57A7B3-1C67-5B46-BDFE-89ED142C2E95}"/>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solidFill>
                <a:srgbClr val="00B0F0"/>
              </a:solidFill>
            </a:endParaRPr>
          </a:p>
        </p:txBody>
      </p:sp>
    </p:spTree>
    <p:extLst>
      <p:ext uri="{BB962C8B-B14F-4D97-AF65-F5344CB8AC3E}">
        <p14:creationId xmlns:p14="http://schemas.microsoft.com/office/powerpoint/2010/main" val="1475699860"/>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Content with image">
    <p:spTree>
      <p:nvGrpSpPr>
        <p:cNvPr id="1" name=""/>
        <p:cNvGrpSpPr/>
        <p:nvPr/>
      </p:nvGrpSpPr>
      <p:grpSpPr>
        <a:xfrm>
          <a:off x="0" y="0"/>
          <a:ext cx="0" cy="0"/>
          <a:chOff x="0" y="0"/>
          <a:chExt cx="0" cy="0"/>
        </a:xfrm>
      </p:grpSpPr>
      <p:pic>
        <p:nvPicPr>
          <p:cNvPr id="4" name="Picture 3" descr="A picture containing city, night, spaghetti junction&#10;&#10;Description automatically generated">
            <a:extLst>
              <a:ext uri="{FF2B5EF4-FFF2-40B4-BE49-F238E27FC236}">
                <a16:creationId xmlns:a16="http://schemas.microsoft.com/office/drawing/2014/main" id="{0F7ECD4E-05E9-884A-9098-F3B8BAE282F0}"/>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8829" r="3165"/>
          <a:stretch/>
        </p:blipFill>
        <p:spPr>
          <a:xfrm>
            <a:off x="7514897" y="1220432"/>
            <a:ext cx="4677101" cy="4303683"/>
          </a:xfrm>
          <a:prstGeom prst="rect">
            <a:avLst/>
          </a:prstGeom>
        </p:spPr>
      </p:pic>
      <p:sp>
        <p:nvSpPr>
          <p:cNvPr id="2" name="Title 1">
            <a:extLst>
              <a:ext uri="{FF2B5EF4-FFF2-40B4-BE49-F238E27FC236}">
                <a16:creationId xmlns:a16="http://schemas.microsoft.com/office/drawing/2014/main" id="{95B83566-F47D-1840-8D7F-ABC953AD25E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Page with image</a:t>
            </a:r>
            <a:endParaRPr lang="en-US" dirty="0"/>
          </a:p>
        </p:txBody>
      </p:sp>
      <p:sp>
        <p:nvSpPr>
          <p:cNvPr id="7" name="Slide Number Placeholder 6">
            <a:extLst>
              <a:ext uri="{FF2B5EF4-FFF2-40B4-BE49-F238E27FC236}">
                <a16:creationId xmlns:a16="http://schemas.microsoft.com/office/drawing/2014/main" id="{E2091FE2-5120-8544-B13B-D808F6B0655C}"/>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9" name="Rectangle 8">
            <a:extLst>
              <a:ext uri="{FF2B5EF4-FFF2-40B4-BE49-F238E27FC236}">
                <a16:creationId xmlns:a16="http://schemas.microsoft.com/office/drawing/2014/main" id="{FC33CB44-22C5-1C43-87B7-B97727CF06FD}"/>
              </a:ext>
            </a:extLst>
          </p:cNvPr>
          <p:cNvSpPr/>
          <p:nvPr userDrawn="1"/>
        </p:nvSpPr>
        <p:spPr>
          <a:xfrm>
            <a:off x="7514897" y="1739274"/>
            <a:ext cx="4677101" cy="2455394"/>
          </a:xfrm>
          <a:prstGeom prst="rect">
            <a:avLst/>
          </a:prstGeom>
          <a:gradFill flip="none" rotWithShape="1">
            <a:gsLst>
              <a:gs pos="0">
                <a:srgbClr val="00B1C3">
                  <a:alpha val="7509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ubtitle 2">
            <a:extLst>
              <a:ext uri="{FF2B5EF4-FFF2-40B4-BE49-F238E27FC236}">
                <a16:creationId xmlns:a16="http://schemas.microsoft.com/office/drawing/2014/main" id="{A9200882-522B-5E48-9513-260535EF4F3D}"/>
              </a:ext>
            </a:extLst>
          </p:cNvPr>
          <p:cNvSpPr>
            <a:spLocks noGrp="1"/>
          </p:cNvSpPr>
          <p:nvPr>
            <p:ph type="subTitle" idx="13" hasCustomPrompt="1"/>
          </p:nvPr>
        </p:nvSpPr>
        <p:spPr>
          <a:xfrm>
            <a:off x="7704571" y="2032162"/>
            <a:ext cx="4306808" cy="2009259"/>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Text can overlay image</a:t>
            </a:r>
            <a:endParaRPr lang="en-US" dirty="0"/>
          </a:p>
        </p:txBody>
      </p:sp>
      <p:pic>
        <p:nvPicPr>
          <p:cNvPr id="11" name="Picture 7" descr="Picture 7">
            <a:extLst>
              <a:ext uri="{FF2B5EF4-FFF2-40B4-BE49-F238E27FC236}">
                <a16:creationId xmlns:a16="http://schemas.microsoft.com/office/drawing/2014/main" id="{67EB546F-9E5C-2F4F-BA00-E8AF17A7AFF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A7369996-E5D0-EB45-9C76-E4D1674D1B1C}"/>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9" name="Footer Placeholder 4">
            <a:extLst>
              <a:ext uri="{FF2B5EF4-FFF2-40B4-BE49-F238E27FC236}">
                <a16:creationId xmlns:a16="http://schemas.microsoft.com/office/drawing/2014/main" id="{A1365A6F-6BB2-2D4F-BC5C-34B78147E4B7}"/>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p>
        </p:txBody>
      </p:sp>
      <p:sp>
        <p:nvSpPr>
          <p:cNvPr id="20" name="Date Placeholder 3">
            <a:extLst>
              <a:ext uri="{FF2B5EF4-FFF2-40B4-BE49-F238E27FC236}">
                <a16:creationId xmlns:a16="http://schemas.microsoft.com/office/drawing/2014/main" id="{DC233A41-B473-434F-A05B-49FA6976D94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solidFill>
                <a:srgbClr val="00B0F0"/>
              </a:solidFill>
            </a:endParaRPr>
          </a:p>
        </p:txBody>
      </p:sp>
      <p:sp>
        <p:nvSpPr>
          <p:cNvPr id="15" name="Text Placeholder 9">
            <a:extLst>
              <a:ext uri="{FF2B5EF4-FFF2-40B4-BE49-F238E27FC236}">
                <a16:creationId xmlns:a16="http://schemas.microsoft.com/office/drawing/2014/main" id="{DE3D26DE-F01D-0647-8A3D-59343B9B140A}"/>
              </a:ext>
            </a:extLst>
          </p:cNvPr>
          <p:cNvSpPr>
            <a:spLocks noGrp="1"/>
          </p:cNvSpPr>
          <p:nvPr>
            <p:ph type="body" sz="quarter" idx="15"/>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dirty="0"/>
              <a:t>Click to edit Master text styles</a:t>
            </a:r>
          </a:p>
          <a:p>
            <a:pPr lvl="1"/>
            <a:r>
              <a:rPr lang="en-GB" dirty="0"/>
              <a:t>Second level</a:t>
            </a:r>
          </a:p>
          <a:p>
            <a:pPr lvl="2"/>
            <a:r>
              <a:rPr lang="en-GB" dirty="0"/>
              <a:t>Third level</a:t>
            </a:r>
          </a:p>
        </p:txBody>
      </p:sp>
    </p:spTree>
    <p:extLst>
      <p:ext uri="{BB962C8B-B14F-4D97-AF65-F5344CB8AC3E}">
        <p14:creationId xmlns:p14="http://schemas.microsoft.com/office/powerpoint/2010/main" val="11150151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 2x2">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78D39B1E-A015-4084-940D-8BBABCAACD8C}"/>
              </a:ext>
            </a:extLst>
          </p:cNvPr>
          <p:cNvGraphicFramePr>
            <a:graphicFrameLocks noChangeAspect="1"/>
          </p:cNvGraphicFramePr>
          <p:nvPr userDrawn="1">
            <p:custDataLst>
              <p:tags r:id="rId1"/>
            </p:custDataLst>
            <p:extLst>
              <p:ext uri="{D42A27DB-BD31-4B8C-83A1-F6EECF244321}">
                <p14:modId xmlns:p14="http://schemas.microsoft.com/office/powerpoint/2010/main" val="22282133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5" name="Objekt 4" hidden="1">
                        <a:extLst>
                          <a:ext uri="{FF2B5EF4-FFF2-40B4-BE49-F238E27FC236}">
                            <a16:creationId xmlns:a16="http://schemas.microsoft.com/office/drawing/2014/main" id="{78D39B1E-A015-4084-940D-8BBABCAACD8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Inhaltsplatzhalter 4"/>
          <p:cNvSpPr>
            <a:spLocks noGrp="1"/>
          </p:cNvSpPr>
          <p:nvPr>
            <p:ph sz="quarter" idx="13" hasCustomPrompt="1"/>
          </p:nvPr>
        </p:nvSpPr>
        <p:spPr>
          <a:xfrm>
            <a:off x="6317289" y="3968784"/>
            <a:ext cx="5396342" cy="2339940"/>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8" name="Inhaltsplatzhalter 3"/>
          <p:cNvSpPr>
            <a:spLocks noGrp="1"/>
          </p:cNvSpPr>
          <p:nvPr>
            <p:ph sz="quarter" idx="12" hasCustomPrompt="1"/>
          </p:nvPr>
        </p:nvSpPr>
        <p:spPr>
          <a:xfrm>
            <a:off x="488947" y="3968784"/>
            <a:ext cx="5396342" cy="2339940"/>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6" name="Inhaltsplatzhalter 2"/>
          <p:cNvSpPr>
            <a:spLocks noGrp="1"/>
          </p:cNvSpPr>
          <p:nvPr>
            <p:ph sz="quarter" idx="11" hasCustomPrompt="1"/>
          </p:nvPr>
        </p:nvSpPr>
        <p:spPr>
          <a:xfrm>
            <a:off x="6317289" y="1413932"/>
            <a:ext cx="5396342" cy="233885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4" name="Inhaltsplatzhalter 1"/>
          <p:cNvSpPr>
            <a:spLocks noGrp="1"/>
          </p:cNvSpPr>
          <p:nvPr>
            <p:ph sz="quarter" idx="10" hasCustomPrompt="1"/>
          </p:nvPr>
        </p:nvSpPr>
        <p:spPr>
          <a:xfrm>
            <a:off x="488947" y="1413932"/>
            <a:ext cx="5396342" cy="233885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1397895428"/>
      </p:ext>
    </p:extLst>
  </p:cSld>
  <p:clrMapOvr>
    <a:masterClrMapping/>
  </p:clrMapOvr>
  <p:extLst>
    <p:ext uri="{DCECCB84-F9BA-43D5-87BE-67443E8EF086}">
      <p15:sldGuideLst xmlns:p15="http://schemas.microsoft.com/office/powerpoint/2012/main">
        <p15:guide id="13" pos="3711" userDrawn="1">
          <p15:clr>
            <a:srgbClr val="FBAE40"/>
          </p15:clr>
        </p15:guide>
        <p15:guide id="14" pos="3977" userDrawn="1">
          <p15:clr>
            <a:srgbClr val="FBAE40"/>
          </p15:clr>
        </p15:guide>
        <p15:guide id="15" orient="horz" pos="2365" userDrawn="1">
          <p15:clr>
            <a:srgbClr val="FBAE40"/>
          </p15:clr>
        </p15:guide>
        <p15:guide id="16" orient="horz" pos="2500" userDrawn="1">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626AEF5-A530-F741-AA2F-8C0CFA641A0E}"/>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pic>
        <p:nvPicPr>
          <p:cNvPr id="6" name="Picture 7" descr="Picture 7">
            <a:extLst>
              <a:ext uri="{FF2B5EF4-FFF2-40B4-BE49-F238E27FC236}">
                <a16:creationId xmlns:a16="http://schemas.microsoft.com/office/drawing/2014/main" id="{4E2AE552-1CA5-CD4F-965C-A970A3C7C5E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7" name="Straight Connector 6">
            <a:extLst>
              <a:ext uri="{FF2B5EF4-FFF2-40B4-BE49-F238E27FC236}">
                <a16:creationId xmlns:a16="http://schemas.microsoft.com/office/drawing/2014/main" id="{362B7C8E-F321-D247-975B-9145B25372D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8" name="Title 1">
            <a:extLst>
              <a:ext uri="{FF2B5EF4-FFF2-40B4-BE49-F238E27FC236}">
                <a16:creationId xmlns:a16="http://schemas.microsoft.com/office/drawing/2014/main" id="{959EBC31-6185-B644-A74F-9DEA98A26226}"/>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Blank slide</a:t>
            </a:r>
            <a:endParaRPr lang="en-US" dirty="0"/>
          </a:p>
        </p:txBody>
      </p:sp>
      <p:sp>
        <p:nvSpPr>
          <p:cNvPr id="11" name="Footer Placeholder 4">
            <a:extLst>
              <a:ext uri="{FF2B5EF4-FFF2-40B4-BE49-F238E27FC236}">
                <a16:creationId xmlns:a16="http://schemas.microsoft.com/office/drawing/2014/main" id="{6A8398A9-741C-FC40-9DDC-44B0CEFCBF22}"/>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p>
        </p:txBody>
      </p:sp>
      <p:sp>
        <p:nvSpPr>
          <p:cNvPr id="12" name="Date Placeholder 3">
            <a:extLst>
              <a:ext uri="{FF2B5EF4-FFF2-40B4-BE49-F238E27FC236}">
                <a16:creationId xmlns:a16="http://schemas.microsoft.com/office/drawing/2014/main" id="{ADB08635-3CC6-6848-8C41-1E3FE6A48A22}"/>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solidFill>
                <a:srgbClr val="00B0F0"/>
              </a:solidFill>
            </a:endParaRPr>
          </a:p>
        </p:txBody>
      </p:sp>
    </p:spTree>
    <p:extLst>
      <p:ext uri="{BB962C8B-B14F-4D97-AF65-F5344CB8AC3E}">
        <p14:creationId xmlns:p14="http://schemas.microsoft.com/office/powerpoint/2010/main" val="276352856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11" name="Picture 10" descr="Chart, radar chart&#10;&#10;Description automatically generated">
            <a:extLst>
              <a:ext uri="{FF2B5EF4-FFF2-40B4-BE49-F238E27FC236}">
                <a16:creationId xmlns:a16="http://schemas.microsoft.com/office/drawing/2014/main" id="{31F316A6-F980-AD4C-B687-8F364722C39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9482"/>
          <a:stretch/>
        </p:blipFill>
        <p:spPr>
          <a:xfrm>
            <a:off x="0" y="0"/>
            <a:ext cx="12192000" cy="2679153"/>
          </a:xfrm>
          <a:prstGeom prst="rect">
            <a:avLst/>
          </a:prstGeom>
        </p:spPr>
      </p:pic>
      <p:sp>
        <p:nvSpPr>
          <p:cNvPr id="2" name="Title 1">
            <a:extLst>
              <a:ext uri="{FF2B5EF4-FFF2-40B4-BE49-F238E27FC236}">
                <a16:creationId xmlns:a16="http://schemas.microsoft.com/office/drawing/2014/main" id="{8B16B90F-314C-E340-AEE8-82B1738D6E0D}"/>
              </a:ext>
            </a:extLst>
          </p:cNvPr>
          <p:cNvSpPr>
            <a:spLocks noGrp="1"/>
          </p:cNvSpPr>
          <p:nvPr>
            <p:ph type="title" hasCustomPrompt="1"/>
          </p:nvPr>
        </p:nvSpPr>
        <p:spPr>
          <a:xfrm>
            <a:off x="3222089" y="2882687"/>
            <a:ext cx="8100848" cy="591316"/>
          </a:xfrm>
          <a:prstGeom prst="rect">
            <a:avLst/>
          </a:prstGeom>
        </p:spPr>
        <p:txBody>
          <a:bodyPr/>
          <a:lstStyle>
            <a:lvl1pPr algn="l">
              <a:defRPr/>
            </a:lvl1pPr>
          </a:lstStyle>
          <a:p>
            <a:r>
              <a:rPr lang="en-GB" dirty="0"/>
              <a:t>New presentation section</a:t>
            </a:r>
            <a:endParaRPr lang="en-US" dirty="0"/>
          </a:p>
        </p:txBody>
      </p:sp>
      <p:sp>
        <p:nvSpPr>
          <p:cNvPr id="7" name="Slide Number Placeholder 6">
            <a:extLst>
              <a:ext uri="{FF2B5EF4-FFF2-40B4-BE49-F238E27FC236}">
                <a16:creationId xmlns:a16="http://schemas.microsoft.com/office/drawing/2014/main" id="{9DF05941-0B65-1248-AFE9-42645E4B7F9A}"/>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12" name="Subtitle 2">
            <a:extLst>
              <a:ext uri="{FF2B5EF4-FFF2-40B4-BE49-F238E27FC236}">
                <a16:creationId xmlns:a16="http://schemas.microsoft.com/office/drawing/2014/main" id="{C697C498-ED0F-D24F-8FB3-1FE15A02145B}"/>
              </a:ext>
            </a:extLst>
          </p:cNvPr>
          <p:cNvSpPr>
            <a:spLocks noGrp="1"/>
          </p:cNvSpPr>
          <p:nvPr>
            <p:ph type="subTitle" idx="1" hasCustomPrompt="1"/>
          </p:nvPr>
        </p:nvSpPr>
        <p:spPr>
          <a:xfrm>
            <a:off x="3213221" y="3474003"/>
            <a:ext cx="6904311"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Subtitle</a:t>
            </a:r>
            <a:endParaRPr lang="en-US" dirty="0"/>
          </a:p>
        </p:txBody>
      </p:sp>
      <p:pic>
        <p:nvPicPr>
          <p:cNvPr id="8" name="Picture 7" descr="Picture 7">
            <a:extLst>
              <a:ext uri="{FF2B5EF4-FFF2-40B4-BE49-F238E27FC236}">
                <a16:creationId xmlns:a16="http://schemas.microsoft.com/office/drawing/2014/main" id="{7245B3B6-2703-C34C-9664-553F705CD03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9" name="Straight Connector 8">
            <a:extLst>
              <a:ext uri="{FF2B5EF4-FFF2-40B4-BE49-F238E27FC236}">
                <a16:creationId xmlns:a16="http://schemas.microsoft.com/office/drawing/2014/main" id="{4FC90D83-897C-3345-A180-172DA635E408}"/>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4" name="Footer Placeholder 4">
            <a:extLst>
              <a:ext uri="{FF2B5EF4-FFF2-40B4-BE49-F238E27FC236}">
                <a16:creationId xmlns:a16="http://schemas.microsoft.com/office/drawing/2014/main" id="{A4B713B4-61FF-C749-B1DA-C150D5E97194}"/>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p>
        </p:txBody>
      </p:sp>
      <p:sp>
        <p:nvSpPr>
          <p:cNvPr id="15" name="Date Placeholder 3">
            <a:extLst>
              <a:ext uri="{FF2B5EF4-FFF2-40B4-BE49-F238E27FC236}">
                <a16:creationId xmlns:a16="http://schemas.microsoft.com/office/drawing/2014/main" id="{9E77C1C7-5EE9-F94D-B566-95F391AE83DE}"/>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solidFill>
                <a:srgbClr val="00B0F0"/>
              </a:solidFill>
            </a:endParaRPr>
          </a:p>
        </p:txBody>
      </p:sp>
    </p:spTree>
    <p:extLst>
      <p:ext uri="{BB962C8B-B14F-4D97-AF65-F5344CB8AC3E}">
        <p14:creationId xmlns:p14="http://schemas.microsoft.com/office/powerpoint/2010/main" val="1895863824"/>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3" name="Picture 2" descr="A picture containing background pattern&#10;&#10;Description automatically generated">
            <a:extLst>
              <a:ext uri="{FF2B5EF4-FFF2-40B4-BE49-F238E27FC236}">
                <a16:creationId xmlns:a16="http://schemas.microsoft.com/office/drawing/2014/main" id="{AB892FBF-A671-0A4E-9A94-3AAB40FB6A0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5211" t="1085" r="16983" b="2258"/>
          <a:stretch/>
        </p:blipFill>
        <p:spPr>
          <a:xfrm>
            <a:off x="-12699" y="0"/>
            <a:ext cx="6972299" cy="6858000"/>
          </a:xfrm>
          <a:prstGeom prst="rect">
            <a:avLst/>
          </a:prstGeom>
        </p:spPr>
      </p:pic>
      <p:pic>
        <p:nvPicPr>
          <p:cNvPr id="8" name="Picture 7" descr="Background pattern&#10;&#10;Description automatically generated with medium confidence">
            <a:extLst>
              <a:ext uri="{FF2B5EF4-FFF2-40B4-BE49-F238E27FC236}">
                <a16:creationId xmlns:a16="http://schemas.microsoft.com/office/drawing/2014/main" id="{D6715421-AF91-A54B-9090-1BE8E17ABEFE}"/>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l="23889" t="15897" b="50000"/>
          <a:stretch/>
        </p:blipFill>
        <p:spPr>
          <a:xfrm>
            <a:off x="6959600" y="4524065"/>
            <a:ext cx="5232400" cy="2344445"/>
          </a:xfrm>
          <a:prstGeom prst="rect">
            <a:avLst/>
          </a:prstGeom>
        </p:spPr>
      </p:pic>
      <p:pic>
        <p:nvPicPr>
          <p:cNvPr id="9" name="Picture 8" descr="Background pattern&#10;&#10;Description automatically generated with medium confidence">
            <a:extLst>
              <a:ext uri="{FF2B5EF4-FFF2-40B4-BE49-F238E27FC236}">
                <a16:creationId xmlns:a16="http://schemas.microsoft.com/office/drawing/2014/main" id="{E93CA0D2-49A0-154F-A650-021347526F98}"/>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l="23889" t="17792" b="50608"/>
          <a:stretch/>
        </p:blipFill>
        <p:spPr>
          <a:xfrm flipV="1">
            <a:off x="6959600" y="-1"/>
            <a:ext cx="5232400" cy="2172469"/>
          </a:xfrm>
          <a:prstGeom prst="rect">
            <a:avLst/>
          </a:prstGeom>
        </p:spPr>
      </p:pic>
      <p:sp>
        <p:nvSpPr>
          <p:cNvPr id="10" name="Rectangle 9">
            <a:extLst>
              <a:ext uri="{FF2B5EF4-FFF2-40B4-BE49-F238E27FC236}">
                <a16:creationId xmlns:a16="http://schemas.microsoft.com/office/drawing/2014/main" id="{EF10864D-6503-DF42-9F59-495F46BB7DF3}"/>
              </a:ext>
            </a:extLst>
          </p:cNvPr>
          <p:cNvSpPr/>
          <p:nvPr userDrawn="1"/>
        </p:nvSpPr>
        <p:spPr>
          <a:xfrm>
            <a:off x="0" y="2167197"/>
            <a:ext cx="6959600" cy="2481943"/>
          </a:xfrm>
          <a:prstGeom prst="rect">
            <a:avLst/>
          </a:prstGeom>
          <a:gradFill flip="none" rotWithShape="1">
            <a:gsLst>
              <a:gs pos="0">
                <a:srgbClr val="00B1C3">
                  <a:alpha val="5475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descr="A picture containing graphical user interface&#10;&#10;Description automatically generated">
            <a:extLst>
              <a:ext uri="{FF2B5EF4-FFF2-40B4-BE49-F238E27FC236}">
                <a16:creationId xmlns:a16="http://schemas.microsoft.com/office/drawing/2014/main" id="{3196B5A1-AE7E-FE4F-A4C1-F02145458D3B}"/>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7820025" y="2898952"/>
            <a:ext cx="3524249" cy="1143423"/>
          </a:xfrm>
          <a:prstGeom prst="rect">
            <a:avLst/>
          </a:prstGeom>
        </p:spPr>
      </p:pic>
      <p:sp>
        <p:nvSpPr>
          <p:cNvPr id="12" name="Title 1">
            <a:extLst>
              <a:ext uri="{FF2B5EF4-FFF2-40B4-BE49-F238E27FC236}">
                <a16:creationId xmlns:a16="http://schemas.microsoft.com/office/drawing/2014/main" id="{9E04DBDF-6B43-964D-958D-33027DC65199}"/>
              </a:ext>
            </a:extLst>
          </p:cNvPr>
          <p:cNvSpPr>
            <a:spLocks noGrp="1"/>
          </p:cNvSpPr>
          <p:nvPr>
            <p:ph type="ctrTitle" hasCustomPrompt="1"/>
          </p:nvPr>
        </p:nvSpPr>
        <p:spPr>
          <a:xfrm>
            <a:off x="355983" y="2701110"/>
            <a:ext cx="6640129" cy="570516"/>
          </a:xfrm>
          <a:prstGeom prst="rect">
            <a:avLst/>
          </a:prstGeom>
        </p:spPr>
        <p:txBody>
          <a:bodyPr anchor="t">
            <a:normAutofit/>
          </a:bodyPr>
          <a:lstStyle>
            <a:lvl1pPr algn="l">
              <a:defRPr sz="3600">
                <a:solidFill>
                  <a:schemeClr val="bg1"/>
                </a:solidFill>
                <a:latin typeface="+mn-lt"/>
              </a:defRPr>
            </a:lvl1pPr>
          </a:lstStyle>
          <a:p>
            <a:r>
              <a:rPr lang="en-GB" dirty="0"/>
              <a:t>Cover title or headline</a:t>
            </a:r>
            <a:endParaRPr lang="en-US" dirty="0"/>
          </a:p>
        </p:txBody>
      </p:sp>
      <p:sp>
        <p:nvSpPr>
          <p:cNvPr id="6" name="Text Placeholder 5">
            <a:extLst>
              <a:ext uri="{FF2B5EF4-FFF2-40B4-BE49-F238E27FC236}">
                <a16:creationId xmlns:a16="http://schemas.microsoft.com/office/drawing/2014/main" id="{7E4C4FD3-5E1B-0542-97FD-3AB88A79D97C}"/>
              </a:ext>
            </a:extLst>
          </p:cNvPr>
          <p:cNvSpPr>
            <a:spLocks noGrp="1"/>
          </p:cNvSpPr>
          <p:nvPr>
            <p:ph type="body" sz="quarter" idx="10" hasCustomPrompt="1"/>
          </p:nvPr>
        </p:nvSpPr>
        <p:spPr>
          <a:xfrm>
            <a:off x="355600" y="3429000"/>
            <a:ext cx="6604000" cy="487363"/>
          </a:xfrm>
        </p:spPr>
        <p:txBody>
          <a:bodyPr>
            <a:normAutofit/>
          </a:bodyPr>
          <a:lstStyle>
            <a:lvl1pPr marL="0" indent="0">
              <a:buNone/>
              <a:defRPr sz="2000">
                <a:solidFill>
                  <a:schemeClr val="bg1"/>
                </a:solidFill>
                <a:latin typeface="+mj-lt"/>
              </a:defRPr>
            </a:lvl1pPr>
          </a:lstStyle>
          <a:p>
            <a:pPr lvl="0"/>
            <a:r>
              <a:rPr lang="en-GB" dirty="0"/>
              <a:t>Sub-header text or secondary message</a:t>
            </a:r>
            <a:endParaRPr lang="en-US" dirty="0"/>
          </a:p>
        </p:txBody>
      </p:sp>
      <p:sp>
        <p:nvSpPr>
          <p:cNvPr id="17" name="Text Placeholder 16">
            <a:extLst>
              <a:ext uri="{FF2B5EF4-FFF2-40B4-BE49-F238E27FC236}">
                <a16:creationId xmlns:a16="http://schemas.microsoft.com/office/drawing/2014/main" id="{0ADD5E58-4251-DF4F-93A3-D3AB5878DD10}"/>
              </a:ext>
            </a:extLst>
          </p:cNvPr>
          <p:cNvSpPr>
            <a:spLocks noGrp="1"/>
          </p:cNvSpPr>
          <p:nvPr>
            <p:ph type="body" sz="quarter" idx="11" hasCustomPrompt="1"/>
          </p:nvPr>
        </p:nvSpPr>
        <p:spPr>
          <a:xfrm>
            <a:off x="355600" y="3922166"/>
            <a:ext cx="4637088" cy="487363"/>
          </a:xfrm>
        </p:spPr>
        <p:txBody>
          <a:bodyPr>
            <a:normAutofit/>
          </a:bodyPr>
          <a:lstStyle>
            <a:lvl1pPr marL="0" indent="0">
              <a:buNone/>
              <a:defRPr sz="2000">
                <a:solidFill>
                  <a:schemeClr val="bg1"/>
                </a:solidFill>
                <a:latin typeface="+mj-lt"/>
              </a:defRPr>
            </a:lvl1pPr>
          </a:lstStyle>
          <a:p>
            <a:pPr lvl="0"/>
            <a:r>
              <a:rPr lang="en-GB" dirty="0"/>
              <a:t>15 September 2021</a:t>
            </a:r>
            <a:endParaRPr lang="en-US" dirty="0"/>
          </a:p>
        </p:txBody>
      </p:sp>
    </p:spTree>
    <p:extLst>
      <p:ext uri="{BB962C8B-B14F-4D97-AF65-F5344CB8AC3E}">
        <p14:creationId xmlns:p14="http://schemas.microsoft.com/office/powerpoint/2010/main" val="100158844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Last Slide">
    <p:spTree>
      <p:nvGrpSpPr>
        <p:cNvPr id="1" name=""/>
        <p:cNvGrpSpPr/>
        <p:nvPr/>
      </p:nvGrpSpPr>
      <p:grpSpPr>
        <a:xfrm>
          <a:off x="0" y="0"/>
          <a:ext cx="0" cy="0"/>
          <a:chOff x="0" y="0"/>
          <a:chExt cx="0" cy="0"/>
        </a:xfrm>
      </p:grpSpPr>
      <p:pic>
        <p:nvPicPr>
          <p:cNvPr id="6" name="Picture 5" descr="A car driving on a road&#10;&#10;Description automatically generated with low confidence">
            <a:extLst>
              <a:ext uri="{FF2B5EF4-FFF2-40B4-BE49-F238E27FC236}">
                <a16:creationId xmlns:a16="http://schemas.microsoft.com/office/drawing/2014/main" id="{71F8D904-A1DC-CA4D-8E83-8EC28BE51323}"/>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15257"/>
          <a:stretch/>
        </p:blipFill>
        <p:spPr>
          <a:xfrm>
            <a:off x="4239034" y="7042"/>
            <a:ext cx="7952966" cy="6850958"/>
          </a:xfrm>
          <a:prstGeom prst="rect">
            <a:avLst/>
          </a:prstGeom>
        </p:spPr>
      </p:pic>
      <p:sp>
        <p:nvSpPr>
          <p:cNvPr id="2" name="Title 1">
            <a:extLst>
              <a:ext uri="{FF2B5EF4-FFF2-40B4-BE49-F238E27FC236}">
                <a16:creationId xmlns:a16="http://schemas.microsoft.com/office/drawing/2014/main" id="{5733E027-035F-5C49-9E5B-927AAA124B26}"/>
              </a:ext>
            </a:extLst>
          </p:cNvPr>
          <p:cNvSpPr>
            <a:spLocks noGrp="1"/>
          </p:cNvSpPr>
          <p:nvPr>
            <p:ph type="title" hasCustomPrompt="1"/>
          </p:nvPr>
        </p:nvSpPr>
        <p:spPr>
          <a:xfrm>
            <a:off x="1481958" y="3007410"/>
            <a:ext cx="5514153" cy="555551"/>
          </a:xfrm>
          <a:prstGeom prst="rect">
            <a:avLst/>
          </a:prstGeom>
        </p:spPr>
        <p:txBody>
          <a:bodyPr/>
          <a:lstStyle/>
          <a:p>
            <a:r>
              <a:rPr lang="en-GB" dirty="0"/>
              <a:t>Thank you!</a:t>
            </a:r>
            <a:endParaRPr lang="en-US" dirty="0"/>
          </a:p>
        </p:txBody>
      </p:sp>
      <p:pic>
        <p:nvPicPr>
          <p:cNvPr id="9" name="Picture 8">
            <a:extLst>
              <a:ext uri="{FF2B5EF4-FFF2-40B4-BE49-F238E27FC236}">
                <a16:creationId xmlns:a16="http://schemas.microsoft.com/office/drawing/2014/main" id="{584E0656-84D5-E24D-9C80-D2C5F92E002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65238" y="549275"/>
            <a:ext cx="3670300" cy="1193800"/>
          </a:xfrm>
          <a:prstGeom prst="rect">
            <a:avLst/>
          </a:prstGeom>
        </p:spPr>
      </p:pic>
      <p:sp>
        <p:nvSpPr>
          <p:cNvPr id="10" name="Subtitle 2">
            <a:extLst>
              <a:ext uri="{FF2B5EF4-FFF2-40B4-BE49-F238E27FC236}">
                <a16:creationId xmlns:a16="http://schemas.microsoft.com/office/drawing/2014/main" id="{FC178A5F-551F-F54B-88DE-90FAC682F8F4}"/>
              </a:ext>
            </a:extLst>
          </p:cNvPr>
          <p:cNvSpPr>
            <a:spLocks noGrp="1"/>
          </p:cNvSpPr>
          <p:nvPr>
            <p:ph type="subTitle" idx="1" hasCustomPrompt="1"/>
          </p:nvPr>
        </p:nvSpPr>
        <p:spPr>
          <a:xfrm>
            <a:off x="7136524" y="4834759"/>
            <a:ext cx="4330262" cy="483475"/>
          </a:xfrm>
        </p:spPr>
        <p:txBody>
          <a:bodyPr>
            <a:normAutofit/>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Visit: </a:t>
            </a:r>
            <a:r>
              <a:rPr lang="en-GB" dirty="0" err="1"/>
              <a:t>www.covesa.global</a:t>
            </a:r>
            <a:endParaRPr lang="en-GB" dirty="0"/>
          </a:p>
        </p:txBody>
      </p:sp>
      <p:sp>
        <p:nvSpPr>
          <p:cNvPr id="4" name="Text Placeholder 3">
            <a:extLst>
              <a:ext uri="{FF2B5EF4-FFF2-40B4-BE49-F238E27FC236}">
                <a16:creationId xmlns:a16="http://schemas.microsoft.com/office/drawing/2014/main" id="{EE79B527-95CB-CD48-B0A2-DB13A47DACB5}"/>
              </a:ext>
            </a:extLst>
          </p:cNvPr>
          <p:cNvSpPr>
            <a:spLocks noGrp="1"/>
          </p:cNvSpPr>
          <p:nvPr>
            <p:ph type="body" sz="quarter" idx="10" hasCustomPrompt="1"/>
          </p:nvPr>
        </p:nvSpPr>
        <p:spPr>
          <a:xfrm>
            <a:off x="7126288" y="5434013"/>
            <a:ext cx="4371975" cy="550862"/>
          </a:xfrm>
        </p:spPr>
        <p:txBody>
          <a:bodyPr/>
          <a:lstStyle>
            <a:lvl1pPr marL="0" indent="0" algn="r">
              <a:buNone/>
              <a:defRPr>
                <a:solidFill>
                  <a:schemeClr val="bg1"/>
                </a:solidFill>
              </a:defRPr>
            </a:lvl1pPr>
          </a:lstStyle>
          <a:p>
            <a:r>
              <a:rPr lang="en-US" dirty="0"/>
              <a:t>Contact Us: </a:t>
            </a:r>
            <a:r>
              <a:rPr lang="en-US" dirty="0" err="1"/>
              <a:t>help@covesa.global</a:t>
            </a:r>
            <a:endParaRPr lang="en-US" dirty="0"/>
          </a:p>
        </p:txBody>
      </p:sp>
    </p:spTree>
    <p:extLst>
      <p:ext uri="{BB962C8B-B14F-4D97-AF65-F5344CB8AC3E}">
        <p14:creationId xmlns:p14="http://schemas.microsoft.com/office/powerpoint/2010/main" val="4028087236"/>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pic>
        <p:nvPicPr>
          <p:cNvPr id="7" name="Picture 12" descr="Picture 12">
            <a:extLst>
              <a:ext uri="{FF2B5EF4-FFF2-40B4-BE49-F238E27FC236}">
                <a16:creationId xmlns:a16="http://schemas.microsoft.com/office/drawing/2014/main" id="{6125D019-F8D3-1244-8F47-61FE8E70DCE2}"/>
              </a:ext>
            </a:extLst>
          </p:cNvPr>
          <p:cNvPicPr>
            <a:picLocks noChangeAspect="1"/>
          </p:cNvPicPr>
          <p:nvPr userDrawn="1"/>
        </p:nvPicPr>
        <p:blipFill>
          <a:blip r:embed="rId2" cstate="email">
            <a:extLst>
              <a:ext uri="{28A0092B-C50C-407E-A947-70E740481C1C}">
                <a14:useLocalDpi xmlns:a14="http://schemas.microsoft.com/office/drawing/2010/main"/>
              </a:ext>
            </a:extLst>
          </a:blip>
          <a:srcRect t="29536" r="6521"/>
          <a:stretch>
            <a:fillRect/>
          </a:stretch>
        </p:blipFill>
        <p:spPr>
          <a:xfrm>
            <a:off x="10319993" y="0"/>
            <a:ext cx="1872007" cy="1524000"/>
          </a:xfrm>
          <a:prstGeom prst="rect">
            <a:avLst/>
          </a:prstGeom>
          <a:ln w="12700">
            <a:miter lim="400000"/>
          </a:ln>
        </p:spPr>
      </p:pic>
      <p:pic>
        <p:nvPicPr>
          <p:cNvPr id="12" name="Picture 7" descr="Picture 7">
            <a:extLst>
              <a:ext uri="{FF2B5EF4-FFF2-40B4-BE49-F238E27FC236}">
                <a16:creationId xmlns:a16="http://schemas.microsoft.com/office/drawing/2014/main" id="{C7F0A4C5-75C9-F840-9487-8551646FEA6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D4275AB3-FAC6-E94D-A958-17D25AA67D45}"/>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6" name="Slide Number Placeholder 8">
            <a:extLst>
              <a:ext uri="{FF2B5EF4-FFF2-40B4-BE49-F238E27FC236}">
                <a16:creationId xmlns:a16="http://schemas.microsoft.com/office/drawing/2014/main" id="{DEE81994-83F0-1047-AE17-AEF21F310367}"/>
              </a:ext>
            </a:extLst>
          </p:cNvPr>
          <p:cNvSpPr>
            <a:spLocks noGrp="1"/>
          </p:cNvSpPr>
          <p:nvPr>
            <p:ph type="sldNum" sz="quarter" idx="12"/>
          </p:nvPr>
        </p:nvSpPr>
        <p:spPr>
          <a:xfrm>
            <a:off x="7413171" y="6429920"/>
            <a:ext cx="2743200" cy="365125"/>
          </a:xfrm>
          <a:prstGeom prst="rect">
            <a:avLst/>
          </a:prstGeom>
        </p:spPr>
        <p:txBody>
          <a:bodyPr/>
          <a:lstStyle/>
          <a:p>
            <a:r>
              <a:rPr lang="en-US" sz="1200" b="1">
                <a:solidFill>
                  <a:srgbClr val="00B1C3"/>
                </a:solidFill>
                <a:cs typeface="Arial" panose="020B0604020202020204" pitchFamily="34" charset="0"/>
              </a:rPr>
              <a:t>| </a:t>
            </a:r>
            <a:fld id="{97E3EC9A-AD8E-CE43-92AF-1947DAEDBBCC}" type="slidenum">
              <a:rPr lang="en-US" smtClean="0"/>
              <a:pPr/>
              <a:t>‹#›</a:t>
            </a:fld>
            <a:endParaRPr lang="en-US"/>
          </a:p>
        </p:txBody>
      </p:sp>
      <p:sp>
        <p:nvSpPr>
          <p:cNvPr id="2" name="Title 1">
            <a:extLst>
              <a:ext uri="{FF2B5EF4-FFF2-40B4-BE49-F238E27FC236}">
                <a16:creationId xmlns:a16="http://schemas.microsoft.com/office/drawing/2014/main" id="{196FED17-8958-F740-A869-874A0B6A5AC6}"/>
              </a:ext>
            </a:extLst>
          </p:cNvPr>
          <p:cNvSpPr>
            <a:spLocks noGrp="1"/>
          </p:cNvSpPr>
          <p:nvPr>
            <p:ph type="title" hasCustomPrompt="1"/>
          </p:nvPr>
        </p:nvSpPr>
        <p:spPr/>
        <p:txBody>
          <a:bodyPr/>
          <a:lstStyle>
            <a:lvl1pPr>
              <a:defRPr/>
            </a:lvl1pPr>
          </a:lstStyle>
          <a:p>
            <a:r>
              <a:rPr lang="en-GB"/>
              <a:t>Title</a:t>
            </a:r>
            <a:endParaRPr lang="en-US"/>
          </a:p>
        </p:txBody>
      </p:sp>
      <p:sp>
        <p:nvSpPr>
          <p:cNvPr id="18" name="Footer Placeholder 4">
            <a:extLst>
              <a:ext uri="{FF2B5EF4-FFF2-40B4-BE49-F238E27FC236}">
                <a16:creationId xmlns:a16="http://schemas.microsoft.com/office/drawing/2014/main" id="{E0165AB4-084A-BA4F-8E9A-2293F4EAF8A3}"/>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a:p>
        </p:txBody>
      </p:sp>
      <p:sp>
        <p:nvSpPr>
          <p:cNvPr id="19" name="Date Placeholder 3">
            <a:extLst>
              <a:ext uri="{FF2B5EF4-FFF2-40B4-BE49-F238E27FC236}">
                <a16:creationId xmlns:a16="http://schemas.microsoft.com/office/drawing/2014/main" id="{BA66F116-E213-5043-BE6B-0ABC3EA1772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a:solidFill>
                <a:srgbClr val="00B0F0"/>
              </a:solidFill>
            </a:endParaRPr>
          </a:p>
        </p:txBody>
      </p:sp>
      <p:sp>
        <p:nvSpPr>
          <p:cNvPr id="10" name="Text Placeholder 9">
            <a:extLst>
              <a:ext uri="{FF2B5EF4-FFF2-40B4-BE49-F238E27FC236}">
                <a16:creationId xmlns:a16="http://schemas.microsoft.com/office/drawing/2014/main" id="{9C21D026-CC64-D64F-A5A7-81BF6496F9F3}"/>
              </a:ext>
            </a:extLst>
          </p:cNvPr>
          <p:cNvSpPr>
            <a:spLocks noGrp="1"/>
          </p:cNvSpPr>
          <p:nvPr>
            <p:ph type="body" sz="quarter" idx="15" hasCustomPrompt="1"/>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a:t>First level</a:t>
            </a:r>
          </a:p>
          <a:p>
            <a:pPr lvl="1"/>
            <a:r>
              <a:rPr lang="en-GB"/>
              <a:t>Second level</a:t>
            </a:r>
          </a:p>
          <a:p>
            <a:pPr lvl="2"/>
            <a:r>
              <a:rPr lang="en-GB"/>
              <a:t>Third level</a:t>
            </a:r>
          </a:p>
        </p:txBody>
      </p:sp>
    </p:spTree>
    <p:extLst>
      <p:ext uri="{BB962C8B-B14F-4D97-AF65-F5344CB8AC3E}">
        <p14:creationId xmlns:p14="http://schemas.microsoft.com/office/powerpoint/2010/main" val="4254539946"/>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Charts &amp; Graph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7A50BFB-D053-E84D-9DBB-8CD45DDADC39}"/>
              </a:ext>
            </a:extLst>
          </p:cNvPr>
          <p:cNvSpPr>
            <a:spLocks noGrp="1"/>
          </p:cNvSpPr>
          <p:nvPr>
            <p:ph sz="half" idx="2" hasCustomPrompt="1"/>
          </p:nvPr>
        </p:nvSpPr>
        <p:spPr>
          <a:xfrm>
            <a:off x="334964"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GB"/>
              <a:t>Chart title</a:t>
            </a:r>
          </a:p>
        </p:txBody>
      </p:sp>
      <p:sp>
        <p:nvSpPr>
          <p:cNvPr id="9" name="Slide Number Placeholder 8">
            <a:extLst>
              <a:ext uri="{FF2B5EF4-FFF2-40B4-BE49-F238E27FC236}">
                <a16:creationId xmlns:a16="http://schemas.microsoft.com/office/drawing/2014/main" id="{F5D94030-FBFC-984D-9D3C-4029E8D770BF}"/>
              </a:ext>
            </a:extLst>
          </p:cNvPr>
          <p:cNvSpPr>
            <a:spLocks noGrp="1"/>
          </p:cNvSpPr>
          <p:nvPr>
            <p:ph type="sldNum" sz="quarter" idx="12"/>
          </p:nvPr>
        </p:nvSpPr>
        <p:spPr>
          <a:xfrm>
            <a:off x="7413171" y="6429920"/>
            <a:ext cx="2743200" cy="365125"/>
          </a:xfrm>
          <a:prstGeom prst="rect">
            <a:avLst/>
          </a:prstGeom>
        </p:spPr>
        <p:txBody>
          <a:bodyPr/>
          <a:lstStyle/>
          <a:p>
            <a:r>
              <a:rPr lang="en-US" sz="1200" b="1">
                <a:solidFill>
                  <a:srgbClr val="00B1C3"/>
                </a:solidFill>
                <a:cs typeface="Arial" panose="020B0604020202020204" pitchFamily="34" charset="0"/>
              </a:rPr>
              <a:t>| </a:t>
            </a:r>
            <a:fld id="{97E3EC9A-AD8E-CE43-92AF-1947DAEDBBCC}" type="slidenum">
              <a:rPr lang="en-US" smtClean="0"/>
              <a:pPr/>
              <a:t>‹#›</a:t>
            </a:fld>
            <a:endParaRPr lang="en-US"/>
          </a:p>
        </p:txBody>
      </p:sp>
      <p:pic>
        <p:nvPicPr>
          <p:cNvPr id="13" name="Picture 7" descr="Picture 7">
            <a:extLst>
              <a:ext uri="{FF2B5EF4-FFF2-40B4-BE49-F238E27FC236}">
                <a16:creationId xmlns:a16="http://schemas.microsoft.com/office/drawing/2014/main" id="{D75A0F04-527C-5140-8179-20532724AD5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4" name="Straight Connector 13">
            <a:extLst>
              <a:ext uri="{FF2B5EF4-FFF2-40B4-BE49-F238E27FC236}">
                <a16:creationId xmlns:a16="http://schemas.microsoft.com/office/drawing/2014/main" id="{702487E2-3F96-B949-85E8-4C38442467E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5" name="Content Placeholder 3">
            <a:extLst>
              <a:ext uri="{FF2B5EF4-FFF2-40B4-BE49-F238E27FC236}">
                <a16:creationId xmlns:a16="http://schemas.microsoft.com/office/drawing/2014/main" id="{1E09022B-A6B8-A541-BAC7-170774419E90}"/>
              </a:ext>
            </a:extLst>
          </p:cNvPr>
          <p:cNvSpPr>
            <a:spLocks noGrp="1"/>
          </p:cNvSpPr>
          <p:nvPr>
            <p:ph sz="half" idx="15" hasCustomPrompt="1"/>
          </p:nvPr>
        </p:nvSpPr>
        <p:spPr>
          <a:xfrm>
            <a:off x="6219570"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GB"/>
              <a:t>Chart title</a:t>
            </a:r>
          </a:p>
        </p:txBody>
      </p:sp>
      <p:sp>
        <p:nvSpPr>
          <p:cNvPr id="16" name="Title 1">
            <a:extLst>
              <a:ext uri="{FF2B5EF4-FFF2-40B4-BE49-F238E27FC236}">
                <a16:creationId xmlns:a16="http://schemas.microsoft.com/office/drawing/2014/main" id="{EB6C4034-E211-B445-84CC-220A026C706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a:t>Title</a:t>
            </a:r>
            <a:endParaRPr lang="en-US"/>
          </a:p>
        </p:txBody>
      </p:sp>
      <p:sp>
        <p:nvSpPr>
          <p:cNvPr id="12" name="Footer Placeholder 4">
            <a:extLst>
              <a:ext uri="{FF2B5EF4-FFF2-40B4-BE49-F238E27FC236}">
                <a16:creationId xmlns:a16="http://schemas.microsoft.com/office/drawing/2014/main" id="{FAC595DD-80C9-404C-9D48-37691E439C9D}"/>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a:p>
        </p:txBody>
      </p:sp>
      <p:sp>
        <p:nvSpPr>
          <p:cNvPr id="17" name="Date Placeholder 3">
            <a:extLst>
              <a:ext uri="{FF2B5EF4-FFF2-40B4-BE49-F238E27FC236}">
                <a16:creationId xmlns:a16="http://schemas.microsoft.com/office/drawing/2014/main" id="{1B57A7B3-1C67-5B46-BDFE-89ED142C2E95}"/>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a:solidFill>
                <a:srgbClr val="00B0F0"/>
              </a:solidFill>
            </a:endParaRPr>
          </a:p>
        </p:txBody>
      </p:sp>
    </p:spTree>
    <p:extLst>
      <p:ext uri="{BB962C8B-B14F-4D97-AF65-F5344CB8AC3E}">
        <p14:creationId xmlns:p14="http://schemas.microsoft.com/office/powerpoint/2010/main" val="317042490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Content with image">
    <p:spTree>
      <p:nvGrpSpPr>
        <p:cNvPr id="1" name=""/>
        <p:cNvGrpSpPr/>
        <p:nvPr/>
      </p:nvGrpSpPr>
      <p:grpSpPr>
        <a:xfrm>
          <a:off x="0" y="0"/>
          <a:ext cx="0" cy="0"/>
          <a:chOff x="0" y="0"/>
          <a:chExt cx="0" cy="0"/>
        </a:xfrm>
      </p:grpSpPr>
      <p:pic>
        <p:nvPicPr>
          <p:cNvPr id="4" name="Picture 3" descr="A picture containing city, night, spaghetti junction&#10;&#10;Description automatically generated">
            <a:extLst>
              <a:ext uri="{FF2B5EF4-FFF2-40B4-BE49-F238E27FC236}">
                <a16:creationId xmlns:a16="http://schemas.microsoft.com/office/drawing/2014/main" id="{0F7ECD4E-05E9-884A-9098-F3B8BAE282F0}"/>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8829" r="3165"/>
          <a:stretch/>
        </p:blipFill>
        <p:spPr>
          <a:xfrm>
            <a:off x="7514897" y="1220432"/>
            <a:ext cx="4677101" cy="4303683"/>
          </a:xfrm>
          <a:prstGeom prst="rect">
            <a:avLst/>
          </a:prstGeom>
        </p:spPr>
      </p:pic>
      <p:sp>
        <p:nvSpPr>
          <p:cNvPr id="2" name="Title 1">
            <a:extLst>
              <a:ext uri="{FF2B5EF4-FFF2-40B4-BE49-F238E27FC236}">
                <a16:creationId xmlns:a16="http://schemas.microsoft.com/office/drawing/2014/main" id="{95B83566-F47D-1840-8D7F-ABC953AD25E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a:t>Title</a:t>
            </a:r>
            <a:endParaRPr lang="en-US"/>
          </a:p>
        </p:txBody>
      </p:sp>
      <p:sp>
        <p:nvSpPr>
          <p:cNvPr id="7" name="Slide Number Placeholder 6">
            <a:extLst>
              <a:ext uri="{FF2B5EF4-FFF2-40B4-BE49-F238E27FC236}">
                <a16:creationId xmlns:a16="http://schemas.microsoft.com/office/drawing/2014/main" id="{E2091FE2-5120-8544-B13B-D808F6B0655C}"/>
              </a:ext>
            </a:extLst>
          </p:cNvPr>
          <p:cNvSpPr>
            <a:spLocks noGrp="1"/>
          </p:cNvSpPr>
          <p:nvPr>
            <p:ph type="sldNum" sz="quarter" idx="12"/>
          </p:nvPr>
        </p:nvSpPr>
        <p:spPr>
          <a:xfrm>
            <a:off x="7413171" y="6429920"/>
            <a:ext cx="2743200" cy="365125"/>
          </a:xfrm>
          <a:prstGeom prst="rect">
            <a:avLst/>
          </a:prstGeom>
        </p:spPr>
        <p:txBody>
          <a:bodyPr/>
          <a:lstStyle/>
          <a:p>
            <a:r>
              <a:rPr lang="en-US" sz="1200" b="1">
                <a:solidFill>
                  <a:srgbClr val="00B1C3"/>
                </a:solidFill>
                <a:cs typeface="Arial" panose="020B0604020202020204" pitchFamily="34" charset="0"/>
              </a:rPr>
              <a:t>| </a:t>
            </a:r>
            <a:fld id="{97E3EC9A-AD8E-CE43-92AF-1947DAEDBBCC}" type="slidenum">
              <a:rPr lang="en-US" smtClean="0"/>
              <a:pPr/>
              <a:t>‹#›</a:t>
            </a:fld>
            <a:endParaRPr lang="en-US"/>
          </a:p>
        </p:txBody>
      </p:sp>
      <p:sp>
        <p:nvSpPr>
          <p:cNvPr id="9" name="Rectangle 8">
            <a:extLst>
              <a:ext uri="{FF2B5EF4-FFF2-40B4-BE49-F238E27FC236}">
                <a16:creationId xmlns:a16="http://schemas.microsoft.com/office/drawing/2014/main" id="{FC33CB44-22C5-1C43-87B7-B97727CF06FD}"/>
              </a:ext>
            </a:extLst>
          </p:cNvPr>
          <p:cNvSpPr/>
          <p:nvPr userDrawn="1"/>
        </p:nvSpPr>
        <p:spPr>
          <a:xfrm>
            <a:off x="7514897" y="1739274"/>
            <a:ext cx="4677101" cy="2455394"/>
          </a:xfrm>
          <a:prstGeom prst="rect">
            <a:avLst/>
          </a:prstGeom>
          <a:gradFill flip="none" rotWithShape="1">
            <a:gsLst>
              <a:gs pos="0">
                <a:srgbClr val="00B1C3">
                  <a:alpha val="7509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ubtitle 2">
            <a:extLst>
              <a:ext uri="{FF2B5EF4-FFF2-40B4-BE49-F238E27FC236}">
                <a16:creationId xmlns:a16="http://schemas.microsoft.com/office/drawing/2014/main" id="{A9200882-522B-5E48-9513-260535EF4F3D}"/>
              </a:ext>
            </a:extLst>
          </p:cNvPr>
          <p:cNvSpPr>
            <a:spLocks noGrp="1"/>
          </p:cNvSpPr>
          <p:nvPr>
            <p:ph type="subTitle" idx="13" hasCustomPrompt="1"/>
          </p:nvPr>
        </p:nvSpPr>
        <p:spPr>
          <a:xfrm>
            <a:off x="7704571" y="2032162"/>
            <a:ext cx="4306808" cy="2009259"/>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Text can overlay image</a:t>
            </a:r>
            <a:endParaRPr lang="en-US"/>
          </a:p>
        </p:txBody>
      </p:sp>
      <p:pic>
        <p:nvPicPr>
          <p:cNvPr id="11" name="Picture 7" descr="Picture 7">
            <a:extLst>
              <a:ext uri="{FF2B5EF4-FFF2-40B4-BE49-F238E27FC236}">
                <a16:creationId xmlns:a16="http://schemas.microsoft.com/office/drawing/2014/main" id="{67EB546F-9E5C-2F4F-BA00-E8AF17A7AFF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A7369996-E5D0-EB45-9C76-E4D1674D1B1C}"/>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9" name="Footer Placeholder 4">
            <a:extLst>
              <a:ext uri="{FF2B5EF4-FFF2-40B4-BE49-F238E27FC236}">
                <a16:creationId xmlns:a16="http://schemas.microsoft.com/office/drawing/2014/main" id="{A1365A6F-6BB2-2D4F-BC5C-34B78147E4B7}"/>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a:p>
        </p:txBody>
      </p:sp>
      <p:sp>
        <p:nvSpPr>
          <p:cNvPr id="20" name="Date Placeholder 3">
            <a:extLst>
              <a:ext uri="{FF2B5EF4-FFF2-40B4-BE49-F238E27FC236}">
                <a16:creationId xmlns:a16="http://schemas.microsoft.com/office/drawing/2014/main" id="{DC233A41-B473-434F-A05B-49FA6976D94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a:solidFill>
                <a:srgbClr val="00B0F0"/>
              </a:solidFill>
            </a:endParaRPr>
          </a:p>
        </p:txBody>
      </p:sp>
      <p:sp>
        <p:nvSpPr>
          <p:cNvPr id="15" name="Text Placeholder 9">
            <a:extLst>
              <a:ext uri="{FF2B5EF4-FFF2-40B4-BE49-F238E27FC236}">
                <a16:creationId xmlns:a16="http://schemas.microsoft.com/office/drawing/2014/main" id="{DE3D26DE-F01D-0647-8A3D-59343B9B140A}"/>
              </a:ext>
            </a:extLst>
          </p:cNvPr>
          <p:cNvSpPr>
            <a:spLocks noGrp="1"/>
          </p:cNvSpPr>
          <p:nvPr>
            <p:ph type="body" sz="quarter" idx="15" hasCustomPrompt="1"/>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a:t>First level</a:t>
            </a:r>
          </a:p>
          <a:p>
            <a:pPr lvl="1"/>
            <a:r>
              <a:rPr lang="en-GB"/>
              <a:t>Second level</a:t>
            </a:r>
          </a:p>
          <a:p>
            <a:pPr lvl="2"/>
            <a:r>
              <a:rPr lang="en-GB"/>
              <a:t>Third level</a:t>
            </a:r>
          </a:p>
        </p:txBody>
      </p:sp>
    </p:spTree>
    <p:extLst>
      <p:ext uri="{BB962C8B-B14F-4D97-AF65-F5344CB8AC3E}">
        <p14:creationId xmlns:p14="http://schemas.microsoft.com/office/powerpoint/2010/main" val="3843127806"/>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626AEF5-A530-F741-AA2F-8C0CFA641A0E}"/>
              </a:ext>
            </a:extLst>
          </p:cNvPr>
          <p:cNvSpPr>
            <a:spLocks noGrp="1"/>
          </p:cNvSpPr>
          <p:nvPr>
            <p:ph type="sldNum" sz="quarter" idx="12"/>
          </p:nvPr>
        </p:nvSpPr>
        <p:spPr>
          <a:xfrm>
            <a:off x="7413171" y="6429920"/>
            <a:ext cx="2743200" cy="365125"/>
          </a:xfrm>
          <a:prstGeom prst="rect">
            <a:avLst/>
          </a:prstGeom>
        </p:spPr>
        <p:txBody>
          <a:bodyPr/>
          <a:lstStyle/>
          <a:p>
            <a:r>
              <a:rPr lang="en-US" sz="1200" b="1">
                <a:solidFill>
                  <a:srgbClr val="00B1C3"/>
                </a:solidFill>
                <a:cs typeface="Arial" panose="020B0604020202020204" pitchFamily="34" charset="0"/>
              </a:rPr>
              <a:t>| </a:t>
            </a:r>
            <a:fld id="{97E3EC9A-AD8E-CE43-92AF-1947DAEDBBCC}" type="slidenum">
              <a:rPr lang="en-US" smtClean="0"/>
              <a:pPr/>
              <a:t>‹#›</a:t>
            </a:fld>
            <a:endParaRPr lang="en-US"/>
          </a:p>
        </p:txBody>
      </p:sp>
      <p:pic>
        <p:nvPicPr>
          <p:cNvPr id="6" name="Picture 7" descr="Picture 7">
            <a:extLst>
              <a:ext uri="{FF2B5EF4-FFF2-40B4-BE49-F238E27FC236}">
                <a16:creationId xmlns:a16="http://schemas.microsoft.com/office/drawing/2014/main" id="{4E2AE552-1CA5-CD4F-965C-A970A3C7C5E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7" name="Straight Connector 6">
            <a:extLst>
              <a:ext uri="{FF2B5EF4-FFF2-40B4-BE49-F238E27FC236}">
                <a16:creationId xmlns:a16="http://schemas.microsoft.com/office/drawing/2014/main" id="{362B7C8E-F321-D247-975B-9145B25372D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8" name="Title 1">
            <a:extLst>
              <a:ext uri="{FF2B5EF4-FFF2-40B4-BE49-F238E27FC236}">
                <a16:creationId xmlns:a16="http://schemas.microsoft.com/office/drawing/2014/main" id="{959EBC31-6185-B644-A74F-9DEA98A26226}"/>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a:t>Title</a:t>
            </a:r>
            <a:endParaRPr lang="en-US"/>
          </a:p>
        </p:txBody>
      </p:sp>
      <p:sp>
        <p:nvSpPr>
          <p:cNvPr id="11" name="Footer Placeholder 4">
            <a:extLst>
              <a:ext uri="{FF2B5EF4-FFF2-40B4-BE49-F238E27FC236}">
                <a16:creationId xmlns:a16="http://schemas.microsoft.com/office/drawing/2014/main" id="{6A8398A9-741C-FC40-9DDC-44B0CEFCBF22}"/>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a:p>
        </p:txBody>
      </p:sp>
      <p:sp>
        <p:nvSpPr>
          <p:cNvPr id="12" name="Date Placeholder 3">
            <a:extLst>
              <a:ext uri="{FF2B5EF4-FFF2-40B4-BE49-F238E27FC236}">
                <a16:creationId xmlns:a16="http://schemas.microsoft.com/office/drawing/2014/main" id="{ADB08635-3CC6-6848-8C41-1E3FE6A48A22}"/>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a:solidFill>
                <a:srgbClr val="00B0F0"/>
              </a:solidFill>
            </a:endParaRPr>
          </a:p>
        </p:txBody>
      </p:sp>
    </p:spTree>
    <p:extLst>
      <p:ext uri="{BB962C8B-B14F-4D97-AF65-F5344CB8AC3E}">
        <p14:creationId xmlns:p14="http://schemas.microsoft.com/office/powerpoint/2010/main" val="3453333888"/>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11" name="Picture 10" descr="Chart, radar chart&#10;&#10;Description automatically generated">
            <a:extLst>
              <a:ext uri="{FF2B5EF4-FFF2-40B4-BE49-F238E27FC236}">
                <a16:creationId xmlns:a16="http://schemas.microsoft.com/office/drawing/2014/main" id="{31F316A6-F980-AD4C-B687-8F364722C39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9482"/>
          <a:stretch/>
        </p:blipFill>
        <p:spPr>
          <a:xfrm>
            <a:off x="0" y="0"/>
            <a:ext cx="12192000" cy="2679153"/>
          </a:xfrm>
          <a:prstGeom prst="rect">
            <a:avLst/>
          </a:prstGeom>
        </p:spPr>
      </p:pic>
      <p:sp>
        <p:nvSpPr>
          <p:cNvPr id="2" name="Title 1">
            <a:extLst>
              <a:ext uri="{FF2B5EF4-FFF2-40B4-BE49-F238E27FC236}">
                <a16:creationId xmlns:a16="http://schemas.microsoft.com/office/drawing/2014/main" id="{8B16B90F-314C-E340-AEE8-82B1738D6E0D}"/>
              </a:ext>
            </a:extLst>
          </p:cNvPr>
          <p:cNvSpPr>
            <a:spLocks noGrp="1"/>
          </p:cNvSpPr>
          <p:nvPr>
            <p:ph type="title" hasCustomPrompt="1"/>
          </p:nvPr>
        </p:nvSpPr>
        <p:spPr>
          <a:xfrm>
            <a:off x="3222089" y="2882687"/>
            <a:ext cx="8100848" cy="591316"/>
          </a:xfrm>
          <a:prstGeom prst="rect">
            <a:avLst/>
          </a:prstGeom>
        </p:spPr>
        <p:txBody>
          <a:bodyPr/>
          <a:lstStyle>
            <a:lvl1pPr algn="l">
              <a:defRPr/>
            </a:lvl1pPr>
          </a:lstStyle>
          <a:p>
            <a:r>
              <a:rPr lang="en-GB"/>
              <a:t>Section title</a:t>
            </a:r>
            <a:endParaRPr lang="en-US"/>
          </a:p>
        </p:txBody>
      </p:sp>
      <p:sp>
        <p:nvSpPr>
          <p:cNvPr id="7" name="Slide Number Placeholder 6">
            <a:extLst>
              <a:ext uri="{FF2B5EF4-FFF2-40B4-BE49-F238E27FC236}">
                <a16:creationId xmlns:a16="http://schemas.microsoft.com/office/drawing/2014/main" id="{9DF05941-0B65-1248-AFE9-42645E4B7F9A}"/>
              </a:ext>
            </a:extLst>
          </p:cNvPr>
          <p:cNvSpPr>
            <a:spLocks noGrp="1"/>
          </p:cNvSpPr>
          <p:nvPr>
            <p:ph type="sldNum" sz="quarter" idx="12"/>
          </p:nvPr>
        </p:nvSpPr>
        <p:spPr>
          <a:xfrm>
            <a:off x="7413171" y="6429920"/>
            <a:ext cx="2743200" cy="365125"/>
          </a:xfrm>
          <a:prstGeom prst="rect">
            <a:avLst/>
          </a:prstGeom>
        </p:spPr>
        <p:txBody>
          <a:bodyPr/>
          <a:lstStyle/>
          <a:p>
            <a:r>
              <a:rPr lang="en-US" sz="1200" b="1">
                <a:solidFill>
                  <a:srgbClr val="00B1C3"/>
                </a:solidFill>
                <a:cs typeface="Arial" panose="020B0604020202020204" pitchFamily="34" charset="0"/>
              </a:rPr>
              <a:t>| </a:t>
            </a:r>
            <a:fld id="{97E3EC9A-AD8E-CE43-92AF-1947DAEDBBCC}" type="slidenum">
              <a:rPr lang="en-US" smtClean="0"/>
              <a:pPr/>
              <a:t>‹#›</a:t>
            </a:fld>
            <a:endParaRPr lang="en-US"/>
          </a:p>
        </p:txBody>
      </p:sp>
      <p:sp>
        <p:nvSpPr>
          <p:cNvPr id="12" name="Subtitle 2">
            <a:extLst>
              <a:ext uri="{FF2B5EF4-FFF2-40B4-BE49-F238E27FC236}">
                <a16:creationId xmlns:a16="http://schemas.microsoft.com/office/drawing/2014/main" id="{C697C498-ED0F-D24F-8FB3-1FE15A02145B}"/>
              </a:ext>
            </a:extLst>
          </p:cNvPr>
          <p:cNvSpPr>
            <a:spLocks noGrp="1"/>
          </p:cNvSpPr>
          <p:nvPr>
            <p:ph type="subTitle" idx="1" hasCustomPrompt="1"/>
          </p:nvPr>
        </p:nvSpPr>
        <p:spPr>
          <a:xfrm>
            <a:off x="3213221" y="3474003"/>
            <a:ext cx="6904311"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Subtitle</a:t>
            </a:r>
            <a:endParaRPr lang="en-US"/>
          </a:p>
        </p:txBody>
      </p:sp>
      <p:pic>
        <p:nvPicPr>
          <p:cNvPr id="8" name="Picture 7" descr="Picture 7">
            <a:extLst>
              <a:ext uri="{FF2B5EF4-FFF2-40B4-BE49-F238E27FC236}">
                <a16:creationId xmlns:a16="http://schemas.microsoft.com/office/drawing/2014/main" id="{7245B3B6-2703-C34C-9664-553F705CD03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9" name="Straight Connector 8">
            <a:extLst>
              <a:ext uri="{FF2B5EF4-FFF2-40B4-BE49-F238E27FC236}">
                <a16:creationId xmlns:a16="http://schemas.microsoft.com/office/drawing/2014/main" id="{4FC90D83-897C-3345-A180-172DA635E408}"/>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4" name="Footer Placeholder 4">
            <a:extLst>
              <a:ext uri="{FF2B5EF4-FFF2-40B4-BE49-F238E27FC236}">
                <a16:creationId xmlns:a16="http://schemas.microsoft.com/office/drawing/2014/main" id="{A4B713B4-61FF-C749-B1DA-C150D5E97194}"/>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a:p>
        </p:txBody>
      </p:sp>
      <p:sp>
        <p:nvSpPr>
          <p:cNvPr id="15" name="Date Placeholder 3">
            <a:extLst>
              <a:ext uri="{FF2B5EF4-FFF2-40B4-BE49-F238E27FC236}">
                <a16:creationId xmlns:a16="http://schemas.microsoft.com/office/drawing/2014/main" id="{9E77C1C7-5EE9-F94D-B566-95F391AE83DE}"/>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a:solidFill>
                <a:srgbClr val="00B0F0"/>
              </a:solidFill>
            </a:endParaRPr>
          </a:p>
        </p:txBody>
      </p:sp>
    </p:spTree>
    <p:extLst>
      <p:ext uri="{BB962C8B-B14F-4D97-AF65-F5344CB8AC3E}">
        <p14:creationId xmlns:p14="http://schemas.microsoft.com/office/powerpoint/2010/main" val="392947317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3" name="Picture 2" descr="A picture containing background pattern&#10;&#10;Description automatically generated">
            <a:extLst>
              <a:ext uri="{FF2B5EF4-FFF2-40B4-BE49-F238E27FC236}">
                <a16:creationId xmlns:a16="http://schemas.microsoft.com/office/drawing/2014/main" id="{AB892FBF-A671-0A4E-9A94-3AAB40FB6A0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5211" t="1085" r="16983" b="2258"/>
          <a:stretch/>
        </p:blipFill>
        <p:spPr>
          <a:xfrm>
            <a:off x="0" y="0"/>
            <a:ext cx="6972299" cy="6858000"/>
          </a:xfrm>
          <a:prstGeom prst="rect">
            <a:avLst/>
          </a:prstGeom>
        </p:spPr>
      </p:pic>
      <p:pic>
        <p:nvPicPr>
          <p:cNvPr id="8" name="Picture 7" descr="Background pattern&#10;&#10;Description automatically generated with medium confidence">
            <a:extLst>
              <a:ext uri="{FF2B5EF4-FFF2-40B4-BE49-F238E27FC236}">
                <a16:creationId xmlns:a16="http://schemas.microsoft.com/office/drawing/2014/main" id="{D6715421-AF91-A54B-9090-1BE8E17ABEFE}"/>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l="23889" t="15897" b="50000"/>
          <a:stretch/>
        </p:blipFill>
        <p:spPr>
          <a:xfrm>
            <a:off x="6996113" y="4529755"/>
            <a:ext cx="5219700" cy="2338755"/>
          </a:xfrm>
          <a:prstGeom prst="rect">
            <a:avLst/>
          </a:prstGeom>
        </p:spPr>
      </p:pic>
      <p:pic>
        <p:nvPicPr>
          <p:cNvPr id="9" name="Picture 8" descr="Background pattern&#10;&#10;Description automatically generated with medium confidence">
            <a:extLst>
              <a:ext uri="{FF2B5EF4-FFF2-40B4-BE49-F238E27FC236}">
                <a16:creationId xmlns:a16="http://schemas.microsoft.com/office/drawing/2014/main" id="{E93CA0D2-49A0-154F-A650-021347526F98}"/>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l="23889" t="17792" b="50608"/>
          <a:stretch/>
        </p:blipFill>
        <p:spPr>
          <a:xfrm flipV="1">
            <a:off x="6972300" y="0"/>
            <a:ext cx="5219700" cy="2167196"/>
          </a:xfrm>
          <a:prstGeom prst="rect">
            <a:avLst/>
          </a:prstGeom>
        </p:spPr>
      </p:pic>
      <p:sp>
        <p:nvSpPr>
          <p:cNvPr id="10" name="Rectangle 9">
            <a:extLst>
              <a:ext uri="{FF2B5EF4-FFF2-40B4-BE49-F238E27FC236}">
                <a16:creationId xmlns:a16="http://schemas.microsoft.com/office/drawing/2014/main" id="{EF10864D-6503-DF42-9F59-495F46BB7DF3}"/>
              </a:ext>
            </a:extLst>
          </p:cNvPr>
          <p:cNvSpPr/>
          <p:nvPr userDrawn="1"/>
        </p:nvSpPr>
        <p:spPr>
          <a:xfrm>
            <a:off x="0" y="2167197"/>
            <a:ext cx="6972300" cy="2481943"/>
          </a:xfrm>
          <a:prstGeom prst="rect">
            <a:avLst/>
          </a:prstGeom>
          <a:gradFill flip="none" rotWithShape="1">
            <a:gsLst>
              <a:gs pos="0">
                <a:srgbClr val="00B1C3">
                  <a:alpha val="5475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graphical user interface&#10;&#10;Description automatically generated">
            <a:extLst>
              <a:ext uri="{FF2B5EF4-FFF2-40B4-BE49-F238E27FC236}">
                <a16:creationId xmlns:a16="http://schemas.microsoft.com/office/drawing/2014/main" id="{3196B5A1-AE7E-FE4F-A4C1-F02145458D3B}"/>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7820025" y="2898952"/>
            <a:ext cx="3524249" cy="1143423"/>
          </a:xfrm>
          <a:prstGeom prst="rect">
            <a:avLst/>
          </a:prstGeom>
        </p:spPr>
      </p:pic>
      <p:sp>
        <p:nvSpPr>
          <p:cNvPr id="12" name="Title 1">
            <a:extLst>
              <a:ext uri="{FF2B5EF4-FFF2-40B4-BE49-F238E27FC236}">
                <a16:creationId xmlns:a16="http://schemas.microsoft.com/office/drawing/2014/main" id="{9E04DBDF-6B43-964D-958D-33027DC65199}"/>
              </a:ext>
            </a:extLst>
          </p:cNvPr>
          <p:cNvSpPr>
            <a:spLocks noGrp="1"/>
          </p:cNvSpPr>
          <p:nvPr>
            <p:ph type="ctrTitle" hasCustomPrompt="1"/>
          </p:nvPr>
        </p:nvSpPr>
        <p:spPr>
          <a:xfrm>
            <a:off x="355983" y="2701110"/>
            <a:ext cx="6640129" cy="570516"/>
          </a:xfrm>
          <a:prstGeom prst="rect">
            <a:avLst/>
          </a:prstGeom>
        </p:spPr>
        <p:txBody>
          <a:bodyPr anchor="t">
            <a:normAutofit/>
          </a:bodyPr>
          <a:lstStyle>
            <a:lvl1pPr algn="l">
              <a:defRPr sz="3600">
                <a:solidFill>
                  <a:schemeClr val="bg1"/>
                </a:solidFill>
                <a:latin typeface="+mn-lt"/>
              </a:defRPr>
            </a:lvl1pPr>
          </a:lstStyle>
          <a:p>
            <a:r>
              <a:rPr lang="en-GB"/>
              <a:t>Cover title or headline</a:t>
            </a:r>
            <a:endParaRPr lang="en-US"/>
          </a:p>
        </p:txBody>
      </p:sp>
      <p:sp>
        <p:nvSpPr>
          <p:cNvPr id="13" name="Subtitle 2">
            <a:extLst>
              <a:ext uri="{FF2B5EF4-FFF2-40B4-BE49-F238E27FC236}">
                <a16:creationId xmlns:a16="http://schemas.microsoft.com/office/drawing/2014/main" id="{5319436B-0831-5A44-8E40-7E78F324F84A}"/>
              </a:ext>
            </a:extLst>
          </p:cNvPr>
          <p:cNvSpPr>
            <a:spLocks noGrp="1"/>
          </p:cNvSpPr>
          <p:nvPr>
            <p:ph type="subTitle" idx="1" hasCustomPrompt="1"/>
          </p:nvPr>
        </p:nvSpPr>
        <p:spPr>
          <a:xfrm>
            <a:off x="344214" y="3398605"/>
            <a:ext cx="6904311" cy="742662"/>
          </a:xfrm>
        </p:spPr>
        <p:txBody>
          <a:bodyPr>
            <a:normAutofit/>
          </a:bodyPr>
          <a:lstStyle>
            <a:lvl1pPr marL="0" indent="0" algn="l">
              <a:buNone/>
              <a:defRPr sz="20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Sub-header text or secondary message</a:t>
            </a:r>
          </a:p>
          <a:p>
            <a:r>
              <a:rPr lang="en-GB"/>
              <a:t>15 September 2021</a:t>
            </a:r>
            <a:endParaRPr lang="en-US"/>
          </a:p>
        </p:txBody>
      </p:sp>
    </p:spTree>
    <p:extLst>
      <p:ext uri="{BB962C8B-B14F-4D97-AF65-F5344CB8AC3E}">
        <p14:creationId xmlns:p14="http://schemas.microsoft.com/office/powerpoint/2010/main" val="372367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 Area">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54C7F330-3D64-4FB0-93F8-C1BA49AFA826}"/>
              </a:ext>
            </a:extLst>
          </p:cNvPr>
          <p:cNvGraphicFramePr>
            <a:graphicFrameLocks noChangeAspect="1"/>
          </p:cNvGraphicFramePr>
          <p:nvPr userDrawn="1">
            <p:custDataLst>
              <p:tags r:id="rId1"/>
            </p:custDataLst>
            <p:extLst>
              <p:ext uri="{D42A27DB-BD31-4B8C-83A1-F6EECF244321}">
                <p14:modId xmlns:p14="http://schemas.microsoft.com/office/powerpoint/2010/main" val="30925357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5" name="Objekt 4" hidden="1">
                        <a:extLst>
                          <a:ext uri="{FF2B5EF4-FFF2-40B4-BE49-F238E27FC236}">
                            <a16:creationId xmlns:a16="http://schemas.microsoft.com/office/drawing/2014/main" id="{54C7F330-3D64-4FB0-93F8-C1BA49AFA82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tabLst>
                <a:tab pos="4927600" algn="l"/>
              </a:tabLs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3" name="Rechteck 2">
            <a:extLst>
              <a:ext uri="{FF2B5EF4-FFF2-40B4-BE49-F238E27FC236}">
                <a16:creationId xmlns:a16="http://schemas.microsoft.com/office/drawing/2014/main" id="{1DF2DED3-0602-4827-AE5B-D7DA542659F4}"/>
              </a:ext>
            </a:extLst>
          </p:cNvPr>
          <p:cNvSpPr>
            <a:spLocks/>
          </p:cNvSpPr>
          <p:nvPr userDrawn="1"/>
        </p:nvSpPr>
        <p:spPr>
          <a:xfrm>
            <a:off x="0" y="1244598"/>
            <a:ext cx="12192000" cy="5326065"/>
          </a:xfrm>
          <a:prstGeom prst="rect">
            <a:avLst/>
          </a:prstGeom>
          <a:gradFill>
            <a:gsLst>
              <a:gs pos="1000">
                <a:schemeClr val="accent4"/>
              </a:gs>
              <a:gs pos="100000">
                <a:schemeClr val="accent6"/>
              </a:gs>
            </a:gsLst>
            <a:lin ang="5400000" scaled="0"/>
          </a:gradFill>
        </p:spPr>
        <p:txBody>
          <a:bodyPr vert="horz" lIns="0" tIns="0" rIns="0" bIns="720000" rtlCol="0" anchor="ctr" anchorCtr="0">
            <a:noAutofit/>
          </a:bodyPr>
          <a:lstStyle/>
          <a:p>
            <a:pPr lvl="0" indent="0" algn="ctr">
              <a:lnSpc>
                <a:spcPct val="100000"/>
              </a:lnSpc>
              <a:spcBef>
                <a:spcPts val="0"/>
              </a:spcBef>
              <a:spcAft>
                <a:spcPts val="600"/>
              </a:spcAft>
              <a:buClr>
                <a:schemeClr val="tx2"/>
              </a:buClr>
              <a:buFont typeface="Wingdings" panose="05000000000000000000" pitchFamily="2" charset="2"/>
              <a:buNone/>
            </a:pPr>
            <a:endParaRPr lang="de-DE" dirty="0">
              <a:solidFill>
                <a:schemeClr val="tx1"/>
              </a:solidFill>
            </a:endParaRPr>
          </a:p>
        </p:txBody>
      </p:sp>
    </p:spTree>
    <p:extLst>
      <p:ext uri="{BB962C8B-B14F-4D97-AF65-F5344CB8AC3E}">
        <p14:creationId xmlns:p14="http://schemas.microsoft.com/office/powerpoint/2010/main" val="2306788499"/>
      </p:ext>
    </p:extLst>
  </p:cSld>
  <p:clrMapOvr>
    <a:masterClrMapping/>
  </p:clrMapOvr>
  <p:extLst>
    <p:ext uri="{DCECCB84-F9BA-43D5-87BE-67443E8EF086}">
      <p15:sldGuideLst xmlns:p15="http://schemas.microsoft.com/office/powerpoint/2012/main"/>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pic>
        <p:nvPicPr>
          <p:cNvPr id="6" name="Picture 5" descr="A car driving on a road&#10;&#10;Description automatically generated with low confidence">
            <a:extLst>
              <a:ext uri="{FF2B5EF4-FFF2-40B4-BE49-F238E27FC236}">
                <a16:creationId xmlns:a16="http://schemas.microsoft.com/office/drawing/2014/main" id="{71F8D904-A1DC-CA4D-8E83-8EC28BE51323}"/>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15257"/>
          <a:stretch/>
        </p:blipFill>
        <p:spPr>
          <a:xfrm>
            <a:off x="4239034" y="7042"/>
            <a:ext cx="7952966" cy="6850958"/>
          </a:xfrm>
          <a:prstGeom prst="rect">
            <a:avLst/>
          </a:prstGeom>
        </p:spPr>
      </p:pic>
      <p:sp>
        <p:nvSpPr>
          <p:cNvPr id="2" name="Title 1">
            <a:extLst>
              <a:ext uri="{FF2B5EF4-FFF2-40B4-BE49-F238E27FC236}">
                <a16:creationId xmlns:a16="http://schemas.microsoft.com/office/drawing/2014/main" id="{5733E027-035F-5C49-9E5B-927AAA124B26}"/>
              </a:ext>
            </a:extLst>
          </p:cNvPr>
          <p:cNvSpPr>
            <a:spLocks noGrp="1"/>
          </p:cNvSpPr>
          <p:nvPr>
            <p:ph type="title" hasCustomPrompt="1"/>
          </p:nvPr>
        </p:nvSpPr>
        <p:spPr>
          <a:xfrm>
            <a:off x="1481958" y="3007410"/>
            <a:ext cx="5514153" cy="555551"/>
          </a:xfrm>
          <a:prstGeom prst="rect">
            <a:avLst/>
          </a:prstGeom>
        </p:spPr>
        <p:txBody>
          <a:bodyPr/>
          <a:lstStyle/>
          <a:p>
            <a:r>
              <a:rPr lang="en-GB"/>
              <a:t>Thank you!</a:t>
            </a:r>
            <a:endParaRPr lang="en-US"/>
          </a:p>
        </p:txBody>
      </p:sp>
      <p:pic>
        <p:nvPicPr>
          <p:cNvPr id="9" name="Picture 8">
            <a:extLst>
              <a:ext uri="{FF2B5EF4-FFF2-40B4-BE49-F238E27FC236}">
                <a16:creationId xmlns:a16="http://schemas.microsoft.com/office/drawing/2014/main" id="{584E0656-84D5-E24D-9C80-D2C5F92E002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65238" y="549275"/>
            <a:ext cx="3670300" cy="1193800"/>
          </a:xfrm>
          <a:prstGeom prst="rect">
            <a:avLst/>
          </a:prstGeom>
        </p:spPr>
      </p:pic>
      <p:sp>
        <p:nvSpPr>
          <p:cNvPr id="10" name="Subtitle 2">
            <a:extLst>
              <a:ext uri="{FF2B5EF4-FFF2-40B4-BE49-F238E27FC236}">
                <a16:creationId xmlns:a16="http://schemas.microsoft.com/office/drawing/2014/main" id="{FC178A5F-551F-F54B-88DE-90FAC682F8F4}"/>
              </a:ext>
            </a:extLst>
          </p:cNvPr>
          <p:cNvSpPr>
            <a:spLocks noGrp="1"/>
          </p:cNvSpPr>
          <p:nvPr>
            <p:ph type="subTitle" idx="1" hasCustomPrompt="1"/>
          </p:nvPr>
        </p:nvSpPr>
        <p:spPr>
          <a:xfrm>
            <a:off x="7136524" y="4834759"/>
            <a:ext cx="4330262" cy="1150116"/>
          </a:xfrm>
        </p:spPr>
        <p:txBody>
          <a:bodyPr>
            <a:normAutofit/>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Visit: </a:t>
            </a:r>
            <a:r>
              <a:rPr lang="en-GB" err="1"/>
              <a:t>www.covesa.global</a:t>
            </a:r>
            <a:endParaRPr lang="en-GB"/>
          </a:p>
          <a:p>
            <a:r>
              <a:rPr lang="en-GB"/>
              <a:t>Contact us: </a:t>
            </a:r>
            <a:r>
              <a:rPr lang="en-GB" err="1"/>
              <a:t>help@covesa.global</a:t>
            </a:r>
            <a:endParaRPr lang="en-US"/>
          </a:p>
        </p:txBody>
      </p:sp>
    </p:spTree>
    <p:extLst>
      <p:ext uri="{BB962C8B-B14F-4D97-AF65-F5344CB8AC3E}">
        <p14:creationId xmlns:p14="http://schemas.microsoft.com/office/powerpoint/2010/main" val="247305423"/>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0F2EA0-47F3-4778-878D-162B8A53CC7D}" type="slidenum">
              <a:rPr lang="en-US" smtClean="0"/>
              <a:t>‹#›</a:t>
            </a:fld>
            <a:endParaRPr lang="en-US"/>
          </a:p>
        </p:txBody>
      </p:sp>
    </p:spTree>
    <p:extLst>
      <p:ext uri="{BB962C8B-B14F-4D97-AF65-F5344CB8AC3E}">
        <p14:creationId xmlns:p14="http://schemas.microsoft.com/office/powerpoint/2010/main" val="255095924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969B06-8003-D046-B68D-C2DD8B3890B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0EF1B45-D25A-374F-8378-4DC781DBFA2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D6A23D2-A858-8B4A-A55D-587FF60CCFD7}"/>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B8BA80C6-6D81-A445-BDF2-D8236A1EF7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FA9B69-3EC1-474E-85C2-FEFC590FEEE4}"/>
              </a:ext>
            </a:extLst>
          </p:cNvPr>
          <p:cNvSpPr>
            <a:spLocks noGrp="1"/>
          </p:cNvSpPr>
          <p:nvPr>
            <p:ph type="sldNum" sz="quarter" idx="12"/>
          </p:nvPr>
        </p:nvSpPr>
        <p:spPr/>
        <p:txBody>
          <a:bodyPr/>
          <a:lstStyle/>
          <a:p>
            <a:fld id="{585DC272-4569-2646-93F3-084005CEE6E3}" type="slidenum">
              <a:rPr lang="en-US" smtClean="0"/>
              <a:t>‹#›</a:t>
            </a:fld>
            <a:endParaRPr lang="en-US"/>
          </a:p>
        </p:txBody>
      </p:sp>
    </p:spTree>
    <p:extLst>
      <p:ext uri="{BB962C8B-B14F-4D97-AF65-F5344CB8AC3E}">
        <p14:creationId xmlns:p14="http://schemas.microsoft.com/office/powerpoint/2010/main" val="1535335873"/>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matchingName="Cover Slide">
  <p:cSld name="1_Cover Slide">
    <p:spTree>
      <p:nvGrpSpPr>
        <p:cNvPr id="1" name="Shape 15"/>
        <p:cNvGrpSpPr/>
        <p:nvPr/>
      </p:nvGrpSpPr>
      <p:grpSpPr>
        <a:xfrm>
          <a:off x="0" y="0"/>
          <a:ext cx="0" cy="0"/>
          <a:chOff x="0" y="0"/>
          <a:chExt cx="0" cy="0"/>
        </a:xfrm>
      </p:grpSpPr>
      <p:pic>
        <p:nvPicPr>
          <p:cNvPr id="16" name="Google Shape;16;p5" descr="A picture containing background pattern&#10;&#10;Description automatically generated"/>
          <p:cNvPicPr preferRelativeResize="0"/>
          <p:nvPr/>
        </p:nvPicPr>
        <p:blipFill rotWithShape="1">
          <a:blip r:embed="rId2">
            <a:alphaModFix/>
          </a:blip>
          <a:srcRect l="15211" t="1084" r="16982" b="2258"/>
          <a:stretch/>
        </p:blipFill>
        <p:spPr>
          <a:xfrm>
            <a:off x="-12699" y="0"/>
            <a:ext cx="6972299" cy="6858000"/>
          </a:xfrm>
          <a:prstGeom prst="rect">
            <a:avLst/>
          </a:prstGeom>
          <a:noFill/>
          <a:ln>
            <a:noFill/>
          </a:ln>
        </p:spPr>
      </p:pic>
      <p:pic>
        <p:nvPicPr>
          <p:cNvPr id="17" name="Google Shape;17;p5" descr="Background pattern&#10;&#10;Description automatically generated with medium confidence"/>
          <p:cNvPicPr preferRelativeResize="0"/>
          <p:nvPr/>
        </p:nvPicPr>
        <p:blipFill rotWithShape="1">
          <a:blip r:embed="rId3">
            <a:alphaModFix/>
          </a:blip>
          <a:srcRect l="23889" t="15896" b="50000"/>
          <a:stretch/>
        </p:blipFill>
        <p:spPr>
          <a:xfrm>
            <a:off x="6959600" y="4524065"/>
            <a:ext cx="5232400" cy="2344445"/>
          </a:xfrm>
          <a:prstGeom prst="rect">
            <a:avLst/>
          </a:prstGeom>
          <a:noFill/>
          <a:ln>
            <a:noFill/>
          </a:ln>
        </p:spPr>
      </p:pic>
      <p:pic>
        <p:nvPicPr>
          <p:cNvPr id="18" name="Google Shape;18;p5" descr="Background pattern&#10;&#10;Description automatically generated with medium confidence"/>
          <p:cNvPicPr preferRelativeResize="0"/>
          <p:nvPr/>
        </p:nvPicPr>
        <p:blipFill rotWithShape="1">
          <a:blip r:embed="rId3">
            <a:alphaModFix/>
          </a:blip>
          <a:srcRect l="23889" t="17791" b="50607"/>
          <a:stretch/>
        </p:blipFill>
        <p:spPr>
          <a:xfrm rot="10800000" flipH="1">
            <a:off x="6959600" y="-34506"/>
            <a:ext cx="5232400" cy="2172469"/>
          </a:xfrm>
          <a:prstGeom prst="rect">
            <a:avLst/>
          </a:prstGeom>
          <a:noFill/>
          <a:ln>
            <a:noFill/>
          </a:ln>
        </p:spPr>
      </p:pic>
      <p:sp>
        <p:nvSpPr>
          <p:cNvPr id="19" name="Google Shape;19;p5"/>
          <p:cNvSpPr/>
          <p:nvPr/>
        </p:nvSpPr>
        <p:spPr>
          <a:xfrm>
            <a:off x="0" y="2167197"/>
            <a:ext cx="6959600" cy="2481943"/>
          </a:xfrm>
          <a:prstGeom prst="rect">
            <a:avLst/>
          </a:prstGeom>
          <a:gradFill>
            <a:gsLst>
              <a:gs pos="0">
                <a:srgbClr val="00B1C3">
                  <a:alpha val="54509"/>
                </a:srgbClr>
              </a:gs>
              <a:gs pos="66000">
                <a:srgbClr val="345DA7">
                  <a:alpha val="79607"/>
                </a:srgbClr>
              </a:gs>
              <a:gs pos="100000">
                <a:srgbClr val="9451B8"/>
              </a:gs>
            </a:gsLst>
            <a:lin ang="189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0" name="Google Shape;20;p5" descr="A picture containing graphical user interface&#10;&#10;Description automatically generated"/>
          <p:cNvPicPr preferRelativeResize="0"/>
          <p:nvPr/>
        </p:nvPicPr>
        <p:blipFill rotWithShape="1">
          <a:blip r:embed="rId4">
            <a:alphaModFix/>
          </a:blip>
          <a:srcRect/>
          <a:stretch/>
        </p:blipFill>
        <p:spPr>
          <a:xfrm>
            <a:off x="7820025" y="2898952"/>
            <a:ext cx="3524249" cy="1143423"/>
          </a:xfrm>
          <a:prstGeom prst="rect">
            <a:avLst/>
          </a:prstGeom>
          <a:noFill/>
          <a:ln>
            <a:noFill/>
          </a:ln>
        </p:spPr>
      </p:pic>
      <p:sp>
        <p:nvSpPr>
          <p:cNvPr id="21" name="Google Shape;21;p5"/>
          <p:cNvSpPr txBox="1">
            <a:spLocks noGrp="1"/>
          </p:cNvSpPr>
          <p:nvPr>
            <p:ph type="ctrTitle"/>
          </p:nvPr>
        </p:nvSpPr>
        <p:spPr>
          <a:xfrm>
            <a:off x="355983" y="2701110"/>
            <a:ext cx="6640129" cy="57051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3600"/>
              <a:buFont typeface="Calibri"/>
              <a:buNone/>
              <a:defRPr sz="36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5"/>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42900" algn="l">
              <a:lnSpc>
                <a:spcPct val="9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5"/>
          <p:cNvSpPr txBox="1">
            <a:spLocks noGrp="1"/>
          </p:cNvSpPr>
          <p:nvPr>
            <p:ph type="body" idx="2"/>
          </p:nvPr>
        </p:nvSpPr>
        <p:spPr>
          <a:xfrm>
            <a:off x="355600" y="3922166"/>
            <a:ext cx="4637088" cy="4873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42900" algn="l">
              <a:lnSpc>
                <a:spcPct val="9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8395220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 Picture Left">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F2FD9A65-9362-4228-B368-164FA84D1704}"/>
              </a:ext>
            </a:extLst>
          </p:cNvPr>
          <p:cNvGraphicFramePr>
            <a:graphicFrameLocks noChangeAspect="1"/>
          </p:cNvGraphicFramePr>
          <p:nvPr userDrawn="1">
            <p:custDataLst>
              <p:tags r:id="rId1"/>
            </p:custDataLst>
            <p:extLst>
              <p:ext uri="{D42A27DB-BD31-4B8C-83A1-F6EECF244321}">
                <p14:modId xmlns:p14="http://schemas.microsoft.com/office/powerpoint/2010/main" val="4565250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5" name="Objekt 4" hidden="1">
                        <a:extLst>
                          <a:ext uri="{FF2B5EF4-FFF2-40B4-BE49-F238E27FC236}">
                            <a16:creationId xmlns:a16="http://schemas.microsoft.com/office/drawing/2014/main" id="{F2FD9A65-9362-4228-B368-164FA84D170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Inhaltsplatzhalter 1"/>
          <p:cNvSpPr>
            <a:spLocks noGrp="1"/>
          </p:cNvSpPr>
          <p:nvPr>
            <p:ph sz="quarter" idx="10" hasCustomPrompt="1"/>
          </p:nvPr>
        </p:nvSpPr>
        <p:spPr>
          <a:xfrm>
            <a:off x="6316130" y="1413933"/>
            <a:ext cx="539750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4" name="Bildplatzhalter 1">
            <a:extLst>
              <a:ext uri="{FF2B5EF4-FFF2-40B4-BE49-F238E27FC236}">
                <a16:creationId xmlns:a16="http://schemas.microsoft.com/office/drawing/2014/main" id="{5730C142-F37E-4F0E-997D-1B4882F0DF69}"/>
              </a:ext>
            </a:extLst>
          </p:cNvPr>
          <p:cNvSpPr>
            <a:spLocks noGrp="1"/>
          </p:cNvSpPr>
          <p:nvPr>
            <p:ph type="pic" sz="quarter" idx="12" hasCustomPrompt="1"/>
          </p:nvPr>
        </p:nvSpPr>
        <p:spPr>
          <a:xfrm>
            <a:off x="0" y="1413933"/>
            <a:ext cx="5886447" cy="4894792"/>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3627441703"/>
      </p:ext>
    </p:extLst>
  </p:cSld>
  <p:clrMapOvr>
    <a:masterClrMapping/>
  </p:clrMapOvr>
  <p:extLst>
    <p:ext uri="{DCECCB84-F9BA-43D5-87BE-67443E8EF086}">
      <p15:sldGuideLst xmlns:p15="http://schemas.microsoft.com/office/powerpoint/2012/main">
        <p15:guide id="11" pos="3713" userDrawn="1">
          <p15:clr>
            <a:srgbClr val="FBAE40"/>
          </p15:clr>
        </p15:guide>
        <p15:guide id="12" pos="3969"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 Picture Right">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E3B85CB-7648-45C2-8AA4-9F501EFD0459}"/>
              </a:ext>
            </a:extLst>
          </p:cNvPr>
          <p:cNvGraphicFramePr>
            <a:graphicFrameLocks noChangeAspect="1"/>
          </p:cNvGraphicFramePr>
          <p:nvPr userDrawn="1">
            <p:custDataLst>
              <p:tags r:id="rId1"/>
            </p:custDataLst>
            <p:extLst>
              <p:ext uri="{D42A27DB-BD31-4B8C-83A1-F6EECF244321}">
                <p14:modId xmlns:p14="http://schemas.microsoft.com/office/powerpoint/2010/main" val="28647526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4E3B85CB-7648-45C2-8AA4-9F501EFD045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Inhaltsplatzhalter 1"/>
          <p:cNvSpPr>
            <a:spLocks noGrp="1"/>
          </p:cNvSpPr>
          <p:nvPr>
            <p:ph sz="quarter" idx="10" hasCustomPrompt="1"/>
          </p:nvPr>
        </p:nvSpPr>
        <p:spPr>
          <a:xfrm>
            <a:off x="488947" y="1413933"/>
            <a:ext cx="539750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5" name="Bildplatzhalter 3">
            <a:extLst>
              <a:ext uri="{FF2B5EF4-FFF2-40B4-BE49-F238E27FC236}">
                <a16:creationId xmlns:a16="http://schemas.microsoft.com/office/drawing/2014/main" id="{5FB2A3B7-A796-4B19-828B-216A63DF6888}"/>
              </a:ext>
            </a:extLst>
          </p:cNvPr>
          <p:cNvSpPr>
            <a:spLocks noGrp="1"/>
          </p:cNvSpPr>
          <p:nvPr>
            <p:ph type="pic" sz="quarter" idx="12" hasCustomPrompt="1"/>
          </p:nvPr>
        </p:nvSpPr>
        <p:spPr>
          <a:xfrm>
            <a:off x="6305553" y="1413933"/>
            <a:ext cx="5886447" cy="4894792"/>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Tree>
    <p:extLst>
      <p:ext uri="{BB962C8B-B14F-4D97-AF65-F5344CB8AC3E}">
        <p14:creationId xmlns:p14="http://schemas.microsoft.com/office/powerpoint/2010/main" val="3103962122"/>
      </p:ext>
    </p:extLst>
  </p:cSld>
  <p:clrMapOvr>
    <a:masterClrMapping/>
  </p:clrMapOvr>
  <p:extLst>
    <p:ext uri="{DCECCB84-F9BA-43D5-87BE-67443E8EF086}">
      <p15:sldGuideLst xmlns:p15="http://schemas.microsoft.com/office/powerpoint/2012/main">
        <p15:guide id="9" pos="3713">
          <p15:clr>
            <a:srgbClr val="FBAE40"/>
          </p15:clr>
        </p15:guide>
        <p15:guide id="10" pos="3969">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 Picture | 2">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8ECEF4E8-D1ED-4741-8EA5-2F059DE1A839}"/>
              </a:ext>
            </a:extLst>
          </p:cNvPr>
          <p:cNvGraphicFramePr>
            <a:graphicFrameLocks noChangeAspect="1"/>
          </p:cNvGraphicFramePr>
          <p:nvPr userDrawn="1">
            <p:custDataLst>
              <p:tags r:id="rId1"/>
            </p:custDataLst>
            <p:extLst>
              <p:ext uri="{D42A27DB-BD31-4B8C-83A1-F6EECF244321}">
                <p14:modId xmlns:p14="http://schemas.microsoft.com/office/powerpoint/2010/main" val="40541619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8ECEF4E8-D1ED-4741-8EA5-2F059DE1A83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2">
            <a:extLst>
              <a:ext uri="{FF2B5EF4-FFF2-40B4-BE49-F238E27FC236}">
                <a16:creationId xmlns:a16="http://schemas.microsoft.com/office/drawing/2014/main" id="{21DD1C87-BB96-419F-854D-07AA4BC5BBB7}"/>
              </a:ext>
            </a:extLst>
          </p:cNvPr>
          <p:cNvSpPr>
            <a:spLocks noGrp="1"/>
          </p:cNvSpPr>
          <p:nvPr>
            <p:ph type="pic" sz="quarter" idx="15" hasCustomPrompt="1"/>
          </p:nvPr>
        </p:nvSpPr>
        <p:spPr>
          <a:xfrm>
            <a:off x="6317289" y="1413933"/>
            <a:ext cx="5396342" cy="2338866"/>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7" name="Bildplatzhalter 1">
            <a:extLst>
              <a:ext uri="{FF2B5EF4-FFF2-40B4-BE49-F238E27FC236}">
                <a16:creationId xmlns:a16="http://schemas.microsoft.com/office/drawing/2014/main" id="{002A9939-48F2-4545-B99B-4FBDD4F4661C}"/>
              </a:ext>
            </a:extLst>
          </p:cNvPr>
          <p:cNvSpPr>
            <a:spLocks noGrp="1"/>
          </p:cNvSpPr>
          <p:nvPr>
            <p:ph type="pic" sz="quarter" idx="14" hasCustomPrompt="1"/>
          </p:nvPr>
        </p:nvSpPr>
        <p:spPr>
          <a:xfrm>
            <a:off x="488947" y="1413933"/>
            <a:ext cx="5396342" cy="2338866"/>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12" name="Inhaltsplatzhalter 1">
            <a:extLst>
              <a:ext uri="{FF2B5EF4-FFF2-40B4-BE49-F238E27FC236}">
                <a16:creationId xmlns:a16="http://schemas.microsoft.com/office/drawing/2014/main" id="{21A07BCC-CBB3-45C5-871C-CEC015A95C59}"/>
              </a:ext>
            </a:extLst>
          </p:cNvPr>
          <p:cNvSpPr>
            <a:spLocks noGrp="1"/>
          </p:cNvSpPr>
          <p:nvPr>
            <p:ph sz="quarter" idx="10" hasCustomPrompt="1"/>
          </p:nvPr>
        </p:nvSpPr>
        <p:spPr>
          <a:xfrm>
            <a:off x="488947" y="3968797"/>
            <a:ext cx="5397501" cy="2339927"/>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13" name="Inhaltsplatzhalter 1">
            <a:extLst>
              <a:ext uri="{FF2B5EF4-FFF2-40B4-BE49-F238E27FC236}">
                <a16:creationId xmlns:a16="http://schemas.microsoft.com/office/drawing/2014/main" id="{4842ABB0-6221-4430-AD7F-233AE6B84AB9}"/>
              </a:ext>
            </a:extLst>
          </p:cNvPr>
          <p:cNvSpPr>
            <a:spLocks noGrp="1"/>
          </p:cNvSpPr>
          <p:nvPr>
            <p:ph sz="quarter" idx="16" hasCustomPrompt="1"/>
          </p:nvPr>
        </p:nvSpPr>
        <p:spPr>
          <a:xfrm>
            <a:off x="6316130" y="3968798"/>
            <a:ext cx="5397501" cy="2339927"/>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Tree>
    <p:extLst>
      <p:ext uri="{BB962C8B-B14F-4D97-AF65-F5344CB8AC3E}">
        <p14:creationId xmlns:p14="http://schemas.microsoft.com/office/powerpoint/2010/main" val="825782788"/>
      </p:ext>
    </p:extLst>
  </p:cSld>
  <p:clrMapOvr>
    <a:masterClrMapping/>
  </p:clrMapOvr>
  <p:extLst>
    <p:ext uri="{DCECCB84-F9BA-43D5-87BE-67443E8EF086}">
      <p15:sldGuideLst xmlns:p15="http://schemas.microsoft.com/office/powerpoint/2012/main">
        <p15:guide id="13" pos="3977" userDrawn="1">
          <p15:clr>
            <a:srgbClr val="FBAE40"/>
          </p15:clr>
        </p15:guide>
        <p15:guide id="14" pos="3713"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 Picture | 3">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8C59CFA-1435-478E-96A7-9D9FDB54C8FF}"/>
              </a:ext>
            </a:extLst>
          </p:cNvPr>
          <p:cNvGraphicFramePr>
            <a:graphicFrameLocks noChangeAspect="1"/>
          </p:cNvGraphicFramePr>
          <p:nvPr userDrawn="1">
            <p:custDataLst>
              <p:tags r:id="rId1"/>
            </p:custDataLst>
            <p:extLst>
              <p:ext uri="{D42A27DB-BD31-4B8C-83A1-F6EECF244321}">
                <p14:modId xmlns:p14="http://schemas.microsoft.com/office/powerpoint/2010/main" val="2658118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58C59CFA-1435-478E-96A7-9D9FDB54C8F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Bildplatzhalter 3">
            <a:extLst>
              <a:ext uri="{FF2B5EF4-FFF2-40B4-BE49-F238E27FC236}">
                <a16:creationId xmlns:a16="http://schemas.microsoft.com/office/drawing/2014/main" id="{C1CC7D62-9893-4BEA-8A91-B49BF94C3615}"/>
              </a:ext>
            </a:extLst>
          </p:cNvPr>
          <p:cNvSpPr>
            <a:spLocks noGrp="1"/>
          </p:cNvSpPr>
          <p:nvPr>
            <p:ph type="pic" sz="quarter" idx="18" hasCustomPrompt="1"/>
          </p:nvPr>
        </p:nvSpPr>
        <p:spPr>
          <a:xfrm>
            <a:off x="8116069" y="1413933"/>
            <a:ext cx="3597561" cy="2246089"/>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11" name="Bildplatzhalter 2">
            <a:extLst>
              <a:ext uri="{FF2B5EF4-FFF2-40B4-BE49-F238E27FC236}">
                <a16:creationId xmlns:a16="http://schemas.microsoft.com/office/drawing/2014/main" id="{D8F13227-C5D1-4782-B063-BEEC402A95A8}"/>
              </a:ext>
            </a:extLst>
          </p:cNvPr>
          <p:cNvSpPr>
            <a:spLocks noGrp="1"/>
          </p:cNvSpPr>
          <p:nvPr>
            <p:ph type="pic" sz="quarter" idx="17" hasCustomPrompt="1"/>
          </p:nvPr>
        </p:nvSpPr>
        <p:spPr>
          <a:xfrm>
            <a:off x="4302508" y="1413933"/>
            <a:ext cx="3597561" cy="2246089"/>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9" name="Bildplatzhalter 1">
            <a:extLst>
              <a:ext uri="{FF2B5EF4-FFF2-40B4-BE49-F238E27FC236}">
                <a16:creationId xmlns:a16="http://schemas.microsoft.com/office/drawing/2014/main" id="{8E88005D-BECE-427C-8BF8-4FB5D6607AFF}"/>
              </a:ext>
            </a:extLst>
          </p:cNvPr>
          <p:cNvSpPr>
            <a:spLocks noGrp="1"/>
          </p:cNvSpPr>
          <p:nvPr>
            <p:ph type="pic" sz="quarter" idx="16" hasCustomPrompt="1"/>
          </p:nvPr>
        </p:nvSpPr>
        <p:spPr>
          <a:xfrm>
            <a:off x="488947" y="1413933"/>
            <a:ext cx="3597561" cy="2246089"/>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15" name="Inhaltsplatzhalter 1">
            <a:extLst>
              <a:ext uri="{FF2B5EF4-FFF2-40B4-BE49-F238E27FC236}">
                <a16:creationId xmlns:a16="http://schemas.microsoft.com/office/drawing/2014/main" id="{F618BC1E-BA4B-4C2D-9055-151550F2576F}"/>
              </a:ext>
            </a:extLst>
          </p:cNvPr>
          <p:cNvSpPr>
            <a:spLocks noGrp="1"/>
          </p:cNvSpPr>
          <p:nvPr>
            <p:ph sz="quarter" idx="10" hasCustomPrompt="1"/>
          </p:nvPr>
        </p:nvSpPr>
        <p:spPr>
          <a:xfrm>
            <a:off x="488947" y="3876023"/>
            <a:ext cx="3597561" cy="2432702"/>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17" name="Inhaltsplatzhalter 1">
            <a:extLst>
              <a:ext uri="{FF2B5EF4-FFF2-40B4-BE49-F238E27FC236}">
                <a16:creationId xmlns:a16="http://schemas.microsoft.com/office/drawing/2014/main" id="{39749FF8-9C62-429D-B248-147D3882DD4E}"/>
              </a:ext>
            </a:extLst>
          </p:cNvPr>
          <p:cNvSpPr>
            <a:spLocks noGrp="1"/>
          </p:cNvSpPr>
          <p:nvPr>
            <p:ph sz="quarter" idx="19" hasCustomPrompt="1"/>
          </p:nvPr>
        </p:nvSpPr>
        <p:spPr>
          <a:xfrm>
            <a:off x="4302508" y="3876023"/>
            <a:ext cx="3597561" cy="2432702"/>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18" name="Inhaltsplatzhalter 1">
            <a:extLst>
              <a:ext uri="{FF2B5EF4-FFF2-40B4-BE49-F238E27FC236}">
                <a16:creationId xmlns:a16="http://schemas.microsoft.com/office/drawing/2014/main" id="{0B2A38E1-027A-4A9E-9C3E-5F354A4A6ADC}"/>
              </a:ext>
            </a:extLst>
          </p:cNvPr>
          <p:cNvSpPr>
            <a:spLocks noGrp="1"/>
          </p:cNvSpPr>
          <p:nvPr>
            <p:ph sz="quarter" idx="20" hasCustomPrompt="1"/>
          </p:nvPr>
        </p:nvSpPr>
        <p:spPr>
          <a:xfrm>
            <a:off x="8116069" y="3876023"/>
            <a:ext cx="3597561" cy="2432702"/>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Tree>
    <p:extLst>
      <p:ext uri="{BB962C8B-B14F-4D97-AF65-F5344CB8AC3E}">
        <p14:creationId xmlns:p14="http://schemas.microsoft.com/office/powerpoint/2010/main" val="1214648763"/>
      </p:ext>
    </p:extLst>
  </p:cSld>
  <p:clrMapOvr>
    <a:masterClrMapping/>
  </p:clrMapOvr>
  <p:extLst>
    <p:ext uri="{DCECCB84-F9BA-43D5-87BE-67443E8EF086}">
      <p15:sldGuideLst xmlns:p15="http://schemas.microsoft.com/office/powerpoint/2012/main">
        <p15:guide id="13" pos="2577" userDrawn="1">
          <p15:clr>
            <a:srgbClr val="FBAE40"/>
          </p15:clr>
        </p15:guide>
        <p15:guide id="14" pos="2710" userDrawn="1">
          <p15:clr>
            <a:srgbClr val="FBAE40"/>
          </p15:clr>
        </p15:guide>
        <p15:guide id="15" pos="4978" userDrawn="1">
          <p15:clr>
            <a:srgbClr val="FBAE40"/>
          </p15:clr>
        </p15:guide>
        <p15:guide id="16" pos="511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 Picture | 4">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B11DD4F3-1611-4813-B014-B6F6B1F774E7}"/>
              </a:ext>
            </a:extLst>
          </p:cNvPr>
          <p:cNvGraphicFramePr>
            <a:graphicFrameLocks noChangeAspect="1"/>
          </p:cNvGraphicFramePr>
          <p:nvPr userDrawn="1">
            <p:custDataLst>
              <p:tags r:id="rId1"/>
            </p:custDataLst>
            <p:extLst>
              <p:ext uri="{D42A27DB-BD31-4B8C-83A1-F6EECF244321}">
                <p14:modId xmlns:p14="http://schemas.microsoft.com/office/powerpoint/2010/main" val="37624047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B11DD4F3-1611-4813-B014-B6F6B1F774E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7" name="Bildplatzhalter 4">
            <a:extLst>
              <a:ext uri="{FF2B5EF4-FFF2-40B4-BE49-F238E27FC236}">
                <a16:creationId xmlns:a16="http://schemas.microsoft.com/office/drawing/2014/main" id="{EA143C20-52BF-4891-994E-588F799371BA}"/>
              </a:ext>
            </a:extLst>
          </p:cNvPr>
          <p:cNvSpPr>
            <a:spLocks noGrp="1"/>
          </p:cNvSpPr>
          <p:nvPr>
            <p:ph type="pic" sz="quarter" idx="21" hasCustomPrompt="1"/>
          </p:nvPr>
        </p:nvSpPr>
        <p:spPr>
          <a:xfrm>
            <a:off x="9069460" y="1413934"/>
            <a:ext cx="2644171" cy="2246091"/>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15" name="Bildplatzhalter 3">
            <a:extLst>
              <a:ext uri="{FF2B5EF4-FFF2-40B4-BE49-F238E27FC236}">
                <a16:creationId xmlns:a16="http://schemas.microsoft.com/office/drawing/2014/main" id="{9B1A1B6B-6B2F-4D5A-91A8-C5161E45AB04}"/>
              </a:ext>
            </a:extLst>
          </p:cNvPr>
          <p:cNvSpPr>
            <a:spLocks noGrp="1"/>
          </p:cNvSpPr>
          <p:nvPr>
            <p:ph type="pic" sz="quarter" idx="20" hasCustomPrompt="1"/>
          </p:nvPr>
        </p:nvSpPr>
        <p:spPr>
          <a:xfrm>
            <a:off x="6209289" y="1413934"/>
            <a:ext cx="2644171" cy="2246091"/>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13" name="Bildplatzhalter 2">
            <a:extLst>
              <a:ext uri="{FF2B5EF4-FFF2-40B4-BE49-F238E27FC236}">
                <a16:creationId xmlns:a16="http://schemas.microsoft.com/office/drawing/2014/main" id="{073F01E6-A077-4F39-A94E-9EFE54D2E4E8}"/>
              </a:ext>
            </a:extLst>
          </p:cNvPr>
          <p:cNvSpPr>
            <a:spLocks noGrp="1"/>
          </p:cNvSpPr>
          <p:nvPr>
            <p:ph type="pic" sz="quarter" idx="19" hasCustomPrompt="1"/>
          </p:nvPr>
        </p:nvSpPr>
        <p:spPr>
          <a:xfrm>
            <a:off x="3349118" y="1413934"/>
            <a:ext cx="2644171" cy="2246091"/>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11" name="Bildplatzhalter 1">
            <a:extLst>
              <a:ext uri="{FF2B5EF4-FFF2-40B4-BE49-F238E27FC236}">
                <a16:creationId xmlns:a16="http://schemas.microsoft.com/office/drawing/2014/main" id="{320CFD8C-6A4A-4FAB-822D-054B82DCFD42}"/>
              </a:ext>
            </a:extLst>
          </p:cNvPr>
          <p:cNvSpPr>
            <a:spLocks noGrp="1"/>
          </p:cNvSpPr>
          <p:nvPr>
            <p:ph type="pic" sz="quarter" idx="18" hasCustomPrompt="1"/>
          </p:nvPr>
        </p:nvSpPr>
        <p:spPr>
          <a:xfrm>
            <a:off x="488947" y="1413934"/>
            <a:ext cx="2644171" cy="2246091"/>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19" name="Inhaltsplatzhalter 1">
            <a:extLst>
              <a:ext uri="{FF2B5EF4-FFF2-40B4-BE49-F238E27FC236}">
                <a16:creationId xmlns:a16="http://schemas.microsoft.com/office/drawing/2014/main" id="{6CE7BB11-9C21-456E-83D7-62B9D458E21E}"/>
              </a:ext>
            </a:extLst>
          </p:cNvPr>
          <p:cNvSpPr>
            <a:spLocks noGrp="1"/>
          </p:cNvSpPr>
          <p:nvPr>
            <p:ph sz="quarter" idx="10" hasCustomPrompt="1"/>
          </p:nvPr>
        </p:nvSpPr>
        <p:spPr>
          <a:xfrm>
            <a:off x="488947" y="3876025"/>
            <a:ext cx="2644171" cy="2432700"/>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0" name="Inhaltsplatzhalter 1">
            <a:extLst>
              <a:ext uri="{FF2B5EF4-FFF2-40B4-BE49-F238E27FC236}">
                <a16:creationId xmlns:a16="http://schemas.microsoft.com/office/drawing/2014/main" id="{27E42A5D-C99D-4B3C-99B7-053CF69A119E}"/>
              </a:ext>
            </a:extLst>
          </p:cNvPr>
          <p:cNvSpPr>
            <a:spLocks noGrp="1"/>
          </p:cNvSpPr>
          <p:nvPr>
            <p:ph sz="quarter" idx="22" hasCustomPrompt="1"/>
          </p:nvPr>
        </p:nvSpPr>
        <p:spPr>
          <a:xfrm>
            <a:off x="3349118" y="3876025"/>
            <a:ext cx="2644171" cy="2432700"/>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1" name="Inhaltsplatzhalter 1">
            <a:extLst>
              <a:ext uri="{FF2B5EF4-FFF2-40B4-BE49-F238E27FC236}">
                <a16:creationId xmlns:a16="http://schemas.microsoft.com/office/drawing/2014/main" id="{7DCDE22D-7C60-4E83-A6E8-C458BFB9DFCA}"/>
              </a:ext>
            </a:extLst>
          </p:cNvPr>
          <p:cNvSpPr>
            <a:spLocks noGrp="1"/>
          </p:cNvSpPr>
          <p:nvPr>
            <p:ph sz="quarter" idx="23" hasCustomPrompt="1"/>
          </p:nvPr>
        </p:nvSpPr>
        <p:spPr>
          <a:xfrm>
            <a:off x="6209289" y="3876025"/>
            <a:ext cx="2644171" cy="2432700"/>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2" name="Inhaltsplatzhalter 1">
            <a:extLst>
              <a:ext uri="{FF2B5EF4-FFF2-40B4-BE49-F238E27FC236}">
                <a16:creationId xmlns:a16="http://schemas.microsoft.com/office/drawing/2014/main" id="{BC839F12-6E68-4D1C-B187-9307DD85F162}"/>
              </a:ext>
            </a:extLst>
          </p:cNvPr>
          <p:cNvSpPr>
            <a:spLocks noGrp="1"/>
          </p:cNvSpPr>
          <p:nvPr>
            <p:ph sz="quarter" idx="24" hasCustomPrompt="1"/>
          </p:nvPr>
        </p:nvSpPr>
        <p:spPr>
          <a:xfrm>
            <a:off x="9069460" y="3876025"/>
            <a:ext cx="2644171" cy="2432700"/>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Tree>
    <p:extLst>
      <p:ext uri="{BB962C8B-B14F-4D97-AF65-F5344CB8AC3E}">
        <p14:creationId xmlns:p14="http://schemas.microsoft.com/office/powerpoint/2010/main" val="2296047359"/>
      </p:ext>
    </p:extLst>
  </p:cSld>
  <p:clrMapOvr>
    <a:masterClrMapping/>
  </p:clrMapOvr>
  <p:extLst>
    <p:ext uri="{DCECCB84-F9BA-43D5-87BE-67443E8EF086}">
      <p15:sldGuideLst xmlns:p15="http://schemas.microsoft.com/office/powerpoint/2012/main">
        <p15:guide id="15" pos="1977" userDrawn="1">
          <p15:clr>
            <a:srgbClr val="FBAE40"/>
          </p15:clr>
        </p15:guide>
        <p15:guide id="16" pos="2104" userDrawn="1">
          <p15:clr>
            <a:srgbClr val="FBAE40"/>
          </p15:clr>
        </p15:guide>
        <p15:guide id="17" pos="3911" userDrawn="1">
          <p15:clr>
            <a:srgbClr val="FBAE40"/>
          </p15:clr>
        </p15:guide>
        <p15:guide id="18" pos="3777" userDrawn="1">
          <p15:clr>
            <a:srgbClr val="FBAE40"/>
          </p15:clr>
        </p15:guide>
        <p15:guide id="19" pos="5711" userDrawn="1">
          <p15:clr>
            <a:srgbClr val="FBAE40"/>
          </p15:clr>
        </p15:guide>
        <p15:guide id="20" pos="5576"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Key Note">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85183DF9-0121-47E6-9B72-30EF7AB86CD4}"/>
              </a:ext>
            </a:extLst>
          </p:cNvPr>
          <p:cNvGraphicFramePr>
            <a:graphicFrameLocks noChangeAspect="1"/>
          </p:cNvGraphicFramePr>
          <p:nvPr userDrawn="1">
            <p:custDataLst>
              <p:tags r:id="rId1"/>
            </p:custDataLst>
            <p:extLst>
              <p:ext uri="{D42A27DB-BD31-4B8C-83A1-F6EECF244321}">
                <p14:modId xmlns:p14="http://schemas.microsoft.com/office/powerpoint/2010/main" val="2695770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5" name="Objekt 4" hidden="1">
                        <a:extLst>
                          <a:ext uri="{FF2B5EF4-FFF2-40B4-BE49-F238E27FC236}">
                            <a16:creationId xmlns:a16="http://schemas.microsoft.com/office/drawing/2014/main" id="{85183DF9-0121-47E6-9B72-30EF7AB86CD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Bildplatzhalter 1"/>
          <p:cNvSpPr>
            <a:spLocks noGrp="1"/>
          </p:cNvSpPr>
          <p:nvPr>
            <p:ph type="pic" sz="quarter" idx="10" hasCustomPrompt="1"/>
          </p:nvPr>
        </p:nvSpPr>
        <p:spPr>
          <a:xfrm>
            <a:off x="0" y="0"/>
            <a:ext cx="12192000" cy="6570482"/>
          </a:xfrm>
          <a:gradFill>
            <a:gsLst>
              <a:gs pos="1000">
                <a:schemeClr val="tx2"/>
              </a:gs>
              <a:gs pos="100000">
                <a:schemeClr val="tx2">
                  <a:lumMod val="50000"/>
                </a:schemeClr>
              </a:gs>
            </a:gsLst>
            <a:lin ang="5400000" scaled="0"/>
          </a:gradFill>
        </p:spPr>
        <p:txBody>
          <a:bodyPr vert="horz" lIns="0" tIns="0" rIns="0" bIns="0" rtlCol="0">
            <a:noAutofit/>
          </a:bodyPr>
          <a:lstStyle>
            <a:lvl1pPr>
              <a:lnSpc>
                <a:spcPct val="100000"/>
              </a:lnSpc>
              <a:spcBef>
                <a:spcPts val="0"/>
              </a:spcBef>
              <a:spcAft>
                <a:spcPts val="600"/>
              </a:spcAft>
              <a:defRPr lang="de-DE" noProof="0"/>
            </a:lvl1pPr>
          </a:lstStyle>
          <a:p>
            <a:pPr marL="0" lvl="0" indent="0">
              <a:buNone/>
            </a:pPr>
            <a:r>
              <a:rPr lang="de-DE" noProof="0"/>
              <a:t> </a:t>
            </a:r>
          </a:p>
        </p:txBody>
      </p:sp>
      <p:sp>
        <p:nvSpPr>
          <p:cNvPr id="2" name="Titel 1"/>
          <p:cNvSpPr>
            <a:spLocks noGrp="1"/>
          </p:cNvSpPr>
          <p:nvPr>
            <p:ph type="title" hasCustomPrompt="1"/>
          </p:nvPr>
        </p:nvSpPr>
        <p:spPr>
          <a:xfrm>
            <a:off x="0" y="1412875"/>
            <a:ext cx="12202578" cy="1449216"/>
          </a:xfrm>
          <a:noFill/>
        </p:spPr>
        <p:txBody>
          <a:bodyPr vert="horz" lIns="572400" tIns="108000" rIns="572400" bIns="108000"/>
          <a:lstStyle>
            <a:lvl1pPr algn="l" rtl="0">
              <a:lnSpc>
                <a:spcPct val="100000"/>
              </a:lnSpc>
              <a:spcBef>
                <a:spcPts val="0"/>
              </a:spcBef>
              <a:spcAft>
                <a:spcPts val="600"/>
              </a:spcAft>
              <a:defRPr sz="4000">
                <a:solidFill>
                  <a:schemeClr val="bg1"/>
                </a:solidFill>
              </a:defRPr>
            </a:lvl1pPr>
          </a:lstStyle>
          <a:p>
            <a:r>
              <a:rPr lang="de-DE" noProof="0" dirty="0"/>
              <a:t>Key Note </a:t>
            </a:r>
            <a:r>
              <a:rPr lang="de-DE" noProof="0" dirty="0" err="1"/>
              <a:t>slide</a:t>
            </a:r>
            <a:r>
              <a:rPr lang="de-DE" noProof="0" dirty="0"/>
              <a:t> </a:t>
            </a:r>
            <a:r>
              <a:rPr lang="de-DE" noProof="0" dirty="0" err="1"/>
              <a:t>with</a:t>
            </a:r>
            <a:r>
              <a:rPr lang="de-DE" noProof="0" dirty="0"/>
              <a:t> </a:t>
            </a:r>
            <a:r>
              <a:rPr lang="de-DE" noProof="0" dirty="0" err="1"/>
              <a:t>or</a:t>
            </a:r>
            <a:r>
              <a:rPr lang="de-DE" noProof="0" dirty="0"/>
              <a:t> </a:t>
            </a:r>
            <a:r>
              <a:rPr lang="de-DE" noProof="0" dirty="0" err="1"/>
              <a:t>without</a:t>
            </a:r>
            <a:r>
              <a:rPr lang="de-DE" noProof="0" dirty="0"/>
              <a:t> Picture. </a:t>
            </a:r>
            <a:br>
              <a:rPr lang="de-DE" noProof="0" dirty="0"/>
            </a:br>
            <a:r>
              <a:rPr lang="de-DE" noProof="0" dirty="0"/>
              <a:t>(Short!) Text </a:t>
            </a:r>
            <a:r>
              <a:rPr lang="de-DE" noProof="0" dirty="0" err="1"/>
              <a:t>can</a:t>
            </a:r>
            <a:r>
              <a:rPr lang="de-DE" noProof="0" dirty="0"/>
              <a:t> </a:t>
            </a:r>
            <a:r>
              <a:rPr lang="de-DE" noProof="0" dirty="0" err="1"/>
              <a:t>be</a:t>
            </a:r>
            <a:r>
              <a:rPr lang="de-DE" noProof="0" dirty="0"/>
              <a:t> </a:t>
            </a:r>
            <a:r>
              <a:rPr lang="de-DE" noProof="0" dirty="0" err="1"/>
              <a:t>moved</a:t>
            </a:r>
            <a:r>
              <a:rPr lang="de-DE" noProof="0" dirty="0"/>
              <a:t>.</a:t>
            </a:r>
          </a:p>
        </p:txBody>
      </p:sp>
    </p:spTree>
    <p:extLst>
      <p:ext uri="{BB962C8B-B14F-4D97-AF65-F5344CB8AC3E}">
        <p14:creationId xmlns:p14="http://schemas.microsoft.com/office/powerpoint/2010/main" val="128400392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vider | Half Area Right">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F5BEF2A-9A1E-4EAC-B0F5-2DDB471F4249}"/>
              </a:ext>
            </a:extLst>
          </p:cNvPr>
          <p:cNvGraphicFramePr>
            <a:graphicFrameLocks noChangeAspect="1"/>
          </p:cNvGraphicFramePr>
          <p:nvPr userDrawn="1">
            <p:custDataLst>
              <p:tags r:id="rId1"/>
            </p:custDataLst>
            <p:extLst>
              <p:ext uri="{D42A27DB-BD31-4B8C-83A1-F6EECF244321}">
                <p14:modId xmlns:p14="http://schemas.microsoft.com/office/powerpoint/2010/main" val="27544460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EF5BEF2A-9A1E-4EAC-B0F5-2DDB471F424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6">
            <a:extLst>
              <a:ext uri="{FF2B5EF4-FFF2-40B4-BE49-F238E27FC236}">
                <a16:creationId xmlns:a16="http://schemas.microsoft.com/office/drawing/2014/main" id="{26B223D4-141A-4CF8-A0E8-2BDBE75FE81C}"/>
              </a:ext>
            </a:extLst>
          </p:cNvPr>
          <p:cNvSpPr>
            <a:spLocks noGrp="1"/>
          </p:cNvSpPr>
          <p:nvPr>
            <p:ph type="body" sz="quarter" idx="11" hasCustomPrompt="1"/>
          </p:nvPr>
        </p:nvSpPr>
        <p:spPr>
          <a:xfrm>
            <a:off x="479425" y="1422302"/>
            <a:ext cx="6369154" cy="1144352"/>
          </a:xfrm>
        </p:spPr>
        <p:txBody>
          <a:bodyPr wrap="square" lIns="0" tIns="0" rIns="0" bIns="0">
            <a:spAutoFit/>
          </a:bodyPr>
          <a:lstStyle>
            <a:lvl1pPr marL="0" indent="0" rtl="0">
              <a:lnSpc>
                <a:spcPct val="100000"/>
              </a:lnSpc>
              <a:buFontTx/>
              <a:buNone/>
              <a:defRPr sz="7200" b="1">
                <a:solidFill>
                  <a:schemeClr val="tx2"/>
                </a:solidFill>
              </a:defRPr>
            </a:lvl1pPr>
            <a:lvl2pPr marL="0" indent="0">
              <a:buFontTx/>
              <a:buNone/>
              <a:defRPr/>
            </a:lvl2pPr>
            <a:lvl3pPr marL="0" indent="0">
              <a:buFontTx/>
              <a:buNone/>
              <a:defRPr/>
            </a:lvl3pPr>
            <a:lvl4pPr marL="0" indent="0">
              <a:buFontTx/>
              <a:buNone/>
              <a:defRPr/>
            </a:lvl4pPr>
            <a:lvl5pPr marL="0" indent="0">
              <a:buFontTx/>
              <a:buNone/>
              <a:defRPr/>
            </a:lvl5pPr>
          </a:lstStyle>
          <a:p>
            <a:pPr lvl="0"/>
            <a:r>
              <a:rPr lang="de-DE" noProof="0" dirty="0"/>
              <a:t>A1</a:t>
            </a:r>
          </a:p>
        </p:txBody>
      </p:sp>
      <p:sp>
        <p:nvSpPr>
          <p:cNvPr id="7" name="Bildplatzhalter 6">
            <a:extLst>
              <a:ext uri="{FF2B5EF4-FFF2-40B4-BE49-F238E27FC236}">
                <a16:creationId xmlns:a16="http://schemas.microsoft.com/office/drawing/2014/main" id="{69518E7B-00FD-45A8-91EB-08EBB2BB7FA4}"/>
              </a:ext>
            </a:extLst>
          </p:cNvPr>
          <p:cNvSpPr>
            <a:spLocks noGrp="1"/>
          </p:cNvSpPr>
          <p:nvPr>
            <p:ph type="pic" sz="quarter" idx="12" hasCustomPrompt="1"/>
          </p:nvPr>
        </p:nvSpPr>
        <p:spPr>
          <a:xfrm>
            <a:off x="7343270" y="1"/>
            <a:ext cx="4848730" cy="6570481"/>
          </a:xfrm>
          <a:gradFill>
            <a:gsLst>
              <a:gs pos="1000">
                <a:schemeClr val="tx2"/>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lvl1pPr marL="0" indent="0" rtl="0">
              <a:lnSpc>
                <a:spcPct val="100000"/>
              </a:lnSpc>
              <a:buNone/>
              <a:defRPr lang="en-GB">
                <a:latin typeface="BMWGroupTN Condensed" pitchFamily="50" charset="0"/>
              </a:defRPr>
            </a:lvl1pPr>
          </a:lstStyle>
          <a:p>
            <a:pPr marL="0" lvl="0"/>
            <a:r>
              <a:rPr lang="de-DE" noProof="0" dirty="0"/>
              <a:t> </a:t>
            </a:r>
          </a:p>
        </p:txBody>
      </p:sp>
      <p:sp>
        <p:nvSpPr>
          <p:cNvPr id="2" name="Titel 1"/>
          <p:cNvSpPr>
            <a:spLocks noGrp="1"/>
          </p:cNvSpPr>
          <p:nvPr>
            <p:ph type="ctrTitle" hasCustomPrompt="1"/>
          </p:nvPr>
        </p:nvSpPr>
        <p:spPr>
          <a:xfrm>
            <a:off x="479808" y="2565951"/>
            <a:ext cx="6374130" cy="1846659"/>
          </a:xfrm>
          <a:noFill/>
        </p:spPr>
        <p:txBody>
          <a:bodyPr vert="horz" wrap="square" lIns="0" tIns="0" rIns="0" bIns="0" anchor="t" anchorCtr="0">
            <a:spAutoFit/>
          </a:bodyPr>
          <a:lstStyle>
            <a:lvl1pPr algn="l" rtl="0">
              <a:lnSpc>
                <a:spcPct val="100000"/>
              </a:lnSpc>
              <a:spcAft>
                <a:spcPts val="0"/>
              </a:spcAft>
              <a:defRPr sz="4000" b="0" cap="all" baseline="0">
                <a:solidFill>
                  <a:schemeClr val="tx1"/>
                </a:solidFill>
              </a:defRPr>
            </a:lvl1pPr>
          </a:lstStyle>
          <a:p>
            <a:r>
              <a:rPr lang="de-DE" noProof="0" dirty="0" err="1"/>
              <a:t>Divider</a:t>
            </a:r>
            <a:r>
              <a:rPr lang="de-DE" noProof="0" dirty="0"/>
              <a:t>.</a:t>
            </a:r>
            <a:br>
              <a:rPr lang="de-DE" noProof="0" dirty="0"/>
            </a:br>
            <a:r>
              <a:rPr lang="de-DE" noProof="0" dirty="0" err="1"/>
              <a:t>Coloured</a:t>
            </a:r>
            <a:r>
              <a:rPr lang="de-DE" noProof="0" dirty="0"/>
              <a:t> Area </a:t>
            </a:r>
            <a:r>
              <a:rPr lang="de-DE" noProof="0" dirty="0" err="1"/>
              <a:t>or</a:t>
            </a:r>
            <a:r>
              <a:rPr lang="de-DE" noProof="0" dirty="0"/>
              <a:t> </a:t>
            </a:r>
            <a:br>
              <a:rPr lang="de-DE" noProof="0" dirty="0"/>
            </a:br>
            <a:r>
              <a:rPr lang="de-DE" noProof="0" dirty="0"/>
              <a:t>Picture on </a:t>
            </a:r>
            <a:r>
              <a:rPr lang="de-DE" noProof="0" dirty="0" err="1"/>
              <a:t>the</a:t>
            </a:r>
            <a:r>
              <a:rPr lang="de-DE" noProof="0" dirty="0"/>
              <a:t> </a:t>
            </a:r>
            <a:r>
              <a:rPr lang="de-DE" noProof="0" dirty="0" err="1"/>
              <a:t>right</a:t>
            </a:r>
            <a:r>
              <a:rPr lang="de-DE" noProof="0" dirty="0"/>
              <a:t>.</a:t>
            </a:r>
          </a:p>
        </p:txBody>
      </p:sp>
    </p:spTree>
    <p:extLst>
      <p:ext uri="{BB962C8B-B14F-4D97-AF65-F5344CB8AC3E}">
        <p14:creationId xmlns:p14="http://schemas.microsoft.com/office/powerpoint/2010/main" val="2281348957"/>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harts &amp; Graphs">
  <p:cSld name="Charts &amp; Graphs">
    <p:spTree>
      <p:nvGrpSpPr>
        <p:cNvPr id="1" name="Shape 39"/>
        <p:cNvGrpSpPr/>
        <p:nvPr/>
      </p:nvGrpSpPr>
      <p:grpSpPr>
        <a:xfrm>
          <a:off x="0" y="0"/>
          <a:ext cx="0" cy="0"/>
          <a:chOff x="0" y="0"/>
          <a:chExt cx="0" cy="0"/>
        </a:xfrm>
      </p:grpSpPr>
      <p:sp>
        <p:nvSpPr>
          <p:cNvPr id="40" name="Google Shape;40;p8"/>
          <p:cNvSpPr txBox="1">
            <a:spLocks noGrp="1"/>
          </p:cNvSpPr>
          <p:nvPr>
            <p:ph type="body" idx="1"/>
          </p:nvPr>
        </p:nvSpPr>
        <p:spPr>
          <a:xfrm>
            <a:off x="334964" y="1445598"/>
            <a:ext cx="5564392" cy="3684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000"/>
              <a:buNone/>
              <a:defRPr sz="2000"/>
            </a:lvl1pPr>
            <a:lvl2pPr marL="914400" lvl="1" indent="-228600" algn="l">
              <a:lnSpc>
                <a:spcPct val="90000"/>
              </a:lnSpc>
              <a:spcBef>
                <a:spcPts val="1000"/>
              </a:spcBef>
              <a:spcAft>
                <a:spcPts val="0"/>
              </a:spcAft>
              <a:buClr>
                <a:schemeClr val="dk1"/>
              </a:buClr>
              <a:buSzPts val="2000"/>
              <a:buNone/>
              <a:defRPr/>
            </a:lvl2pPr>
            <a:lvl3pPr marL="1371600" lvl="2" indent="-228600" algn="l">
              <a:lnSpc>
                <a:spcPct val="90000"/>
              </a:lnSpc>
              <a:spcBef>
                <a:spcPts val="600"/>
              </a:spcBef>
              <a:spcAft>
                <a:spcPts val="0"/>
              </a:spcAft>
              <a:buClr>
                <a:schemeClr val="dk1"/>
              </a:buClr>
              <a:buSzPts val="1800"/>
              <a:buNone/>
              <a:defRPr/>
            </a:lvl3pPr>
            <a:lvl4pPr marL="1828800" lvl="3" indent="-228600" algn="l">
              <a:lnSpc>
                <a:spcPct val="90000"/>
              </a:lnSpc>
              <a:spcBef>
                <a:spcPts val="600"/>
              </a:spcBef>
              <a:spcAft>
                <a:spcPts val="0"/>
              </a:spcAft>
              <a:buClr>
                <a:schemeClr val="dk1"/>
              </a:buClr>
              <a:buSzPts val="1400"/>
              <a:buNone/>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8"/>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a:t>| </a:t>
            </a:r>
            <a:fld id="{00000000-1234-1234-1234-123412341234}" type="slidenum">
              <a:rPr lang="en-US" b="0">
                <a:solidFill>
                  <a:srgbClr val="888888"/>
                </a:solidFill>
              </a:rPr>
              <a:t>‹#›</a:t>
            </a:fld>
            <a:endParaRPr b="0">
              <a:solidFill>
                <a:srgbClr val="888888"/>
              </a:solidFill>
            </a:endParaRPr>
          </a:p>
        </p:txBody>
      </p:sp>
      <p:pic>
        <p:nvPicPr>
          <p:cNvPr id="42" name="Google Shape;42;p8" descr="Picture 7"/>
          <p:cNvPicPr preferRelativeResize="0"/>
          <p:nvPr/>
        </p:nvPicPr>
        <p:blipFill rotWithShape="1">
          <a:blip r:embed="rId2">
            <a:alphaModFix/>
          </a:blip>
          <a:srcRect/>
          <a:stretch/>
        </p:blipFill>
        <p:spPr>
          <a:xfrm>
            <a:off x="10384796" y="6161318"/>
            <a:ext cx="1467253" cy="477239"/>
          </a:xfrm>
          <a:prstGeom prst="rect">
            <a:avLst/>
          </a:prstGeom>
          <a:noFill/>
          <a:ln>
            <a:noFill/>
          </a:ln>
        </p:spPr>
      </p:pic>
      <p:cxnSp>
        <p:nvCxnSpPr>
          <p:cNvPr id="43" name="Google Shape;43;p8"/>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44" name="Google Shape;44;p8"/>
          <p:cNvSpPr txBox="1">
            <a:spLocks noGrp="1"/>
          </p:cNvSpPr>
          <p:nvPr>
            <p:ph type="body" idx="2"/>
          </p:nvPr>
        </p:nvSpPr>
        <p:spPr>
          <a:xfrm>
            <a:off x="6219570" y="1445598"/>
            <a:ext cx="5564392" cy="3684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000"/>
              <a:buNone/>
              <a:defRPr sz="2000"/>
            </a:lvl1pPr>
            <a:lvl2pPr marL="914400" lvl="1" indent="-228600" algn="l">
              <a:lnSpc>
                <a:spcPct val="90000"/>
              </a:lnSpc>
              <a:spcBef>
                <a:spcPts val="1000"/>
              </a:spcBef>
              <a:spcAft>
                <a:spcPts val="0"/>
              </a:spcAft>
              <a:buClr>
                <a:schemeClr val="dk1"/>
              </a:buClr>
              <a:buSzPts val="2000"/>
              <a:buNone/>
              <a:defRPr/>
            </a:lvl2pPr>
            <a:lvl3pPr marL="1371600" lvl="2" indent="-228600" algn="l">
              <a:lnSpc>
                <a:spcPct val="90000"/>
              </a:lnSpc>
              <a:spcBef>
                <a:spcPts val="600"/>
              </a:spcBef>
              <a:spcAft>
                <a:spcPts val="0"/>
              </a:spcAft>
              <a:buClr>
                <a:schemeClr val="dk1"/>
              </a:buClr>
              <a:buSzPts val="1800"/>
              <a:buNone/>
              <a:defRPr/>
            </a:lvl3pPr>
            <a:lvl4pPr marL="1828800" lvl="3" indent="-228600" algn="l">
              <a:lnSpc>
                <a:spcPct val="90000"/>
              </a:lnSpc>
              <a:spcBef>
                <a:spcPts val="600"/>
              </a:spcBef>
              <a:spcAft>
                <a:spcPts val="0"/>
              </a:spcAft>
              <a:buClr>
                <a:schemeClr val="dk1"/>
              </a:buClr>
              <a:buSzPts val="1400"/>
              <a:buNone/>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8"/>
          <p:cNvSpPr txBox="1">
            <a:spLocks noGrp="1"/>
          </p:cNvSpPr>
          <p:nvPr>
            <p:ph type="title"/>
          </p:nvPr>
        </p:nvSpPr>
        <p:spPr>
          <a:xfrm>
            <a:off x="334963" y="333375"/>
            <a:ext cx="9670885" cy="61255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8"/>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8"/>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extLst>
      <p:ext uri="{BB962C8B-B14F-4D97-AF65-F5344CB8AC3E}">
        <p14:creationId xmlns:p14="http://schemas.microsoft.com/office/powerpoint/2010/main" val="9636973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over Slide">
  <p:cSld name="Cover Slide">
    <p:spTree>
      <p:nvGrpSpPr>
        <p:cNvPr id="1" name="Shape 15"/>
        <p:cNvGrpSpPr/>
        <p:nvPr/>
      </p:nvGrpSpPr>
      <p:grpSpPr>
        <a:xfrm>
          <a:off x="0" y="0"/>
          <a:ext cx="0" cy="0"/>
          <a:chOff x="0" y="0"/>
          <a:chExt cx="0" cy="0"/>
        </a:xfrm>
      </p:grpSpPr>
      <p:pic>
        <p:nvPicPr>
          <p:cNvPr id="16" name="Google Shape;16;p5" descr="A picture containing background pattern&#10;&#10;Description automatically generated"/>
          <p:cNvPicPr preferRelativeResize="0"/>
          <p:nvPr/>
        </p:nvPicPr>
        <p:blipFill rotWithShape="1">
          <a:blip r:embed="rId2">
            <a:alphaModFix/>
          </a:blip>
          <a:srcRect l="15211" t="1084" r="16982" b="2258"/>
          <a:stretch/>
        </p:blipFill>
        <p:spPr>
          <a:xfrm>
            <a:off x="-12699" y="0"/>
            <a:ext cx="6972299" cy="6858000"/>
          </a:xfrm>
          <a:prstGeom prst="rect">
            <a:avLst/>
          </a:prstGeom>
          <a:noFill/>
          <a:ln>
            <a:noFill/>
          </a:ln>
        </p:spPr>
      </p:pic>
      <p:pic>
        <p:nvPicPr>
          <p:cNvPr id="17" name="Google Shape;17;p5" descr="Background pattern&#10;&#10;Description automatically generated with medium confidence"/>
          <p:cNvPicPr preferRelativeResize="0"/>
          <p:nvPr/>
        </p:nvPicPr>
        <p:blipFill rotWithShape="1">
          <a:blip r:embed="rId3">
            <a:alphaModFix/>
          </a:blip>
          <a:srcRect l="23889" t="15896" b="50000"/>
          <a:stretch/>
        </p:blipFill>
        <p:spPr>
          <a:xfrm>
            <a:off x="6959600" y="4524065"/>
            <a:ext cx="5232400" cy="2344445"/>
          </a:xfrm>
          <a:prstGeom prst="rect">
            <a:avLst/>
          </a:prstGeom>
          <a:noFill/>
          <a:ln>
            <a:noFill/>
          </a:ln>
        </p:spPr>
      </p:pic>
      <p:pic>
        <p:nvPicPr>
          <p:cNvPr id="18" name="Google Shape;18;p5" descr="Background pattern&#10;&#10;Description automatically generated with medium confidence"/>
          <p:cNvPicPr preferRelativeResize="0"/>
          <p:nvPr/>
        </p:nvPicPr>
        <p:blipFill rotWithShape="1">
          <a:blip r:embed="rId3">
            <a:alphaModFix/>
          </a:blip>
          <a:srcRect l="23889" t="17791" b="50607"/>
          <a:stretch/>
        </p:blipFill>
        <p:spPr>
          <a:xfrm rot="10800000" flipH="1">
            <a:off x="6959600" y="-34506"/>
            <a:ext cx="5232400" cy="2172469"/>
          </a:xfrm>
          <a:prstGeom prst="rect">
            <a:avLst/>
          </a:prstGeom>
          <a:noFill/>
          <a:ln>
            <a:noFill/>
          </a:ln>
        </p:spPr>
      </p:pic>
      <p:sp>
        <p:nvSpPr>
          <p:cNvPr id="19" name="Google Shape;19;p5"/>
          <p:cNvSpPr/>
          <p:nvPr/>
        </p:nvSpPr>
        <p:spPr>
          <a:xfrm>
            <a:off x="0" y="2167197"/>
            <a:ext cx="6959600" cy="2481943"/>
          </a:xfrm>
          <a:prstGeom prst="rect">
            <a:avLst/>
          </a:prstGeom>
          <a:gradFill>
            <a:gsLst>
              <a:gs pos="0">
                <a:srgbClr val="00B1C3">
                  <a:alpha val="54509"/>
                </a:srgbClr>
              </a:gs>
              <a:gs pos="66000">
                <a:srgbClr val="345DA7">
                  <a:alpha val="79607"/>
                </a:srgbClr>
              </a:gs>
              <a:gs pos="100000">
                <a:srgbClr val="9451B8"/>
              </a:gs>
            </a:gsLst>
            <a:lin ang="189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0" name="Google Shape;20;p5" descr="A picture containing graphical user interface&#10;&#10;Description automatically generated"/>
          <p:cNvPicPr preferRelativeResize="0"/>
          <p:nvPr/>
        </p:nvPicPr>
        <p:blipFill rotWithShape="1">
          <a:blip r:embed="rId4">
            <a:alphaModFix/>
          </a:blip>
          <a:srcRect/>
          <a:stretch/>
        </p:blipFill>
        <p:spPr>
          <a:xfrm>
            <a:off x="7820025" y="2898952"/>
            <a:ext cx="3524249" cy="1143423"/>
          </a:xfrm>
          <a:prstGeom prst="rect">
            <a:avLst/>
          </a:prstGeom>
          <a:noFill/>
          <a:ln>
            <a:noFill/>
          </a:ln>
        </p:spPr>
      </p:pic>
      <p:sp>
        <p:nvSpPr>
          <p:cNvPr id="21" name="Google Shape;21;p5"/>
          <p:cNvSpPr txBox="1">
            <a:spLocks noGrp="1"/>
          </p:cNvSpPr>
          <p:nvPr>
            <p:ph type="ctrTitle"/>
          </p:nvPr>
        </p:nvSpPr>
        <p:spPr>
          <a:xfrm>
            <a:off x="355983" y="2701110"/>
            <a:ext cx="6640129" cy="57051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3600"/>
              <a:buFont typeface="Calibri"/>
              <a:buNone/>
              <a:defRPr sz="36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5"/>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42900" algn="l">
              <a:lnSpc>
                <a:spcPct val="9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5"/>
          <p:cNvSpPr txBox="1">
            <a:spLocks noGrp="1"/>
          </p:cNvSpPr>
          <p:nvPr>
            <p:ph type="body" idx="2"/>
          </p:nvPr>
        </p:nvSpPr>
        <p:spPr>
          <a:xfrm>
            <a:off x="355600" y="3922166"/>
            <a:ext cx="4637088" cy="4873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42900" algn="l">
              <a:lnSpc>
                <a:spcPct val="9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3580402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ontent Slide">
  <p:cSld name="Content Slide">
    <p:spTree>
      <p:nvGrpSpPr>
        <p:cNvPr id="1" name="Shape 24"/>
        <p:cNvGrpSpPr/>
        <p:nvPr/>
      </p:nvGrpSpPr>
      <p:grpSpPr>
        <a:xfrm>
          <a:off x="0" y="0"/>
          <a:ext cx="0" cy="0"/>
          <a:chOff x="0" y="0"/>
          <a:chExt cx="0" cy="0"/>
        </a:xfrm>
      </p:grpSpPr>
      <p:pic>
        <p:nvPicPr>
          <p:cNvPr id="25" name="Google Shape;25;p6" descr="Picture 12"/>
          <p:cNvPicPr preferRelativeResize="0"/>
          <p:nvPr/>
        </p:nvPicPr>
        <p:blipFill rotWithShape="1">
          <a:blip r:embed="rId2">
            <a:alphaModFix/>
          </a:blip>
          <a:srcRect t="29536" r="6521"/>
          <a:stretch/>
        </p:blipFill>
        <p:spPr>
          <a:xfrm>
            <a:off x="10319993" y="0"/>
            <a:ext cx="1872007" cy="1524000"/>
          </a:xfrm>
          <a:prstGeom prst="rect">
            <a:avLst/>
          </a:prstGeom>
          <a:noFill/>
          <a:ln>
            <a:noFill/>
          </a:ln>
        </p:spPr>
      </p:pic>
      <p:pic>
        <p:nvPicPr>
          <p:cNvPr id="26" name="Google Shape;26;p6" descr="Picture 7"/>
          <p:cNvPicPr preferRelativeResize="0"/>
          <p:nvPr/>
        </p:nvPicPr>
        <p:blipFill rotWithShape="1">
          <a:blip r:embed="rId3">
            <a:alphaModFix/>
          </a:blip>
          <a:srcRect/>
          <a:stretch/>
        </p:blipFill>
        <p:spPr>
          <a:xfrm>
            <a:off x="10384796" y="6161318"/>
            <a:ext cx="1467253" cy="477239"/>
          </a:xfrm>
          <a:prstGeom prst="rect">
            <a:avLst/>
          </a:prstGeom>
          <a:noFill/>
          <a:ln>
            <a:noFill/>
          </a:ln>
        </p:spPr>
      </p:pic>
      <p:cxnSp>
        <p:nvCxnSpPr>
          <p:cNvPr id="27" name="Google Shape;27;p6"/>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28" name="Google Shape;28;p6"/>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a:t>| </a:t>
            </a:r>
            <a:fld id="{00000000-1234-1234-1234-123412341234}" type="slidenum">
              <a:rPr lang="en-US" b="0">
                <a:solidFill>
                  <a:srgbClr val="888888"/>
                </a:solidFill>
              </a:rPr>
              <a:t>‹#›</a:t>
            </a:fld>
            <a:endParaRPr b="0">
              <a:solidFill>
                <a:srgbClr val="888888"/>
              </a:solidFill>
            </a:endParaRPr>
          </a:p>
        </p:txBody>
      </p:sp>
      <p:sp>
        <p:nvSpPr>
          <p:cNvPr id="29" name="Google Shape;29;p6"/>
          <p:cNvSpPr txBox="1">
            <a:spLocks noGrp="1"/>
          </p:cNvSpPr>
          <p:nvPr>
            <p:ph type="title"/>
          </p:nvPr>
        </p:nvSpPr>
        <p:spPr>
          <a:xfrm>
            <a:off x="354724" y="365125"/>
            <a:ext cx="10515600" cy="622847"/>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6"/>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6"/>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6"/>
          <p:cNvSpPr txBox="1">
            <a:spLocks noGrp="1"/>
          </p:cNvSpPr>
          <p:nvPr>
            <p:ph type="body" idx="1"/>
          </p:nvPr>
        </p:nvSpPr>
        <p:spPr>
          <a:xfrm>
            <a:off x="334963" y="1220432"/>
            <a:ext cx="6854876" cy="4285459"/>
          </a:xfrm>
          <a:prstGeom prst="rect">
            <a:avLst/>
          </a:prstGeom>
          <a:noFill/>
          <a:ln>
            <a:noFill/>
          </a:ln>
        </p:spPr>
        <p:txBody>
          <a:bodyPr spcFirstLastPara="1" wrap="square" lIns="91425" tIns="45700" rIns="91425" bIns="45700" anchor="t" anchorCtr="0">
            <a:normAutofit/>
          </a:bodyPr>
          <a:lstStyle>
            <a:lvl1pPr marL="457200" lvl="0" indent="-355600" algn="l">
              <a:lnSpc>
                <a:spcPct val="90000"/>
              </a:lnSpc>
              <a:spcBef>
                <a:spcPts val="1000"/>
              </a:spcBef>
              <a:spcAft>
                <a:spcPts val="0"/>
              </a:spcAft>
              <a:buClr>
                <a:schemeClr val="dk1"/>
              </a:buClr>
              <a:buSzPts val="2000"/>
              <a:buChar char="•"/>
              <a:defRPr sz="2000"/>
            </a:lvl1pPr>
            <a:lvl2pPr marL="914400" lvl="1" indent="-355600" algn="l">
              <a:lnSpc>
                <a:spcPct val="90000"/>
              </a:lnSpc>
              <a:spcBef>
                <a:spcPts val="1000"/>
              </a:spcBef>
              <a:spcAft>
                <a:spcPts val="0"/>
              </a:spcAft>
              <a:buClr>
                <a:schemeClr val="dk1"/>
              </a:buClr>
              <a:buSzPts val="2000"/>
              <a:buFont typeface="NTR"/>
              <a:buChar char="−"/>
              <a:defRPr sz="2000"/>
            </a:lvl2pPr>
            <a:lvl3pPr marL="1371600" lvl="2" indent="-355600" algn="l">
              <a:lnSpc>
                <a:spcPct val="90000"/>
              </a:lnSpc>
              <a:spcBef>
                <a:spcPts val="600"/>
              </a:spcBef>
              <a:spcAft>
                <a:spcPts val="0"/>
              </a:spcAft>
              <a:buClr>
                <a:schemeClr val="dk1"/>
              </a:buClr>
              <a:buSzPts val="2000"/>
              <a:buFont typeface="Noto Sans Symbols"/>
              <a:buChar char="▪"/>
              <a:defRPr sz="2000"/>
            </a:lvl3pPr>
            <a:lvl4pPr marL="1828800" lvl="3" indent="-342900" algn="l">
              <a:lnSpc>
                <a:spcPct val="90000"/>
              </a:lnSpc>
              <a:spcBef>
                <a:spcPts val="600"/>
              </a:spcBef>
              <a:spcAft>
                <a:spcPts val="0"/>
              </a:spcAft>
              <a:buClr>
                <a:schemeClr val="dk1"/>
              </a:buClr>
              <a:buSzPts val="1800"/>
              <a:buChar char="•"/>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4953741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Cover Slide">
  <p:cSld name="Cover Slide">
    <p:spTree>
      <p:nvGrpSpPr>
        <p:cNvPr id="1" name="Shape 15"/>
        <p:cNvGrpSpPr/>
        <p:nvPr/>
      </p:nvGrpSpPr>
      <p:grpSpPr>
        <a:xfrm>
          <a:off x="0" y="0"/>
          <a:ext cx="0" cy="0"/>
          <a:chOff x="0" y="0"/>
          <a:chExt cx="0" cy="0"/>
        </a:xfrm>
      </p:grpSpPr>
      <p:pic>
        <p:nvPicPr>
          <p:cNvPr id="16" name="Google Shape;16;p5" descr="A picture containing background pattern&#10;&#10;Description automatically generated"/>
          <p:cNvPicPr preferRelativeResize="0"/>
          <p:nvPr/>
        </p:nvPicPr>
        <p:blipFill rotWithShape="1">
          <a:blip r:embed="rId2">
            <a:alphaModFix/>
          </a:blip>
          <a:srcRect l="15211" t="1084" r="16982" b="2258"/>
          <a:stretch/>
        </p:blipFill>
        <p:spPr>
          <a:xfrm>
            <a:off x="-12699" y="0"/>
            <a:ext cx="6972299" cy="6858000"/>
          </a:xfrm>
          <a:prstGeom prst="rect">
            <a:avLst/>
          </a:prstGeom>
          <a:noFill/>
          <a:ln>
            <a:noFill/>
          </a:ln>
        </p:spPr>
      </p:pic>
      <p:pic>
        <p:nvPicPr>
          <p:cNvPr id="17" name="Google Shape;17;p5" descr="Background pattern&#10;&#10;Description automatically generated with medium confidence"/>
          <p:cNvPicPr preferRelativeResize="0"/>
          <p:nvPr/>
        </p:nvPicPr>
        <p:blipFill rotWithShape="1">
          <a:blip r:embed="rId3">
            <a:alphaModFix/>
          </a:blip>
          <a:srcRect l="23889" t="15896" b="50000"/>
          <a:stretch/>
        </p:blipFill>
        <p:spPr>
          <a:xfrm>
            <a:off x="6959600" y="4524065"/>
            <a:ext cx="5232400" cy="2344445"/>
          </a:xfrm>
          <a:prstGeom prst="rect">
            <a:avLst/>
          </a:prstGeom>
          <a:noFill/>
          <a:ln>
            <a:noFill/>
          </a:ln>
        </p:spPr>
      </p:pic>
      <p:pic>
        <p:nvPicPr>
          <p:cNvPr id="18" name="Google Shape;18;p5" descr="Background pattern&#10;&#10;Description automatically generated with medium confidence"/>
          <p:cNvPicPr preferRelativeResize="0"/>
          <p:nvPr/>
        </p:nvPicPr>
        <p:blipFill rotWithShape="1">
          <a:blip r:embed="rId3">
            <a:alphaModFix/>
          </a:blip>
          <a:srcRect l="23889" t="17791" b="50607"/>
          <a:stretch/>
        </p:blipFill>
        <p:spPr>
          <a:xfrm rot="10800000" flipH="1">
            <a:off x="6959600" y="-1"/>
            <a:ext cx="5232400" cy="2172469"/>
          </a:xfrm>
          <a:prstGeom prst="rect">
            <a:avLst/>
          </a:prstGeom>
          <a:noFill/>
          <a:ln>
            <a:noFill/>
          </a:ln>
        </p:spPr>
      </p:pic>
      <p:sp>
        <p:nvSpPr>
          <p:cNvPr id="19" name="Google Shape;19;p5"/>
          <p:cNvSpPr/>
          <p:nvPr/>
        </p:nvSpPr>
        <p:spPr>
          <a:xfrm>
            <a:off x="0" y="2167197"/>
            <a:ext cx="6959600" cy="2481943"/>
          </a:xfrm>
          <a:prstGeom prst="rect">
            <a:avLst/>
          </a:prstGeom>
          <a:gradFill>
            <a:gsLst>
              <a:gs pos="0">
                <a:srgbClr val="00B1C3">
                  <a:alpha val="54509"/>
                </a:srgbClr>
              </a:gs>
              <a:gs pos="66000">
                <a:srgbClr val="345DA7">
                  <a:alpha val="79607"/>
                </a:srgbClr>
              </a:gs>
              <a:gs pos="100000">
                <a:srgbClr val="9451B8"/>
              </a:gs>
            </a:gsLst>
            <a:lin ang="189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0" name="Google Shape;20;p5" descr="A picture containing graphical user interface&#10;&#10;Description automatically generated"/>
          <p:cNvPicPr preferRelativeResize="0"/>
          <p:nvPr/>
        </p:nvPicPr>
        <p:blipFill rotWithShape="1">
          <a:blip r:embed="rId4">
            <a:alphaModFix/>
          </a:blip>
          <a:srcRect/>
          <a:stretch/>
        </p:blipFill>
        <p:spPr>
          <a:xfrm>
            <a:off x="7820025" y="2898952"/>
            <a:ext cx="3524249" cy="1143423"/>
          </a:xfrm>
          <a:prstGeom prst="rect">
            <a:avLst/>
          </a:prstGeom>
          <a:noFill/>
          <a:ln>
            <a:noFill/>
          </a:ln>
        </p:spPr>
      </p:pic>
      <p:sp>
        <p:nvSpPr>
          <p:cNvPr id="21" name="Google Shape;21;p5"/>
          <p:cNvSpPr txBox="1">
            <a:spLocks noGrp="1"/>
          </p:cNvSpPr>
          <p:nvPr>
            <p:ph type="ctrTitle"/>
          </p:nvPr>
        </p:nvSpPr>
        <p:spPr>
          <a:xfrm>
            <a:off x="355983" y="2701110"/>
            <a:ext cx="6640129" cy="57051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3600"/>
              <a:buFont typeface="Calibri"/>
              <a:buNone/>
              <a:defRPr sz="36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5"/>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42900" algn="l">
              <a:lnSpc>
                <a:spcPct val="9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5"/>
          <p:cNvSpPr txBox="1">
            <a:spLocks noGrp="1"/>
          </p:cNvSpPr>
          <p:nvPr>
            <p:ph type="body" idx="2"/>
          </p:nvPr>
        </p:nvSpPr>
        <p:spPr>
          <a:xfrm>
            <a:off x="355600" y="3922166"/>
            <a:ext cx="4637088" cy="4873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42900" algn="l">
              <a:lnSpc>
                <a:spcPct val="9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5928260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ontent Slide">
  <p:cSld name="Content Slide">
    <p:spTree>
      <p:nvGrpSpPr>
        <p:cNvPr id="1" name="Shape 24"/>
        <p:cNvGrpSpPr/>
        <p:nvPr/>
      </p:nvGrpSpPr>
      <p:grpSpPr>
        <a:xfrm>
          <a:off x="0" y="0"/>
          <a:ext cx="0" cy="0"/>
          <a:chOff x="0" y="0"/>
          <a:chExt cx="0" cy="0"/>
        </a:xfrm>
      </p:grpSpPr>
      <p:pic>
        <p:nvPicPr>
          <p:cNvPr id="25" name="Google Shape;25;p6" descr="Picture 12"/>
          <p:cNvPicPr preferRelativeResize="0"/>
          <p:nvPr/>
        </p:nvPicPr>
        <p:blipFill rotWithShape="1">
          <a:blip r:embed="rId2">
            <a:alphaModFix/>
          </a:blip>
          <a:srcRect t="29536" r="6521"/>
          <a:stretch/>
        </p:blipFill>
        <p:spPr>
          <a:xfrm>
            <a:off x="10319993" y="0"/>
            <a:ext cx="1872007" cy="1524000"/>
          </a:xfrm>
          <a:prstGeom prst="rect">
            <a:avLst/>
          </a:prstGeom>
          <a:noFill/>
          <a:ln>
            <a:noFill/>
          </a:ln>
        </p:spPr>
      </p:pic>
      <p:pic>
        <p:nvPicPr>
          <p:cNvPr id="26" name="Google Shape;26;p6" descr="Picture 7"/>
          <p:cNvPicPr preferRelativeResize="0"/>
          <p:nvPr/>
        </p:nvPicPr>
        <p:blipFill rotWithShape="1">
          <a:blip r:embed="rId3">
            <a:alphaModFix/>
          </a:blip>
          <a:srcRect/>
          <a:stretch/>
        </p:blipFill>
        <p:spPr>
          <a:xfrm>
            <a:off x="10384796" y="6161318"/>
            <a:ext cx="1467253" cy="477239"/>
          </a:xfrm>
          <a:prstGeom prst="rect">
            <a:avLst/>
          </a:prstGeom>
          <a:noFill/>
          <a:ln>
            <a:noFill/>
          </a:ln>
        </p:spPr>
      </p:pic>
      <p:cxnSp>
        <p:nvCxnSpPr>
          <p:cNvPr id="27" name="Google Shape;27;p6"/>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28" name="Google Shape;28;p6"/>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a:t>| </a:t>
            </a:r>
            <a:fld id="{00000000-1234-1234-1234-123412341234}" type="slidenum">
              <a:rPr lang="en-US" b="0">
                <a:solidFill>
                  <a:srgbClr val="888888"/>
                </a:solidFill>
              </a:rPr>
              <a:t>‹#›</a:t>
            </a:fld>
            <a:endParaRPr b="0">
              <a:solidFill>
                <a:srgbClr val="888888"/>
              </a:solidFill>
            </a:endParaRPr>
          </a:p>
        </p:txBody>
      </p:sp>
      <p:sp>
        <p:nvSpPr>
          <p:cNvPr id="29" name="Google Shape;29;p6"/>
          <p:cNvSpPr txBox="1">
            <a:spLocks noGrp="1"/>
          </p:cNvSpPr>
          <p:nvPr>
            <p:ph type="title"/>
          </p:nvPr>
        </p:nvSpPr>
        <p:spPr>
          <a:xfrm>
            <a:off x="354724" y="365125"/>
            <a:ext cx="10515600" cy="622847"/>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6"/>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6"/>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6"/>
          <p:cNvSpPr txBox="1">
            <a:spLocks noGrp="1"/>
          </p:cNvSpPr>
          <p:nvPr>
            <p:ph type="body" idx="1"/>
          </p:nvPr>
        </p:nvSpPr>
        <p:spPr>
          <a:xfrm>
            <a:off x="334963" y="1220432"/>
            <a:ext cx="6854876" cy="4285459"/>
          </a:xfrm>
          <a:prstGeom prst="rect">
            <a:avLst/>
          </a:prstGeom>
          <a:noFill/>
          <a:ln>
            <a:noFill/>
          </a:ln>
        </p:spPr>
        <p:txBody>
          <a:bodyPr spcFirstLastPara="1" wrap="square" lIns="91425" tIns="45700" rIns="91425" bIns="45700" anchor="t" anchorCtr="0">
            <a:normAutofit/>
          </a:bodyPr>
          <a:lstStyle>
            <a:lvl1pPr marL="457200" lvl="0" indent="-355600" algn="l">
              <a:lnSpc>
                <a:spcPct val="90000"/>
              </a:lnSpc>
              <a:spcBef>
                <a:spcPts val="1000"/>
              </a:spcBef>
              <a:spcAft>
                <a:spcPts val="0"/>
              </a:spcAft>
              <a:buClr>
                <a:schemeClr val="dk1"/>
              </a:buClr>
              <a:buSzPts val="2000"/>
              <a:buChar char="•"/>
              <a:defRPr sz="2000"/>
            </a:lvl1pPr>
            <a:lvl2pPr marL="914400" lvl="1" indent="-355600" algn="l">
              <a:lnSpc>
                <a:spcPct val="90000"/>
              </a:lnSpc>
              <a:spcBef>
                <a:spcPts val="1000"/>
              </a:spcBef>
              <a:spcAft>
                <a:spcPts val="0"/>
              </a:spcAft>
              <a:buClr>
                <a:schemeClr val="dk1"/>
              </a:buClr>
              <a:buSzPts val="2000"/>
              <a:buFont typeface="NTR"/>
              <a:buChar char="−"/>
              <a:defRPr sz="2000"/>
            </a:lvl2pPr>
            <a:lvl3pPr marL="1371600" lvl="2" indent="-355600" algn="l">
              <a:lnSpc>
                <a:spcPct val="90000"/>
              </a:lnSpc>
              <a:spcBef>
                <a:spcPts val="600"/>
              </a:spcBef>
              <a:spcAft>
                <a:spcPts val="0"/>
              </a:spcAft>
              <a:buClr>
                <a:schemeClr val="dk1"/>
              </a:buClr>
              <a:buSzPts val="2000"/>
              <a:buFont typeface="Noto Sans Symbols"/>
              <a:buChar char="▪"/>
              <a:defRPr sz="2000"/>
            </a:lvl3pPr>
            <a:lvl4pPr marL="1828800" lvl="3" indent="-342900" algn="l">
              <a:lnSpc>
                <a:spcPct val="90000"/>
              </a:lnSpc>
              <a:spcBef>
                <a:spcPts val="600"/>
              </a:spcBef>
              <a:spcAft>
                <a:spcPts val="0"/>
              </a:spcAft>
              <a:buClr>
                <a:schemeClr val="dk1"/>
              </a:buClr>
              <a:buSzPts val="1800"/>
              <a:buChar char="•"/>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0664436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Last Slide">
  <p:cSld name="Last Slide">
    <p:spTree>
      <p:nvGrpSpPr>
        <p:cNvPr id="1" name="Shape 33"/>
        <p:cNvGrpSpPr/>
        <p:nvPr/>
      </p:nvGrpSpPr>
      <p:grpSpPr>
        <a:xfrm>
          <a:off x="0" y="0"/>
          <a:ext cx="0" cy="0"/>
          <a:chOff x="0" y="0"/>
          <a:chExt cx="0" cy="0"/>
        </a:xfrm>
      </p:grpSpPr>
      <p:pic>
        <p:nvPicPr>
          <p:cNvPr id="34" name="Google Shape;34;p7" descr="A car driving on a road&#10;&#10;Description automatically generated with low confidence"/>
          <p:cNvPicPr preferRelativeResize="0"/>
          <p:nvPr/>
        </p:nvPicPr>
        <p:blipFill rotWithShape="1">
          <a:blip r:embed="rId2">
            <a:alphaModFix/>
          </a:blip>
          <a:srcRect r="15256"/>
          <a:stretch/>
        </p:blipFill>
        <p:spPr>
          <a:xfrm>
            <a:off x="4239034" y="7042"/>
            <a:ext cx="7952966" cy="6850958"/>
          </a:xfrm>
          <a:prstGeom prst="rect">
            <a:avLst/>
          </a:prstGeom>
          <a:noFill/>
          <a:ln>
            <a:noFill/>
          </a:ln>
        </p:spPr>
      </p:pic>
      <p:sp>
        <p:nvSpPr>
          <p:cNvPr id="35" name="Google Shape;35;p7"/>
          <p:cNvSpPr txBox="1">
            <a:spLocks noGrp="1"/>
          </p:cNvSpPr>
          <p:nvPr>
            <p:ph type="title"/>
          </p:nvPr>
        </p:nvSpPr>
        <p:spPr>
          <a:xfrm>
            <a:off x="1481958" y="3007410"/>
            <a:ext cx="5514153" cy="555551"/>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36" name="Google Shape;36;p7"/>
          <p:cNvPicPr preferRelativeResize="0"/>
          <p:nvPr/>
        </p:nvPicPr>
        <p:blipFill rotWithShape="1">
          <a:blip r:embed="rId3">
            <a:alphaModFix/>
          </a:blip>
          <a:srcRect/>
          <a:stretch/>
        </p:blipFill>
        <p:spPr>
          <a:xfrm>
            <a:off x="465238" y="549275"/>
            <a:ext cx="3670300" cy="1193800"/>
          </a:xfrm>
          <a:prstGeom prst="rect">
            <a:avLst/>
          </a:prstGeom>
          <a:noFill/>
          <a:ln>
            <a:noFill/>
          </a:ln>
        </p:spPr>
      </p:pic>
      <p:sp>
        <p:nvSpPr>
          <p:cNvPr id="37" name="Google Shape;37;p7"/>
          <p:cNvSpPr txBox="1">
            <a:spLocks noGrp="1"/>
          </p:cNvSpPr>
          <p:nvPr>
            <p:ph type="subTitle" idx="1"/>
          </p:nvPr>
        </p:nvSpPr>
        <p:spPr>
          <a:xfrm>
            <a:off x="7136524" y="4834759"/>
            <a:ext cx="4330262" cy="483475"/>
          </a:xfrm>
          <a:prstGeom prst="rect">
            <a:avLst/>
          </a:prstGeom>
          <a:noFill/>
          <a:ln>
            <a:noFill/>
          </a:ln>
        </p:spPr>
        <p:txBody>
          <a:bodyPr spcFirstLastPara="1" wrap="square" lIns="91425" tIns="45700" rIns="91425" bIns="45700" anchor="t" anchorCtr="0">
            <a:normAutofit/>
          </a:bodyPr>
          <a:lstStyle>
            <a:lvl1pPr lvl="0" algn="r">
              <a:lnSpc>
                <a:spcPct val="90000"/>
              </a:lnSpc>
              <a:spcBef>
                <a:spcPts val="1000"/>
              </a:spcBef>
              <a:spcAft>
                <a:spcPts val="0"/>
              </a:spcAft>
              <a:buClr>
                <a:schemeClr val="lt1"/>
              </a:buClr>
              <a:buSzPts val="2400"/>
              <a:buNone/>
              <a:defRPr sz="2400">
                <a:solidFill>
                  <a:schemeClr val="lt1"/>
                </a:solidFill>
              </a:defRPr>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8" name="Google Shape;38;p7"/>
          <p:cNvSpPr txBox="1">
            <a:spLocks noGrp="1"/>
          </p:cNvSpPr>
          <p:nvPr>
            <p:ph type="body" idx="2"/>
          </p:nvPr>
        </p:nvSpPr>
        <p:spPr>
          <a:xfrm>
            <a:off x="7126288" y="5434013"/>
            <a:ext cx="4371975" cy="550862"/>
          </a:xfrm>
          <a:prstGeom prst="rect">
            <a:avLst/>
          </a:prstGeom>
          <a:noFill/>
          <a:ln>
            <a:noFill/>
          </a:ln>
        </p:spPr>
        <p:txBody>
          <a:bodyPr spcFirstLastPara="1" wrap="square" lIns="91425" tIns="45700" rIns="91425" bIns="45700" anchor="t" anchorCtr="0">
            <a:normAutofit/>
          </a:bodyPr>
          <a:lstStyle>
            <a:lvl1pPr marL="457200" lvl="0" indent="-228600" algn="r">
              <a:lnSpc>
                <a:spcPct val="90000"/>
              </a:lnSpc>
              <a:spcBef>
                <a:spcPts val="1000"/>
              </a:spcBef>
              <a:spcAft>
                <a:spcPts val="0"/>
              </a:spcAft>
              <a:buClr>
                <a:schemeClr val="lt1"/>
              </a:buClr>
              <a:buSzPts val="2400"/>
              <a:buNone/>
              <a:defRPr>
                <a:solidFill>
                  <a:schemeClr val="lt1"/>
                </a:solidFill>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42900" algn="l">
              <a:lnSpc>
                <a:spcPct val="9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36684181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Charts &amp; Graphs">
  <p:cSld name="Charts &amp; Graphs">
    <p:spTree>
      <p:nvGrpSpPr>
        <p:cNvPr id="1" name="Shape 39"/>
        <p:cNvGrpSpPr/>
        <p:nvPr/>
      </p:nvGrpSpPr>
      <p:grpSpPr>
        <a:xfrm>
          <a:off x="0" y="0"/>
          <a:ext cx="0" cy="0"/>
          <a:chOff x="0" y="0"/>
          <a:chExt cx="0" cy="0"/>
        </a:xfrm>
      </p:grpSpPr>
      <p:sp>
        <p:nvSpPr>
          <p:cNvPr id="40" name="Google Shape;40;p8"/>
          <p:cNvSpPr txBox="1">
            <a:spLocks noGrp="1"/>
          </p:cNvSpPr>
          <p:nvPr>
            <p:ph type="body" idx="1"/>
          </p:nvPr>
        </p:nvSpPr>
        <p:spPr>
          <a:xfrm>
            <a:off x="334964" y="1445598"/>
            <a:ext cx="5564392" cy="3684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000"/>
              <a:buNone/>
              <a:defRPr sz="2000"/>
            </a:lvl1pPr>
            <a:lvl2pPr marL="914400" lvl="1" indent="-228600" algn="l">
              <a:lnSpc>
                <a:spcPct val="90000"/>
              </a:lnSpc>
              <a:spcBef>
                <a:spcPts val="1000"/>
              </a:spcBef>
              <a:spcAft>
                <a:spcPts val="0"/>
              </a:spcAft>
              <a:buClr>
                <a:schemeClr val="dk1"/>
              </a:buClr>
              <a:buSzPts val="2000"/>
              <a:buNone/>
              <a:defRPr/>
            </a:lvl2pPr>
            <a:lvl3pPr marL="1371600" lvl="2" indent="-228600" algn="l">
              <a:lnSpc>
                <a:spcPct val="90000"/>
              </a:lnSpc>
              <a:spcBef>
                <a:spcPts val="600"/>
              </a:spcBef>
              <a:spcAft>
                <a:spcPts val="0"/>
              </a:spcAft>
              <a:buClr>
                <a:schemeClr val="dk1"/>
              </a:buClr>
              <a:buSzPts val="1800"/>
              <a:buNone/>
              <a:defRPr/>
            </a:lvl3pPr>
            <a:lvl4pPr marL="1828800" lvl="3" indent="-228600" algn="l">
              <a:lnSpc>
                <a:spcPct val="90000"/>
              </a:lnSpc>
              <a:spcBef>
                <a:spcPts val="600"/>
              </a:spcBef>
              <a:spcAft>
                <a:spcPts val="0"/>
              </a:spcAft>
              <a:buClr>
                <a:schemeClr val="dk1"/>
              </a:buClr>
              <a:buSzPts val="1400"/>
              <a:buNone/>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8"/>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a:t>| </a:t>
            </a:r>
            <a:fld id="{00000000-1234-1234-1234-123412341234}" type="slidenum">
              <a:rPr lang="en-US" b="0">
                <a:solidFill>
                  <a:srgbClr val="888888"/>
                </a:solidFill>
              </a:rPr>
              <a:t>‹#›</a:t>
            </a:fld>
            <a:endParaRPr b="0">
              <a:solidFill>
                <a:srgbClr val="888888"/>
              </a:solidFill>
            </a:endParaRPr>
          </a:p>
        </p:txBody>
      </p:sp>
      <p:pic>
        <p:nvPicPr>
          <p:cNvPr id="42" name="Google Shape;42;p8" descr="Picture 7"/>
          <p:cNvPicPr preferRelativeResize="0"/>
          <p:nvPr/>
        </p:nvPicPr>
        <p:blipFill rotWithShape="1">
          <a:blip r:embed="rId2">
            <a:alphaModFix/>
          </a:blip>
          <a:srcRect/>
          <a:stretch/>
        </p:blipFill>
        <p:spPr>
          <a:xfrm>
            <a:off x="10384796" y="6161318"/>
            <a:ext cx="1467253" cy="477239"/>
          </a:xfrm>
          <a:prstGeom prst="rect">
            <a:avLst/>
          </a:prstGeom>
          <a:noFill/>
          <a:ln>
            <a:noFill/>
          </a:ln>
        </p:spPr>
      </p:pic>
      <p:cxnSp>
        <p:nvCxnSpPr>
          <p:cNvPr id="43" name="Google Shape;43;p8"/>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44" name="Google Shape;44;p8"/>
          <p:cNvSpPr txBox="1">
            <a:spLocks noGrp="1"/>
          </p:cNvSpPr>
          <p:nvPr>
            <p:ph type="body" idx="2"/>
          </p:nvPr>
        </p:nvSpPr>
        <p:spPr>
          <a:xfrm>
            <a:off x="6219570" y="1445598"/>
            <a:ext cx="5564392" cy="3684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000"/>
              <a:buNone/>
              <a:defRPr sz="2000"/>
            </a:lvl1pPr>
            <a:lvl2pPr marL="914400" lvl="1" indent="-228600" algn="l">
              <a:lnSpc>
                <a:spcPct val="90000"/>
              </a:lnSpc>
              <a:spcBef>
                <a:spcPts val="1000"/>
              </a:spcBef>
              <a:spcAft>
                <a:spcPts val="0"/>
              </a:spcAft>
              <a:buClr>
                <a:schemeClr val="dk1"/>
              </a:buClr>
              <a:buSzPts val="2000"/>
              <a:buNone/>
              <a:defRPr/>
            </a:lvl2pPr>
            <a:lvl3pPr marL="1371600" lvl="2" indent="-228600" algn="l">
              <a:lnSpc>
                <a:spcPct val="90000"/>
              </a:lnSpc>
              <a:spcBef>
                <a:spcPts val="600"/>
              </a:spcBef>
              <a:spcAft>
                <a:spcPts val="0"/>
              </a:spcAft>
              <a:buClr>
                <a:schemeClr val="dk1"/>
              </a:buClr>
              <a:buSzPts val="1800"/>
              <a:buNone/>
              <a:defRPr/>
            </a:lvl3pPr>
            <a:lvl4pPr marL="1828800" lvl="3" indent="-228600" algn="l">
              <a:lnSpc>
                <a:spcPct val="90000"/>
              </a:lnSpc>
              <a:spcBef>
                <a:spcPts val="600"/>
              </a:spcBef>
              <a:spcAft>
                <a:spcPts val="0"/>
              </a:spcAft>
              <a:buClr>
                <a:schemeClr val="dk1"/>
              </a:buClr>
              <a:buSzPts val="1400"/>
              <a:buNone/>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8"/>
          <p:cNvSpPr txBox="1">
            <a:spLocks noGrp="1"/>
          </p:cNvSpPr>
          <p:nvPr>
            <p:ph type="title"/>
          </p:nvPr>
        </p:nvSpPr>
        <p:spPr>
          <a:xfrm>
            <a:off x="334963" y="333375"/>
            <a:ext cx="9670885" cy="61255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8"/>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8"/>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extLst>
      <p:ext uri="{BB962C8B-B14F-4D97-AF65-F5344CB8AC3E}">
        <p14:creationId xmlns:p14="http://schemas.microsoft.com/office/powerpoint/2010/main" val="2967483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ontent with image">
  <p:cSld name="Content with image">
    <p:spTree>
      <p:nvGrpSpPr>
        <p:cNvPr id="1" name="Shape 48"/>
        <p:cNvGrpSpPr/>
        <p:nvPr/>
      </p:nvGrpSpPr>
      <p:grpSpPr>
        <a:xfrm>
          <a:off x="0" y="0"/>
          <a:ext cx="0" cy="0"/>
          <a:chOff x="0" y="0"/>
          <a:chExt cx="0" cy="0"/>
        </a:xfrm>
      </p:grpSpPr>
      <p:pic>
        <p:nvPicPr>
          <p:cNvPr id="49" name="Google Shape;49;p9" descr="A picture containing city, night, spaghetti junction&#10;&#10;Description automatically generated"/>
          <p:cNvPicPr preferRelativeResize="0"/>
          <p:nvPr/>
        </p:nvPicPr>
        <p:blipFill rotWithShape="1">
          <a:blip r:embed="rId2">
            <a:alphaModFix/>
          </a:blip>
          <a:srcRect l="8829" r="3165"/>
          <a:stretch/>
        </p:blipFill>
        <p:spPr>
          <a:xfrm>
            <a:off x="7514897" y="1220432"/>
            <a:ext cx="4677101" cy="4303683"/>
          </a:xfrm>
          <a:prstGeom prst="rect">
            <a:avLst/>
          </a:prstGeom>
          <a:noFill/>
          <a:ln>
            <a:noFill/>
          </a:ln>
        </p:spPr>
      </p:pic>
      <p:sp>
        <p:nvSpPr>
          <p:cNvPr id="50" name="Google Shape;50;p9"/>
          <p:cNvSpPr txBox="1">
            <a:spLocks noGrp="1"/>
          </p:cNvSpPr>
          <p:nvPr>
            <p:ph type="title"/>
          </p:nvPr>
        </p:nvSpPr>
        <p:spPr>
          <a:xfrm>
            <a:off x="334963" y="333375"/>
            <a:ext cx="9670885" cy="61255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9"/>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a:t>| </a:t>
            </a:r>
            <a:fld id="{00000000-1234-1234-1234-123412341234}" type="slidenum">
              <a:rPr lang="en-US" b="0">
                <a:solidFill>
                  <a:srgbClr val="888888"/>
                </a:solidFill>
              </a:rPr>
              <a:t>‹#›</a:t>
            </a:fld>
            <a:endParaRPr b="0">
              <a:solidFill>
                <a:srgbClr val="888888"/>
              </a:solidFill>
            </a:endParaRPr>
          </a:p>
        </p:txBody>
      </p:sp>
      <p:sp>
        <p:nvSpPr>
          <p:cNvPr id="52" name="Google Shape;52;p9"/>
          <p:cNvSpPr/>
          <p:nvPr/>
        </p:nvSpPr>
        <p:spPr>
          <a:xfrm>
            <a:off x="7514897" y="1739274"/>
            <a:ext cx="4677101" cy="2455394"/>
          </a:xfrm>
          <a:prstGeom prst="rect">
            <a:avLst/>
          </a:prstGeom>
          <a:gradFill>
            <a:gsLst>
              <a:gs pos="0">
                <a:srgbClr val="00B1C3">
                  <a:alpha val="74901"/>
                </a:srgbClr>
              </a:gs>
              <a:gs pos="66000">
                <a:srgbClr val="345DA7">
                  <a:alpha val="79607"/>
                </a:srgbClr>
              </a:gs>
              <a:gs pos="100000">
                <a:srgbClr val="9451B8"/>
              </a:gs>
            </a:gsLst>
            <a:lin ang="189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3" name="Google Shape;53;p9"/>
          <p:cNvSpPr txBox="1">
            <a:spLocks noGrp="1"/>
          </p:cNvSpPr>
          <p:nvPr>
            <p:ph type="subTitle" idx="1"/>
          </p:nvPr>
        </p:nvSpPr>
        <p:spPr>
          <a:xfrm>
            <a:off x="7704571" y="2032162"/>
            <a:ext cx="4306808" cy="2009259"/>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lt1"/>
              </a:buClr>
              <a:buSzPts val="2000"/>
              <a:buNone/>
              <a:defRPr sz="2000">
                <a:solidFill>
                  <a:schemeClr val="lt1"/>
                </a:solidFill>
              </a:defRPr>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54" name="Google Shape;54;p9" descr="Picture 7"/>
          <p:cNvPicPr preferRelativeResize="0"/>
          <p:nvPr/>
        </p:nvPicPr>
        <p:blipFill rotWithShape="1">
          <a:blip r:embed="rId3">
            <a:alphaModFix/>
          </a:blip>
          <a:srcRect/>
          <a:stretch/>
        </p:blipFill>
        <p:spPr>
          <a:xfrm>
            <a:off x="10384796" y="6161318"/>
            <a:ext cx="1467253" cy="477239"/>
          </a:xfrm>
          <a:prstGeom prst="rect">
            <a:avLst/>
          </a:prstGeom>
          <a:noFill/>
          <a:ln>
            <a:noFill/>
          </a:ln>
        </p:spPr>
      </p:pic>
      <p:cxnSp>
        <p:nvCxnSpPr>
          <p:cNvPr id="55" name="Google Shape;55;p9"/>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56" name="Google Shape;56;p9"/>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9"/>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9"/>
          <p:cNvSpPr txBox="1">
            <a:spLocks noGrp="1"/>
          </p:cNvSpPr>
          <p:nvPr>
            <p:ph type="body" idx="2"/>
          </p:nvPr>
        </p:nvSpPr>
        <p:spPr>
          <a:xfrm>
            <a:off x="334963" y="1220432"/>
            <a:ext cx="6854876" cy="4285459"/>
          </a:xfrm>
          <a:prstGeom prst="rect">
            <a:avLst/>
          </a:prstGeom>
          <a:noFill/>
          <a:ln>
            <a:noFill/>
          </a:ln>
        </p:spPr>
        <p:txBody>
          <a:bodyPr spcFirstLastPara="1" wrap="square" lIns="91425" tIns="45700" rIns="91425" bIns="45700" anchor="t" anchorCtr="0">
            <a:normAutofit/>
          </a:bodyPr>
          <a:lstStyle>
            <a:lvl1pPr marL="457200" lvl="0" indent="-355600" algn="l">
              <a:lnSpc>
                <a:spcPct val="90000"/>
              </a:lnSpc>
              <a:spcBef>
                <a:spcPts val="1000"/>
              </a:spcBef>
              <a:spcAft>
                <a:spcPts val="0"/>
              </a:spcAft>
              <a:buClr>
                <a:schemeClr val="dk1"/>
              </a:buClr>
              <a:buSzPts val="2000"/>
              <a:buChar char="•"/>
              <a:defRPr sz="2000"/>
            </a:lvl1pPr>
            <a:lvl2pPr marL="914400" lvl="1" indent="-355600" algn="l">
              <a:lnSpc>
                <a:spcPct val="90000"/>
              </a:lnSpc>
              <a:spcBef>
                <a:spcPts val="1000"/>
              </a:spcBef>
              <a:spcAft>
                <a:spcPts val="0"/>
              </a:spcAft>
              <a:buClr>
                <a:schemeClr val="dk1"/>
              </a:buClr>
              <a:buSzPts val="2000"/>
              <a:buFont typeface="NTR"/>
              <a:buChar char="−"/>
              <a:defRPr sz="2000"/>
            </a:lvl2pPr>
            <a:lvl3pPr marL="1371600" lvl="2" indent="-355600" algn="l">
              <a:lnSpc>
                <a:spcPct val="90000"/>
              </a:lnSpc>
              <a:spcBef>
                <a:spcPts val="600"/>
              </a:spcBef>
              <a:spcAft>
                <a:spcPts val="0"/>
              </a:spcAft>
              <a:buClr>
                <a:schemeClr val="dk1"/>
              </a:buClr>
              <a:buSzPts val="2000"/>
              <a:buFont typeface="Noto Sans Symbols"/>
              <a:buChar char="▪"/>
              <a:defRPr sz="2000"/>
            </a:lvl3pPr>
            <a:lvl4pPr marL="1828800" lvl="3" indent="-342900" algn="l">
              <a:lnSpc>
                <a:spcPct val="90000"/>
              </a:lnSpc>
              <a:spcBef>
                <a:spcPts val="600"/>
              </a:spcBef>
              <a:spcAft>
                <a:spcPts val="0"/>
              </a:spcAft>
              <a:buClr>
                <a:schemeClr val="dk1"/>
              </a:buClr>
              <a:buSzPts val="1800"/>
              <a:buChar char="•"/>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58340969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lank Slide">
  <p:cSld name="Blank Slide">
    <p:spTree>
      <p:nvGrpSpPr>
        <p:cNvPr id="1" name="Shape 59"/>
        <p:cNvGrpSpPr/>
        <p:nvPr/>
      </p:nvGrpSpPr>
      <p:grpSpPr>
        <a:xfrm>
          <a:off x="0" y="0"/>
          <a:ext cx="0" cy="0"/>
          <a:chOff x="0" y="0"/>
          <a:chExt cx="0" cy="0"/>
        </a:xfrm>
      </p:grpSpPr>
      <p:sp>
        <p:nvSpPr>
          <p:cNvPr id="60" name="Google Shape;60;p10"/>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a:t>| </a:t>
            </a:r>
            <a:fld id="{00000000-1234-1234-1234-123412341234}" type="slidenum">
              <a:rPr lang="en-US" b="0">
                <a:solidFill>
                  <a:srgbClr val="888888"/>
                </a:solidFill>
              </a:rPr>
              <a:t>‹#›</a:t>
            </a:fld>
            <a:endParaRPr b="0">
              <a:solidFill>
                <a:srgbClr val="888888"/>
              </a:solidFill>
            </a:endParaRPr>
          </a:p>
        </p:txBody>
      </p:sp>
      <p:pic>
        <p:nvPicPr>
          <p:cNvPr id="61" name="Google Shape;61;p10" descr="Picture 7"/>
          <p:cNvPicPr preferRelativeResize="0"/>
          <p:nvPr/>
        </p:nvPicPr>
        <p:blipFill rotWithShape="1">
          <a:blip r:embed="rId2">
            <a:alphaModFix/>
          </a:blip>
          <a:srcRect/>
          <a:stretch/>
        </p:blipFill>
        <p:spPr>
          <a:xfrm>
            <a:off x="10384796" y="6161318"/>
            <a:ext cx="1467253" cy="477239"/>
          </a:xfrm>
          <a:prstGeom prst="rect">
            <a:avLst/>
          </a:prstGeom>
          <a:noFill/>
          <a:ln>
            <a:noFill/>
          </a:ln>
        </p:spPr>
      </p:pic>
      <p:cxnSp>
        <p:nvCxnSpPr>
          <p:cNvPr id="62" name="Google Shape;62;p10"/>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63" name="Google Shape;63;p10"/>
          <p:cNvSpPr txBox="1">
            <a:spLocks noGrp="1"/>
          </p:cNvSpPr>
          <p:nvPr>
            <p:ph type="title"/>
          </p:nvPr>
        </p:nvSpPr>
        <p:spPr>
          <a:xfrm>
            <a:off x="334963" y="333375"/>
            <a:ext cx="9670885" cy="61255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4" name="Google Shape;64;p10"/>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10"/>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extLst>
      <p:ext uri="{BB962C8B-B14F-4D97-AF65-F5344CB8AC3E}">
        <p14:creationId xmlns:p14="http://schemas.microsoft.com/office/powerpoint/2010/main" val="16620279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Divider Slide">
  <p:cSld name="Divider Slide">
    <p:spTree>
      <p:nvGrpSpPr>
        <p:cNvPr id="1" name="Shape 66"/>
        <p:cNvGrpSpPr/>
        <p:nvPr/>
      </p:nvGrpSpPr>
      <p:grpSpPr>
        <a:xfrm>
          <a:off x="0" y="0"/>
          <a:ext cx="0" cy="0"/>
          <a:chOff x="0" y="0"/>
          <a:chExt cx="0" cy="0"/>
        </a:xfrm>
      </p:grpSpPr>
      <p:pic>
        <p:nvPicPr>
          <p:cNvPr id="67" name="Google Shape;67;p11" descr="Chart, radar chart&#10;&#10;Description automatically generated"/>
          <p:cNvPicPr preferRelativeResize="0"/>
          <p:nvPr/>
        </p:nvPicPr>
        <p:blipFill rotWithShape="1">
          <a:blip r:embed="rId2">
            <a:alphaModFix/>
          </a:blip>
          <a:srcRect t="19482"/>
          <a:stretch/>
        </p:blipFill>
        <p:spPr>
          <a:xfrm>
            <a:off x="0" y="0"/>
            <a:ext cx="12192000" cy="2679153"/>
          </a:xfrm>
          <a:prstGeom prst="rect">
            <a:avLst/>
          </a:prstGeom>
          <a:noFill/>
          <a:ln>
            <a:noFill/>
          </a:ln>
        </p:spPr>
      </p:pic>
      <p:sp>
        <p:nvSpPr>
          <p:cNvPr id="68" name="Google Shape;68;p11"/>
          <p:cNvSpPr txBox="1">
            <a:spLocks noGrp="1"/>
          </p:cNvSpPr>
          <p:nvPr>
            <p:ph type="title"/>
          </p:nvPr>
        </p:nvSpPr>
        <p:spPr>
          <a:xfrm>
            <a:off x="3222089" y="2882687"/>
            <a:ext cx="8100848" cy="59131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36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9" name="Google Shape;69;p11"/>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a:t>| </a:t>
            </a:r>
            <a:fld id="{00000000-1234-1234-1234-123412341234}" type="slidenum">
              <a:rPr lang="en-US" b="0">
                <a:solidFill>
                  <a:srgbClr val="888888"/>
                </a:solidFill>
              </a:rPr>
              <a:t>‹#›</a:t>
            </a:fld>
            <a:endParaRPr b="0">
              <a:solidFill>
                <a:srgbClr val="888888"/>
              </a:solidFill>
            </a:endParaRPr>
          </a:p>
        </p:txBody>
      </p:sp>
      <p:sp>
        <p:nvSpPr>
          <p:cNvPr id="70" name="Google Shape;70;p11"/>
          <p:cNvSpPr txBox="1">
            <a:spLocks noGrp="1"/>
          </p:cNvSpPr>
          <p:nvPr>
            <p:ph type="subTitle" idx="1"/>
          </p:nvPr>
        </p:nvSpPr>
        <p:spPr>
          <a:xfrm>
            <a:off x="3213221" y="3474003"/>
            <a:ext cx="6904311" cy="1655762"/>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dk1"/>
              </a:buClr>
              <a:buSzPts val="2000"/>
              <a:buNone/>
              <a:defRPr sz="2000"/>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71" name="Google Shape;71;p11" descr="Picture 7"/>
          <p:cNvPicPr preferRelativeResize="0"/>
          <p:nvPr/>
        </p:nvPicPr>
        <p:blipFill rotWithShape="1">
          <a:blip r:embed="rId3">
            <a:alphaModFix/>
          </a:blip>
          <a:srcRect/>
          <a:stretch/>
        </p:blipFill>
        <p:spPr>
          <a:xfrm>
            <a:off x="10384796" y="6161318"/>
            <a:ext cx="1467253" cy="477239"/>
          </a:xfrm>
          <a:prstGeom prst="rect">
            <a:avLst/>
          </a:prstGeom>
          <a:noFill/>
          <a:ln>
            <a:noFill/>
          </a:ln>
        </p:spPr>
      </p:pic>
      <p:cxnSp>
        <p:nvCxnSpPr>
          <p:cNvPr id="72" name="Google Shape;72;p11"/>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73" name="Google Shape;73;p11"/>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11"/>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extLst>
      <p:ext uri="{BB962C8B-B14F-4D97-AF65-F5344CB8AC3E}">
        <p14:creationId xmlns:p14="http://schemas.microsoft.com/office/powerpoint/2010/main" val="1653060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Grid | 1">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DEE7053F-DB9B-44B2-AD0F-3AB1F6CB5717}"/>
              </a:ext>
            </a:extLst>
          </p:cNvPr>
          <p:cNvGraphicFramePr>
            <a:graphicFrameLocks noChangeAspect="1"/>
          </p:cNvGraphicFramePr>
          <p:nvPr userDrawn="1">
            <p:custDataLst>
              <p:tags r:id="rId1"/>
            </p:custDataLst>
            <p:extLst>
              <p:ext uri="{D42A27DB-BD31-4B8C-83A1-F6EECF244321}">
                <p14:modId xmlns:p14="http://schemas.microsoft.com/office/powerpoint/2010/main" val="32631938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DEE7053F-DB9B-44B2-AD0F-3AB1F6CB571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488947" y="347184"/>
            <a:ext cx="11224684" cy="400110"/>
          </a:xfrm>
        </p:spPr>
        <p:txBody>
          <a:bodyPr vert="horz"/>
          <a:lstStyle>
            <a:lvl1pPr rtl="0">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3595304858"/>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Simple text 2">
    <p:spTree>
      <p:nvGrpSpPr>
        <p:cNvPr id="1" name=""/>
        <p:cNvGrpSpPr/>
        <p:nvPr/>
      </p:nvGrpSpPr>
      <p:grpSpPr>
        <a:xfrm>
          <a:off x="0" y="0"/>
          <a:ext cx="0" cy="0"/>
          <a:chOff x="0" y="0"/>
          <a:chExt cx="0" cy="0"/>
        </a:xfrm>
      </p:grpSpPr>
      <p:sp>
        <p:nvSpPr>
          <p:cNvPr id="17" name="Text Placeholder 7">
            <a:extLst>
              <a:ext uri="{FF2B5EF4-FFF2-40B4-BE49-F238E27FC236}">
                <a16:creationId xmlns:a16="http://schemas.microsoft.com/office/drawing/2014/main" id="{A4AA4F1C-4C22-495E-8105-629B35E02520}"/>
              </a:ext>
            </a:extLst>
          </p:cNvPr>
          <p:cNvSpPr>
            <a:spLocks noGrp="1"/>
          </p:cNvSpPr>
          <p:nvPr>
            <p:ph type="body" sz="quarter" idx="13" hasCustomPrompt="1"/>
          </p:nvPr>
        </p:nvSpPr>
        <p:spPr>
          <a:xfrm>
            <a:off x="556097" y="1329984"/>
            <a:ext cx="10515600" cy="424732"/>
          </a:xfrm>
          <a:prstGeom prst="rect">
            <a:avLst/>
          </a:prstGeom>
        </p:spPr>
        <p:txBody>
          <a:bodyPr wrap="square" anchor="t" anchorCtr="0">
            <a:spAutoFit/>
          </a:bodyPr>
          <a:lstStyle>
            <a:lvl1pPr marL="0" indent="0">
              <a:buNone/>
              <a:defRPr spc="90" baseline="0"/>
            </a:lvl1pPr>
          </a:lstStyle>
          <a:p>
            <a:pPr lvl="0"/>
            <a:r>
              <a:rPr lang="fr-FR" dirty="0"/>
              <a:t>Click to </a:t>
            </a:r>
            <a:r>
              <a:rPr lang="fr-FR" dirty="0" err="1"/>
              <a:t>edit</a:t>
            </a:r>
            <a:r>
              <a:rPr lang="fr-FR" dirty="0"/>
              <a:t> </a:t>
            </a:r>
            <a:r>
              <a:rPr lang="fr-FR" dirty="0" err="1"/>
              <a:t>subtitle</a:t>
            </a:r>
            <a:endParaRPr lang="en-US" dirty="0"/>
          </a:p>
        </p:txBody>
      </p:sp>
      <p:sp>
        <p:nvSpPr>
          <p:cNvPr id="10" name="Text Placeholder 2">
            <a:extLst>
              <a:ext uri="{FF2B5EF4-FFF2-40B4-BE49-F238E27FC236}">
                <a16:creationId xmlns:a16="http://schemas.microsoft.com/office/drawing/2014/main" id="{4519425B-B7FF-475E-83C3-D2793F569B2E}"/>
              </a:ext>
            </a:extLst>
          </p:cNvPr>
          <p:cNvSpPr>
            <a:spLocks noGrp="1"/>
          </p:cNvSpPr>
          <p:nvPr>
            <p:ph type="body" sz="quarter" idx="21"/>
          </p:nvPr>
        </p:nvSpPr>
        <p:spPr>
          <a:xfrm>
            <a:off x="556096" y="1936751"/>
            <a:ext cx="11053291" cy="1903697"/>
          </a:xfrm>
        </p:spPr>
        <p:txBody>
          <a:bodyPr/>
          <a:lstStyle>
            <a:lvl1pPr marL="342900" indent="-342900">
              <a:spcAft>
                <a:spcPts val="1200"/>
              </a:spcAft>
              <a:buSzPct val="100000"/>
              <a:buFontTx/>
              <a:buBlip>
                <a:blip r:embed="rId3">
                  <a:extLst>
                    <a:ext uri="{96DAC541-7B7A-43D3-8B79-37D633B846F1}">
                      <asvg:svgBlip xmlns:asvg="http://schemas.microsoft.com/office/drawing/2016/SVG/main" r:embed="rId4"/>
                    </a:ext>
                  </a:extLst>
                </a:blip>
              </a:buBlip>
              <a:defRPr sz="1800" b="1"/>
            </a:lvl1pPr>
            <a:lvl2pPr>
              <a:defRPr sz="1600"/>
            </a:lvl2pPr>
            <a:lvl3pPr>
              <a:defRPr sz="1400"/>
            </a:lvl3pPr>
            <a:lvl4pPr>
              <a:defRPr sz="1200" b="0"/>
            </a:lvl4pPr>
            <a:lvl5pPr>
              <a:defRPr lang="en-US" sz="1200" b="0" kern="1200" dirty="0">
                <a:solidFill>
                  <a:schemeClr val="tx1"/>
                </a:solidFill>
                <a:latin typeface="+mn-lt"/>
                <a:ea typeface="+mn-ea"/>
                <a:cs typeface="+mn-cs"/>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FDAFAFBB-1DD6-48D1-AC3D-4502B8BD2262}"/>
              </a:ext>
            </a:extLst>
          </p:cNvPr>
          <p:cNvSpPr>
            <a:spLocks noGrp="1"/>
          </p:cNvSpPr>
          <p:nvPr>
            <p:ph type="dt" sz="half" idx="22"/>
          </p:nvPr>
        </p:nvSpPr>
        <p:spPr/>
        <p:txBody>
          <a:bodyPr/>
          <a:lstStyle/>
          <a:p>
            <a:endParaRPr lang="en-US" dirty="0"/>
          </a:p>
        </p:txBody>
      </p:sp>
      <p:sp>
        <p:nvSpPr>
          <p:cNvPr id="3" name="Footer Placeholder 2">
            <a:extLst>
              <a:ext uri="{FF2B5EF4-FFF2-40B4-BE49-F238E27FC236}">
                <a16:creationId xmlns:a16="http://schemas.microsoft.com/office/drawing/2014/main" id="{BA09604F-7F7C-4AAA-A477-FA2779142AF2}"/>
              </a:ext>
            </a:extLst>
          </p:cNvPr>
          <p:cNvSpPr>
            <a:spLocks noGrp="1"/>
          </p:cNvSpPr>
          <p:nvPr>
            <p:ph type="ftr" sz="quarter" idx="23"/>
            <p:custDataLst>
              <p:tags r:id="rId1"/>
            </p:custDataLst>
          </p:nvPr>
        </p:nvSpPr>
        <p:spPr/>
        <p:txBody>
          <a:bodyPr/>
          <a:lstStyle>
            <a:lvl1pPr>
              <a:defRPr lang="de-DE" sz="100" b="0" i="0" u="none">
                <a:solidFill>
                  <a:srgbClr val="000000"/>
                </a:solidFill>
                <a:latin typeface="Times New Roman" panose="02020603050405020304" pitchFamily="18" charset="0"/>
              </a:defRPr>
            </a:lvl1pPr>
          </a:lstStyle>
          <a:p>
            <a:endParaRPr lang="de-DE"/>
          </a:p>
        </p:txBody>
      </p:sp>
      <p:sp>
        <p:nvSpPr>
          <p:cNvPr id="4" name="Slide Number Placeholder 3">
            <a:extLst>
              <a:ext uri="{FF2B5EF4-FFF2-40B4-BE49-F238E27FC236}">
                <a16:creationId xmlns:a16="http://schemas.microsoft.com/office/drawing/2014/main" id="{FB9E35EB-66A9-4DA6-B084-E93CF9061D35}"/>
              </a:ext>
            </a:extLst>
          </p:cNvPr>
          <p:cNvSpPr>
            <a:spLocks noGrp="1"/>
          </p:cNvSpPr>
          <p:nvPr>
            <p:ph type="sldNum" sz="quarter" idx="24"/>
          </p:nvPr>
        </p:nvSpPr>
        <p:spPr/>
        <p:txBody>
          <a:bodyPr/>
          <a:lstStyle/>
          <a:p>
            <a:fld id="{F0D7B86E-2359-49C5-ACBB-A3BDB035216F}" type="slidenum">
              <a:rPr lang="en-US" smtClean="0"/>
              <a:pPr/>
              <a:t>‹#›</a:t>
            </a:fld>
            <a:endParaRPr lang="en-US" dirty="0"/>
          </a:p>
        </p:txBody>
      </p:sp>
      <p:sp>
        <p:nvSpPr>
          <p:cNvPr id="13" name="Title 3">
            <a:extLst>
              <a:ext uri="{FF2B5EF4-FFF2-40B4-BE49-F238E27FC236}">
                <a16:creationId xmlns:a16="http://schemas.microsoft.com/office/drawing/2014/main" id="{FCDD0934-BC18-4013-BC57-AEF8FD470954}"/>
              </a:ext>
            </a:extLst>
          </p:cNvPr>
          <p:cNvSpPr>
            <a:spLocks noGrp="1"/>
          </p:cNvSpPr>
          <p:nvPr>
            <p:ph type="title" hasCustomPrompt="1"/>
          </p:nvPr>
        </p:nvSpPr>
        <p:spPr>
          <a:xfrm>
            <a:off x="556096" y="600868"/>
            <a:ext cx="10515599" cy="445507"/>
          </a:xfrm>
        </p:spPr>
        <p:txBody>
          <a:bodyPr wrap="square">
            <a:spAutoFit/>
          </a:bodyPr>
          <a:lstStyle>
            <a:lvl1pPr>
              <a:defRPr sz="2800"/>
            </a:lvl1pPr>
          </a:lstStyle>
          <a:p>
            <a:r>
              <a:rPr lang="en-US" dirty="0"/>
              <a:t>Click to edit page title</a:t>
            </a:r>
          </a:p>
        </p:txBody>
      </p:sp>
      <p:cxnSp>
        <p:nvCxnSpPr>
          <p:cNvPr id="15" name="Straight Connector 14">
            <a:extLst>
              <a:ext uri="{FF2B5EF4-FFF2-40B4-BE49-F238E27FC236}">
                <a16:creationId xmlns:a16="http://schemas.microsoft.com/office/drawing/2014/main" id="{B09CE36C-219A-4003-8A42-898AE657B87E}"/>
              </a:ext>
            </a:extLst>
          </p:cNvPr>
          <p:cNvCxnSpPr>
            <a:cxnSpLocks/>
          </p:cNvCxnSpPr>
          <p:nvPr userDrawn="1"/>
        </p:nvCxnSpPr>
        <p:spPr>
          <a:xfrm>
            <a:off x="660400" y="1283416"/>
            <a:ext cx="2452451" cy="0"/>
          </a:xfrm>
          <a:prstGeom prst="line">
            <a:avLst/>
          </a:prstGeom>
          <a:ln w="222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589417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pic>
        <p:nvPicPr>
          <p:cNvPr id="7" name="Picture 12" descr="Picture 12">
            <a:extLst>
              <a:ext uri="{FF2B5EF4-FFF2-40B4-BE49-F238E27FC236}">
                <a16:creationId xmlns:a16="http://schemas.microsoft.com/office/drawing/2014/main" id="{6125D019-F8D3-1244-8F47-61FE8E70DCE2}"/>
              </a:ext>
            </a:extLst>
          </p:cNvPr>
          <p:cNvPicPr>
            <a:picLocks noChangeAspect="1"/>
          </p:cNvPicPr>
          <p:nvPr userDrawn="1"/>
        </p:nvPicPr>
        <p:blipFill>
          <a:blip r:embed="rId2" cstate="email">
            <a:extLst>
              <a:ext uri="{28A0092B-C50C-407E-A947-70E740481C1C}">
                <a14:useLocalDpi xmlns:a14="http://schemas.microsoft.com/office/drawing/2010/main"/>
              </a:ext>
            </a:extLst>
          </a:blip>
          <a:srcRect t="29536" r="6521"/>
          <a:stretch>
            <a:fillRect/>
          </a:stretch>
        </p:blipFill>
        <p:spPr>
          <a:xfrm>
            <a:off x="10319993" y="0"/>
            <a:ext cx="1872007" cy="1524000"/>
          </a:xfrm>
          <a:prstGeom prst="rect">
            <a:avLst/>
          </a:prstGeom>
          <a:ln w="12700">
            <a:miter lim="400000"/>
          </a:ln>
        </p:spPr>
      </p:pic>
      <p:pic>
        <p:nvPicPr>
          <p:cNvPr id="12" name="Picture 7" descr="Picture 7">
            <a:extLst>
              <a:ext uri="{FF2B5EF4-FFF2-40B4-BE49-F238E27FC236}">
                <a16:creationId xmlns:a16="http://schemas.microsoft.com/office/drawing/2014/main" id="{C7F0A4C5-75C9-F840-9487-8551646FEA6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D4275AB3-FAC6-E94D-A958-17D25AA67D45}"/>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6" name="Slide Number Placeholder 8">
            <a:extLst>
              <a:ext uri="{FF2B5EF4-FFF2-40B4-BE49-F238E27FC236}">
                <a16:creationId xmlns:a16="http://schemas.microsoft.com/office/drawing/2014/main" id="{DEE81994-83F0-1047-AE17-AEF21F310367}"/>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2" name="Title 1">
            <a:extLst>
              <a:ext uri="{FF2B5EF4-FFF2-40B4-BE49-F238E27FC236}">
                <a16:creationId xmlns:a16="http://schemas.microsoft.com/office/drawing/2014/main" id="{196FED17-8958-F740-A869-874A0B6A5AC6}"/>
              </a:ext>
            </a:extLst>
          </p:cNvPr>
          <p:cNvSpPr>
            <a:spLocks noGrp="1"/>
          </p:cNvSpPr>
          <p:nvPr>
            <p:ph type="title" hasCustomPrompt="1"/>
          </p:nvPr>
        </p:nvSpPr>
        <p:spPr/>
        <p:txBody>
          <a:bodyPr/>
          <a:lstStyle>
            <a:lvl1pPr>
              <a:defRPr/>
            </a:lvl1pPr>
          </a:lstStyle>
          <a:p>
            <a:r>
              <a:rPr lang="en-GB" dirty="0"/>
              <a:t>Title</a:t>
            </a:r>
            <a:endParaRPr lang="en-US" dirty="0"/>
          </a:p>
        </p:txBody>
      </p:sp>
      <p:sp>
        <p:nvSpPr>
          <p:cNvPr id="18" name="Footer Placeholder 4">
            <a:extLst>
              <a:ext uri="{FF2B5EF4-FFF2-40B4-BE49-F238E27FC236}">
                <a16:creationId xmlns:a16="http://schemas.microsoft.com/office/drawing/2014/main" id="{E0165AB4-084A-BA4F-8E9A-2293F4EAF8A3}"/>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p>
        </p:txBody>
      </p:sp>
      <p:sp>
        <p:nvSpPr>
          <p:cNvPr id="19" name="Date Placeholder 3">
            <a:extLst>
              <a:ext uri="{FF2B5EF4-FFF2-40B4-BE49-F238E27FC236}">
                <a16:creationId xmlns:a16="http://schemas.microsoft.com/office/drawing/2014/main" id="{BA66F116-E213-5043-BE6B-0ABC3EA1772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solidFill>
                <a:srgbClr val="00B0F0"/>
              </a:solidFill>
            </a:endParaRPr>
          </a:p>
        </p:txBody>
      </p:sp>
      <p:sp>
        <p:nvSpPr>
          <p:cNvPr id="10" name="Text Placeholder 9">
            <a:extLst>
              <a:ext uri="{FF2B5EF4-FFF2-40B4-BE49-F238E27FC236}">
                <a16:creationId xmlns:a16="http://schemas.microsoft.com/office/drawing/2014/main" id="{9C21D026-CC64-D64F-A5A7-81BF6496F9F3}"/>
              </a:ext>
            </a:extLst>
          </p:cNvPr>
          <p:cNvSpPr>
            <a:spLocks noGrp="1"/>
          </p:cNvSpPr>
          <p:nvPr>
            <p:ph type="body" sz="quarter" idx="15" hasCustomPrompt="1"/>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dirty="0"/>
              <a:t>First level</a:t>
            </a:r>
          </a:p>
          <a:p>
            <a:pPr lvl="1"/>
            <a:r>
              <a:rPr lang="en-GB" dirty="0"/>
              <a:t>Second level</a:t>
            </a:r>
          </a:p>
          <a:p>
            <a:pPr lvl="2"/>
            <a:r>
              <a:rPr lang="en-GB" dirty="0"/>
              <a:t>Third level</a:t>
            </a:r>
          </a:p>
        </p:txBody>
      </p:sp>
    </p:spTree>
    <p:extLst>
      <p:ext uri="{BB962C8B-B14F-4D97-AF65-F5344CB8AC3E}">
        <p14:creationId xmlns:p14="http://schemas.microsoft.com/office/powerpoint/2010/main" val="12235427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harts &amp; Graph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7A50BFB-D053-E84D-9DBB-8CD45DDADC39}"/>
              </a:ext>
            </a:extLst>
          </p:cNvPr>
          <p:cNvSpPr>
            <a:spLocks noGrp="1"/>
          </p:cNvSpPr>
          <p:nvPr>
            <p:ph sz="half" idx="2" hasCustomPrompt="1"/>
          </p:nvPr>
        </p:nvSpPr>
        <p:spPr>
          <a:xfrm>
            <a:off x="334964"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GB" dirty="0"/>
              <a:t>Chart title</a:t>
            </a:r>
          </a:p>
        </p:txBody>
      </p:sp>
      <p:sp>
        <p:nvSpPr>
          <p:cNvPr id="9" name="Slide Number Placeholder 8">
            <a:extLst>
              <a:ext uri="{FF2B5EF4-FFF2-40B4-BE49-F238E27FC236}">
                <a16:creationId xmlns:a16="http://schemas.microsoft.com/office/drawing/2014/main" id="{F5D94030-FBFC-984D-9D3C-4029E8D770BF}"/>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pic>
        <p:nvPicPr>
          <p:cNvPr id="13" name="Picture 7" descr="Picture 7">
            <a:extLst>
              <a:ext uri="{FF2B5EF4-FFF2-40B4-BE49-F238E27FC236}">
                <a16:creationId xmlns:a16="http://schemas.microsoft.com/office/drawing/2014/main" id="{D75A0F04-527C-5140-8179-20532724AD5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4" name="Straight Connector 13">
            <a:extLst>
              <a:ext uri="{FF2B5EF4-FFF2-40B4-BE49-F238E27FC236}">
                <a16:creationId xmlns:a16="http://schemas.microsoft.com/office/drawing/2014/main" id="{702487E2-3F96-B949-85E8-4C38442467E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5" name="Content Placeholder 3">
            <a:extLst>
              <a:ext uri="{FF2B5EF4-FFF2-40B4-BE49-F238E27FC236}">
                <a16:creationId xmlns:a16="http://schemas.microsoft.com/office/drawing/2014/main" id="{1E09022B-A6B8-A541-BAC7-170774419E90}"/>
              </a:ext>
            </a:extLst>
          </p:cNvPr>
          <p:cNvSpPr>
            <a:spLocks noGrp="1"/>
          </p:cNvSpPr>
          <p:nvPr>
            <p:ph sz="half" idx="15" hasCustomPrompt="1"/>
          </p:nvPr>
        </p:nvSpPr>
        <p:spPr>
          <a:xfrm>
            <a:off x="6219570"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GB" dirty="0"/>
              <a:t>Chart title</a:t>
            </a:r>
          </a:p>
        </p:txBody>
      </p:sp>
      <p:sp>
        <p:nvSpPr>
          <p:cNvPr id="16" name="Title 1">
            <a:extLst>
              <a:ext uri="{FF2B5EF4-FFF2-40B4-BE49-F238E27FC236}">
                <a16:creationId xmlns:a16="http://schemas.microsoft.com/office/drawing/2014/main" id="{EB6C4034-E211-B445-84CC-220A026C706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Title</a:t>
            </a:r>
            <a:endParaRPr lang="en-US" dirty="0"/>
          </a:p>
        </p:txBody>
      </p:sp>
      <p:sp>
        <p:nvSpPr>
          <p:cNvPr id="12" name="Footer Placeholder 4">
            <a:extLst>
              <a:ext uri="{FF2B5EF4-FFF2-40B4-BE49-F238E27FC236}">
                <a16:creationId xmlns:a16="http://schemas.microsoft.com/office/drawing/2014/main" id="{FAC595DD-80C9-404C-9D48-37691E439C9D}"/>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p>
        </p:txBody>
      </p:sp>
      <p:sp>
        <p:nvSpPr>
          <p:cNvPr id="17" name="Date Placeholder 3">
            <a:extLst>
              <a:ext uri="{FF2B5EF4-FFF2-40B4-BE49-F238E27FC236}">
                <a16:creationId xmlns:a16="http://schemas.microsoft.com/office/drawing/2014/main" id="{1B57A7B3-1C67-5B46-BDFE-89ED142C2E95}"/>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solidFill>
                <a:srgbClr val="00B0F0"/>
              </a:solidFill>
            </a:endParaRPr>
          </a:p>
        </p:txBody>
      </p:sp>
    </p:spTree>
    <p:extLst>
      <p:ext uri="{BB962C8B-B14F-4D97-AF65-F5344CB8AC3E}">
        <p14:creationId xmlns:p14="http://schemas.microsoft.com/office/powerpoint/2010/main" val="17478468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with image">
    <p:spTree>
      <p:nvGrpSpPr>
        <p:cNvPr id="1" name=""/>
        <p:cNvGrpSpPr/>
        <p:nvPr/>
      </p:nvGrpSpPr>
      <p:grpSpPr>
        <a:xfrm>
          <a:off x="0" y="0"/>
          <a:ext cx="0" cy="0"/>
          <a:chOff x="0" y="0"/>
          <a:chExt cx="0" cy="0"/>
        </a:xfrm>
      </p:grpSpPr>
      <p:pic>
        <p:nvPicPr>
          <p:cNvPr id="4" name="Picture 3" descr="A picture containing city, night, spaghetti junction&#10;&#10;Description automatically generated">
            <a:extLst>
              <a:ext uri="{FF2B5EF4-FFF2-40B4-BE49-F238E27FC236}">
                <a16:creationId xmlns:a16="http://schemas.microsoft.com/office/drawing/2014/main" id="{0F7ECD4E-05E9-884A-9098-F3B8BAE282F0}"/>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8829" r="3165"/>
          <a:stretch/>
        </p:blipFill>
        <p:spPr>
          <a:xfrm>
            <a:off x="7514897" y="1220432"/>
            <a:ext cx="4677101" cy="4303683"/>
          </a:xfrm>
          <a:prstGeom prst="rect">
            <a:avLst/>
          </a:prstGeom>
        </p:spPr>
      </p:pic>
      <p:sp>
        <p:nvSpPr>
          <p:cNvPr id="2" name="Title 1">
            <a:extLst>
              <a:ext uri="{FF2B5EF4-FFF2-40B4-BE49-F238E27FC236}">
                <a16:creationId xmlns:a16="http://schemas.microsoft.com/office/drawing/2014/main" id="{95B83566-F47D-1840-8D7F-ABC953AD25E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Title</a:t>
            </a:r>
            <a:endParaRPr lang="en-US" dirty="0"/>
          </a:p>
        </p:txBody>
      </p:sp>
      <p:sp>
        <p:nvSpPr>
          <p:cNvPr id="7" name="Slide Number Placeholder 6">
            <a:extLst>
              <a:ext uri="{FF2B5EF4-FFF2-40B4-BE49-F238E27FC236}">
                <a16:creationId xmlns:a16="http://schemas.microsoft.com/office/drawing/2014/main" id="{E2091FE2-5120-8544-B13B-D808F6B0655C}"/>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9" name="Rectangle 8">
            <a:extLst>
              <a:ext uri="{FF2B5EF4-FFF2-40B4-BE49-F238E27FC236}">
                <a16:creationId xmlns:a16="http://schemas.microsoft.com/office/drawing/2014/main" id="{FC33CB44-22C5-1C43-87B7-B97727CF06FD}"/>
              </a:ext>
            </a:extLst>
          </p:cNvPr>
          <p:cNvSpPr/>
          <p:nvPr userDrawn="1"/>
        </p:nvSpPr>
        <p:spPr>
          <a:xfrm>
            <a:off x="7514897" y="1739274"/>
            <a:ext cx="4677101" cy="2455394"/>
          </a:xfrm>
          <a:prstGeom prst="rect">
            <a:avLst/>
          </a:prstGeom>
          <a:gradFill flip="none" rotWithShape="1">
            <a:gsLst>
              <a:gs pos="0">
                <a:srgbClr val="00B1C3">
                  <a:alpha val="7509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ubtitle 2">
            <a:extLst>
              <a:ext uri="{FF2B5EF4-FFF2-40B4-BE49-F238E27FC236}">
                <a16:creationId xmlns:a16="http://schemas.microsoft.com/office/drawing/2014/main" id="{A9200882-522B-5E48-9513-260535EF4F3D}"/>
              </a:ext>
            </a:extLst>
          </p:cNvPr>
          <p:cNvSpPr>
            <a:spLocks noGrp="1"/>
          </p:cNvSpPr>
          <p:nvPr>
            <p:ph type="subTitle" idx="13" hasCustomPrompt="1"/>
          </p:nvPr>
        </p:nvSpPr>
        <p:spPr>
          <a:xfrm>
            <a:off x="7704571" y="2032162"/>
            <a:ext cx="4306808" cy="2009259"/>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Text can overlay image</a:t>
            </a:r>
            <a:endParaRPr lang="en-US" dirty="0"/>
          </a:p>
        </p:txBody>
      </p:sp>
      <p:pic>
        <p:nvPicPr>
          <p:cNvPr id="11" name="Picture 7" descr="Picture 7">
            <a:extLst>
              <a:ext uri="{FF2B5EF4-FFF2-40B4-BE49-F238E27FC236}">
                <a16:creationId xmlns:a16="http://schemas.microsoft.com/office/drawing/2014/main" id="{67EB546F-9E5C-2F4F-BA00-E8AF17A7AFF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A7369996-E5D0-EB45-9C76-E4D1674D1B1C}"/>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9" name="Footer Placeholder 4">
            <a:extLst>
              <a:ext uri="{FF2B5EF4-FFF2-40B4-BE49-F238E27FC236}">
                <a16:creationId xmlns:a16="http://schemas.microsoft.com/office/drawing/2014/main" id="{A1365A6F-6BB2-2D4F-BC5C-34B78147E4B7}"/>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p>
        </p:txBody>
      </p:sp>
      <p:sp>
        <p:nvSpPr>
          <p:cNvPr id="20" name="Date Placeholder 3">
            <a:extLst>
              <a:ext uri="{FF2B5EF4-FFF2-40B4-BE49-F238E27FC236}">
                <a16:creationId xmlns:a16="http://schemas.microsoft.com/office/drawing/2014/main" id="{DC233A41-B473-434F-A05B-49FA6976D94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solidFill>
                <a:srgbClr val="00B0F0"/>
              </a:solidFill>
            </a:endParaRPr>
          </a:p>
        </p:txBody>
      </p:sp>
      <p:sp>
        <p:nvSpPr>
          <p:cNvPr id="15" name="Text Placeholder 9">
            <a:extLst>
              <a:ext uri="{FF2B5EF4-FFF2-40B4-BE49-F238E27FC236}">
                <a16:creationId xmlns:a16="http://schemas.microsoft.com/office/drawing/2014/main" id="{DE3D26DE-F01D-0647-8A3D-59343B9B140A}"/>
              </a:ext>
            </a:extLst>
          </p:cNvPr>
          <p:cNvSpPr>
            <a:spLocks noGrp="1"/>
          </p:cNvSpPr>
          <p:nvPr>
            <p:ph type="body" sz="quarter" idx="15" hasCustomPrompt="1"/>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dirty="0"/>
              <a:t>First level</a:t>
            </a:r>
          </a:p>
          <a:p>
            <a:pPr lvl="1"/>
            <a:r>
              <a:rPr lang="en-GB" dirty="0"/>
              <a:t>Second level</a:t>
            </a:r>
          </a:p>
          <a:p>
            <a:pPr lvl="2"/>
            <a:r>
              <a:rPr lang="en-GB" dirty="0"/>
              <a:t>Third level</a:t>
            </a:r>
          </a:p>
        </p:txBody>
      </p:sp>
    </p:spTree>
    <p:extLst>
      <p:ext uri="{BB962C8B-B14F-4D97-AF65-F5344CB8AC3E}">
        <p14:creationId xmlns:p14="http://schemas.microsoft.com/office/powerpoint/2010/main" val="39571036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626AEF5-A530-F741-AA2F-8C0CFA641A0E}"/>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pic>
        <p:nvPicPr>
          <p:cNvPr id="6" name="Picture 7" descr="Picture 7">
            <a:extLst>
              <a:ext uri="{FF2B5EF4-FFF2-40B4-BE49-F238E27FC236}">
                <a16:creationId xmlns:a16="http://schemas.microsoft.com/office/drawing/2014/main" id="{4E2AE552-1CA5-CD4F-965C-A970A3C7C5E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7" name="Straight Connector 6">
            <a:extLst>
              <a:ext uri="{FF2B5EF4-FFF2-40B4-BE49-F238E27FC236}">
                <a16:creationId xmlns:a16="http://schemas.microsoft.com/office/drawing/2014/main" id="{362B7C8E-F321-D247-975B-9145B25372D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8" name="Title 1">
            <a:extLst>
              <a:ext uri="{FF2B5EF4-FFF2-40B4-BE49-F238E27FC236}">
                <a16:creationId xmlns:a16="http://schemas.microsoft.com/office/drawing/2014/main" id="{959EBC31-6185-B644-A74F-9DEA98A26226}"/>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Title</a:t>
            </a:r>
            <a:endParaRPr lang="en-US" dirty="0"/>
          </a:p>
        </p:txBody>
      </p:sp>
      <p:sp>
        <p:nvSpPr>
          <p:cNvPr id="11" name="Footer Placeholder 4">
            <a:extLst>
              <a:ext uri="{FF2B5EF4-FFF2-40B4-BE49-F238E27FC236}">
                <a16:creationId xmlns:a16="http://schemas.microsoft.com/office/drawing/2014/main" id="{6A8398A9-741C-FC40-9DDC-44B0CEFCBF22}"/>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p>
        </p:txBody>
      </p:sp>
      <p:sp>
        <p:nvSpPr>
          <p:cNvPr id="12" name="Date Placeholder 3">
            <a:extLst>
              <a:ext uri="{FF2B5EF4-FFF2-40B4-BE49-F238E27FC236}">
                <a16:creationId xmlns:a16="http://schemas.microsoft.com/office/drawing/2014/main" id="{ADB08635-3CC6-6848-8C41-1E3FE6A48A22}"/>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solidFill>
                <a:srgbClr val="00B0F0"/>
              </a:solidFill>
            </a:endParaRPr>
          </a:p>
        </p:txBody>
      </p:sp>
    </p:spTree>
    <p:extLst>
      <p:ext uri="{BB962C8B-B14F-4D97-AF65-F5344CB8AC3E}">
        <p14:creationId xmlns:p14="http://schemas.microsoft.com/office/powerpoint/2010/main" val="19779593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11" name="Picture 10" descr="Chart, radar chart&#10;&#10;Description automatically generated">
            <a:extLst>
              <a:ext uri="{FF2B5EF4-FFF2-40B4-BE49-F238E27FC236}">
                <a16:creationId xmlns:a16="http://schemas.microsoft.com/office/drawing/2014/main" id="{31F316A6-F980-AD4C-B687-8F364722C39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9482"/>
          <a:stretch/>
        </p:blipFill>
        <p:spPr>
          <a:xfrm>
            <a:off x="0" y="0"/>
            <a:ext cx="12192000" cy="2679153"/>
          </a:xfrm>
          <a:prstGeom prst="rect">
            <a:avLst/>
          </a:prstGeom>
        </p:spPr>
      </p:pic>
      <p:sp>
        <p:nvSpPr>
          <p:cNvPr id="2" name="Title 1">
            <a:extLst>
              <a:ext uri="{FF2B5EF4-FFF2-40B4-BE49-F238E27FC236}">
                <a16:creationId xmlns:a16="http://schemas.microsoft.com/office/drawing/2014/main" id="{8B16B90F-314C-E340-AEE8-82B1738D6E0D}"/>
              </a:ext>
            </a:extLst>
          </p:cNvPr>
          <p:cNvSpPr>
            <a:spLocks noGrp="1"/>
          </p:cNvSpPr>
          <p:nvPr>
            <p:ph type="title" hasCustomPrompt="1"/>
          </p:nvPr>
        </p:nvSpPr>
        <p:spPr>
          <a:xfrm>
            <a:off x="3222089" y="2882687"/>
            <a:ext cx="8100848" cy="591316"/>
          </a:xfrm>
          <a:prstGeom prst="rect">
            <a:avLst/>
          </a:prstGeom>
        </p:spPr>
        <p:txBody>
          <a:bodyPr/>
          <a:lstStyle>
            <a:lvl1pPr algn="l">
              <a:defRPr/>
            </a:lvl1pPr>
          </a:lstStyle>
          <a:p>
            <a:r>
              <a:rPr lang="en-GB" dirty="0"/>
              <a:t>Section title</a:t>
            </a:r>
            <a:endParaRPr lang="en-US" dirty="0"/>
          </a:p>
        </p:txBody>
      </p:sp>
      <p:sp>
        <p:nvSpPr>
          <p:cNvPr id="7" name="Slide Number Placeholder 6">
            <a:extLst>
              <a:ext uri="{FF2B5EF4-FFF2-40B4-BE49-F238E27FC236}">
                <a16:creationId xmlns:a16="http://schemas.microsoft.com/office/drawing/2014/main" id="{9DF05941-0B65-1248-AFE9-42645E4B7F9A}"/>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12" name="Subtitle 2">
            <a:extLst>
              <a:ext uri="{FF2B5EF4-FFF2-40B4-BE49-F238E27FC236}">
                <a16:creationId xmlns:a16="http://schemas.microsoft.com/office/drawing/2014/main" id="{C697C498-ED0F-D24F-8FB3-1FE15A02145B}"/>
              </a:ext>
            </a:extLst>
          </p:cNvPr>
          <p:cNvSpPr>
            <a:spLocks noGrp="1"/>
          </p:cNvSpPr>
          <p:nvPr>
            <p:ph type="subTitle" idx="1" hasCustomPrompt="1"/>
          </p:nvPr>
        </p:nvSpPr>
        <p:spPr>
          <a:xfrm>
            <a:off x="3213221" y="3474003"/>
            <a:ext cx="6904311"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Subtitle</a:t>
            </a:r>
            <a:endParaRPr lang="en-US" dirty="0"/>
          </a:p>
        </p:txBody>
      </p:sp>
      <p:pic>
        <p:nvPicPr>
          <p:cNvPr id="8" name="Picture 7" descr="Picture 7">
            <a:extLst>
              <a:ext uri="{FF2B5EF4-FFF2-40B4-BE49-F238E27FC236}">
                <a16:creationId xmlns:a16="http://schemas.microsoft.com/office/drawing/2014/main" id="{7245B3B6-2703-C34C-9664-553F705CD03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9" name="Straight Connector 8">
            <a:extLst>
              <a:ext uri="{FF2B5EF4-FFF2-40B4-BE49-F238E27FC236}">
                <a16:creationId xmlns:a16="http://schemas.microsoft.com/office/drawing/2014/main" id="{4FC90D83-897C-3345-A180-172DA635E408}"/>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4" name="Footer Placeholder 4">
            <a:extLst>
              <a:ext uri="{FF2B5EF4-FFF2-40B4-BE49-F238E27FC236}">
                <a16:creationId xmlns:a16="http://schemas.microsoft.com/office/drawing/2014/main" id="{A4B713B4-61FF-C749-B1DA-C150D5E97194}"/>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p>
        </p:txBody>
      </p:sp>
      <p:sp>
        <p:nvSpPr>
          <p:cNvPr id="15" name="Date Placeholder 3">
            <a:extLst>
              <a:ext uri="{FF2B5EF4-FFF2-40B4-BE49-F238E27FC236}">
                <a16:creationId xmlns:a16="http://schemas.microsoft.com/office/drawing/2014/main" id="{9E77C1C7-5EE9-F94D-B566-95F391AE83DE}"/>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solidFill>
                <a:srgbClr val="00B0F0"/>
              </a:solidFill>
            </a:endParaRPr>
          </a:p>
        </p:txBody>
      </p:sp>
    </p:spTree>
    <p:extLst>
      <p:ext uri="{BB962C8B-B14F-4D97-AF65-F5344CB8AC3E}">
        <p14:creationId xmlns:p14="http://schemas.microsoft.com/office/powerpoint/2010/main" val="119713865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3" name="Picture 2" descr="A picture containing background pattern&#10;&#10;Description automatically generated">
            <a:extLst>
              <a:ext uri="{FF2B5EF4-FFF2-40B4-BE49-F238E27FC236}">
                <a16:creationId xmlns:a16="http://schemas.microsoft.com/office/drawing/2014/main" id="{AB892FBF-A671-0A4E-9A94-3AAB40FB6A0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5211" t="1085" r="16983" b="2258"/>
          <a:stretch/>
        </p:blipFill>
        <p:spPr>
          <a:xfrm>
            <a:off x="0" y="0"/>
            <a:ext cx="6972299" cy="6858000"/>
          </a:xfrm>
          <a:prstGeom prst="rect">
            <a:avLst/>
          </a:prstGeom>
        </p:spPr>
      </p:pic>
      <p:pic>
        <p:nvPicPr>
          <p:cNvPr id="8" name="Picture 7" descr="Background pattern&#10;&#10;Description automatically generated with medium confidence">
            <a:extLst>
              <a:ext uri="{FF2B5EF4-FFF2-40B4-BE49-F238E27FC236}">
                <a16:creationId xmlns:a16="http://schemas.microsoft.com/office/drawing/2014/main" id="{D6715421-AF91-A54B-9090-1BE8E17ABEFE}"/>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l="23889" t="15897" b="50000"/>
          <a:stretch/>
        </p:blipFill>
        <p:spPr>
          <a:xfrm>
            <a:off x="6996113" y="4529755"/>
            <a:ext cx="5219700" cy="2338755"/>
          </a:xfrm>
          <a:prstGeom prst="rect">
            <a:avLst/>
          </a:prstGeom>
        </p:spPr>
      </p:pic>
      <p:pic>
        <p:nvPicPr>
          <p:cNvPr id="9" name="Picture 8" descr="Background pattern&#10;&#10;Description automatically generated with medium confidence">
            <a:extLst>
              <a:ext uri="{FF2B5EF4-FFF2-40B4-BE49-F238E27FC236}">
                <a16:creationId xmlns:a16="http://schemas.microsoft.com/office/drawing/2014/main" id="{E93CA0D2-49A0-154F-A650-021347526F98}"/>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l="23889" t="17792" b="50608"/>
          <a:stretch/>
        </p:blipFill>
        <p:spPr>
          <a:xfrm flipV="1">
            <a:off x="6972300" y="0"/>
            <a:ext cx="5219700" cy="2167196"/>
          </a:xfrm>
          <a:prstGeom prst="rect">
            <a:avLst/>
          </a:prstGeom>
        </p:spPr>
      </p:pic>
      <p:sp>
        <p:nvSpPr>
          <p:cNvPr id="10" name="Rectangle 9">
            <a:extLst>
              <a:ext uri="{FF2B5EF4-FFF2-40B4-BE49-F238E27FC236}">
                <a16:creationId xmlns:a16="http://schemas.microsoft.com/office/drawing/2014/main" id="{EF10864D-6503-DF42-9F59-495F46BB7DF3}"/>
              </a:ext>
            </a:extLst>
          </p:cNvPr>
          <p:cNvSpPr/>
          <p:nvPr userDrawn="1"/>
        </p:nvSpPr>
        <p:spPr>
          <a:xfrm>
            <a:off x="0" y="2167197"/>
            <a:ext cx="6972300" cy="2481943"/>
          </a:xfrm>
          <a:prstGeom prst="rect">
            <a:avLst/>
          </a:prstGeom>
          <a:gradFill flip="none" rotWithShape="1">
            <a:gsLst>
              <a:gs pos="0">
                <a:srgbClr val="00B1C3">
                  <a:alpha val="5475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descr="A picture containing graphical user interface&#10;&#10;Description automatically generated">
            <a:extLst>
              <a:ext uri="{FF2B5EF4-FFF2-40B4-BE49-F238E27FC236}">
                <a16:creationId xmlns:a16="http://schemas.microsoft.com/office/drawing/2014/main" id="{3196B5A1-AE7E-FE4F-A4C1-F02145458D3B}"/>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7820025" y="2898952"/>
            <a:ext cx="3524249" cy="1143423"/>
          </a:xfrm>
          <a:prstGeom prst="rect">
            <a:avLst/>
          </a:prstGeom>
        </p:spPr>
      </p:pic>
      <p:sp>
        <p:nvSpPr>
          <p:cNvPr id="12" name="Title 1">
            <a:extLst>
              <a:ext uri="{FF2B5EF4-FFF2-40B4-BE49-F238E27FC236}">
                <a16:creationId xmlns:a16="http://schemas.microsoft.com/office/drawing/2014/main" id="{9E04DBDF-6B43-964D-958D-33027DC65199}"/>
              </a:ext>
            </a:extLst>
          </p:cNvPr>
          <p:cNvSpPr>
            <a:spLocks noGrp="1"/>
          </p:cNvSpPr>
          <p:nvPr>
            <p:ph type="ctrTitle" hasCustomPrompt="1"/>
          </p:nvPr>
        </p:nvSpPr>
        <p:spPr>
          <a:xfrm>
            <a:off x="355983" y="2701110"/>
            <a:ext cx="6640129" cy="570516"/>
          </a:xfrm>
          <a:prstGeom prst="rect">
            <a:avLst/>
          </a:prstGeom>
        </p:spPr>
        <p:txBody>
          <a:bodyPr anchor="t">
            <a:normAutofit/>
          </a:bodyPr>
          <a:lstStyle>
            <a:lvl1pPr algn="l">
              <a:defRPr sz="3600">
                <a:solidFill>
                  <a:schemeClr val="bg1"/>
                </a:solidFill>
                <a:latin typeface="+mn-lt"/>
              </a:defRPr>
            </a:lvl1pPr>
          </a:lstStyle>
          <a:p>
            <a:r>
              <a:rPr lang="en-GB" dirty="0"/>
              <a:t>Cover title or headline</a:t>
            </a:r>
            <a:endParaRPr lang="en-US" dirty="0"/>
          </a:p>
        </p:txBody>
      </p:sp>
      <p:sp>
        <p:nvSpPr>
          <p:cNvPr id="13" name="Subtitle 2">
            <a:extLst>
              <a:ext uri="{FF2B5EF4-FFF2-40B4-BE49-F238E27FC236}">
                <a16:creationId xmlns:a16="http://schemas.microsoft.com/office/drawing/2014/main" id="{5319436B-0831-5A44-8E40-7E78F324F84A}"/>
              </a:ext>
            </a:extLst>
          </p:cNvPr>
          <p:cNvSpPr>
            <a:spLocks noGrp="1"/>
          </p:cNvSpPr>
          <p:nvPr>
            <p:ph type="subTitle" idx="1" hasCustomPrompt="1"/>
          </p:nvPr>
        </p:nvSpPr>
        <p:spPr>
          <a:xfrm>
            <a:off x="344214" y="3398605"/>
            <a:ext cx="6904311" cy="742662"/>
          </a:xfrm>
        </p:spPr>
        <p:txBody>
          <a:bodyPr>
            <a:normAutofit/>
          </a:bodyPr>
          <a:lstStyle>
            <a:lvl1pPr marL="0" indent="0" algn="l">
              <a:buNone/>
              <a:defRPr sz="20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Sub-header text or secondary message</a:t>
            </a:r>
          </a:p>
          <a:p>
            <a:r>
              <a:rPr lang="en-GB" dirty="0"/>
              <a:t>15 September 2021</a:t>
            </a:r>
            <a:endParaRPr lang="en-US" dirty="0"/>
          </a:p>
        </p:txBody>
      </p:sp>
    </p:spTree>
    <p:extLst>
      <p:ext uri="{BB962C8B-B14F-4D97-AF65-F5344CB8AC3E}">
        <p14:creationId xmlns:p14="http://schemas.microsoft.com/office/powerpoint/2010/main" val="339656762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pic>
        <p:nvPicPr>
          <p:cNvPr id="6" name="Picture 5" descr="A car driving on a road&#10;&#10;Description automatically generated with low confidence">
            <a:extLst>
              <a:ext uri="{FF2B5EF4-FFF2-40B4-BE49-F238E27FC236}">
                <a16:creationId xmlns:a16="http://schemas.microsoft.com/office/drawing/2014/main" id="{71F8D904-A1DC-CA4D-8E83-8EC28BE51323}"/>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15257"/>
          <a:stretch/>
        </p:blipFill>
        <p:spPr>
          <a:xfrm>
            <a:off x="4239034" y="7042"/>
            <a:ext cx="7952966" cy="6850958"/>
          </a:xfrm>
          <a:prstGeom prst="rect">
            <a:avLst/>
          </a:prstGeom>
        </p:spPr>
      </p:pic>
      <p:sp>
        <p:nvSpPr>
          <p:cNvPr id="2" name="Title 1">
            <a:extLst>
              <a:ext uri="{FF2B5EF4-FFF2-40B4-BE49-F238E27FC236}">
                <a16:creationId xmlns:a16="http://schemas.microsoft.com/office/drawing/2014/main" id="{5733E027-035F-5C49-9E5B-927AAA124B26}"/>
              </a:ext>
            </a:extLst>
          </p:cNvPr>
          <p:cNvSpPr>
            <a:spLocks noGrp="1"/>
          </p:cNvSpPr>
          <p:nvPr>
            <p:ph type="title" hasCustomPrompt="1"/>
          </p:nvPr>
        </p:nvSpPr>
        <p:spPr>
          <a:xfrm>
            <a:off x="1481958" y="3007410"/>
            <a:ext cx="5514153" cy="555551"/>
          </a:xfrm>
          <a:prstGeom prst="rect">
            <a:avLst/>
          </a:prstGeom>
        </p:spPr>
        <p:txBody>
          <a:bodyPr/>
          <a:lstStyle/>
          <a:p>
            <a:r>
              <a:rPr lang="en-GB" dirty="0"/>
              <a:t>Thank you!</a:t>
            </a:r>
            <a:endParaRPr lang="en-US" dirty="0"/>
          </a:p>
        </p:txBody>
      </p:sp>
      <p:pic>
        <p:nvPicPr>
          <p:cNvPr id="9" name="Picture 8">
            <a:extLst>
              <a:ext uri="{FF2B5EF4-FFF2-40B4-BE49-F238E27FC236}">
                <a16:creationId xmlns:a16="http://schemas.microsoft.com/office/drawing/2014/main" id="{584E0656-84D5-E24D-9C80-D2C5F92E002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65238" y="549275"/>
            <a:ext cx="3670300" cy="1193800"/>
          </a:xfrm>
          <a:prstGeom prst="rect">
            <a:avLst/>
          </a:prstGeom>
        </p:spPr>
      </p:pic>
      <p:sp>
        <p:nvSpPr>
          <p:cNvPr id="10" name="Subtitle 2">
            <a:extLst>
              <a:ext uri="{FF2B5EF4-FFF2-40B4-BE49-F238E27FC236}">
                <a16:creationId xmlns:a16="http://schemas.microsoft.com/office/drawing/2014/main" id="{FC178A5F-551F-F54B-88DE-90FAC682F8F4}"/>
              </a:ext>
            </a:extLst>
          </p:cNvPr>
          <p:cNvSpPr>
            <a:spLocks noGrp="1"/>
          </p:cNvSpPr>
          <p:nvPr>
            <p:ph type="subTitle" idx="1" hasCustomPrompt="1"/>
          </p:nvPr>
        </p:nvSpPr>
        <p:spPr>
          <a:xfrm>
            <a:off x="7136524" y="4834759"/>
            <a:ext cx="4330262" cy="1150116"/>
          </a:xfrm>
        </p:spPr>
        <p:txBody>
          <a:bodyPr>
            <a:normAutofit/>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Visit: </a:t>
            </a:r>
            <a:r>
              <a:rPr lang="en-GB" dirty="0" err="1"/>
              <a:t>www.covesa.global</a:t>
            </a:r>
            <a:endParaRPr lang="en-GB" dirty="0"/>
          </a:p>
          <a:p>
            <a:r>
              <a:rPr lang="en-GB" dirty="0"/>
              <a:t>Contact us: </a:t>
            </a:r>
            <a:r>
              <a:rPr lang="en-GB" dirty="0" err="1"/>
              <a:t>help@covesa.global</a:t>
            </a:r>
            <a:endParaRPr lang="en-US" dirty="0"/>
          </a:p>
        </p:txBody>
      </p:sp>
    </p:spTree>
    <p:extLst>
      <p:ext uri="{BB962C8B-B14F-4D97-AF65-F5344CB8AC3E}">
        <p14:creationId xmlns:p14="http://schemas.microsoft.com/office/powerpoint/2010/main" val="28334511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itle Slide with Picture">
    <p:spTree>
      <p:nvGrpSpPr>
        <p:cNvPr id="1" name=""/>
        <p:cNvGrpSpPr/>
        <p:nvPr/>
      </p:nvGrpSpPr>
      <p:grpSpPr>
        <a:xfrm>
          <a:off x="0" y="0"/>
          <a:ext cx="0" cy="0"/>
          <a:chOff x="0" y="0"/>
          <a:chExt cx="0" cy="0"/>
        </a:xfrm>
      </p:grpSpPr>
      <p:sp>
        <p:nvSpPr>
          <p:cNvPr id="8" name="Picture Placeholder 26"/>
          <p:cNvSpPr>
            <a:spLocks noGrp="1"/>
          </p:cNvSpPr>
          <p:nvPr>
            <p:ph type="pic" sz="quarter" idx="19"/>
          </p:nvPr>
        </p:nvSpPr>
        <p:spPr>
          <a:xfrm>
            <a:off x="-9843" y="-6669"/>
            <a:ext cx="12204066" cy="6868059"/>
          </a:xfrm>
          <a:custGeom>
            <a:avLst/>
            <a:gdLst>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5242841 w 9144000"/>
              <a:gd name="connsiteY5" fmla="*/ 6246576 h 6849836"/>
              <a:gd name="connsiteX6" fmla="*/ 0 w 9144000"/>
              <a:gd name="connsiteY6" fmla="*/ 5159495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5242841 w 9144000"/>
              <a:gd name="connsiteY5" fmla="*/ 6246576 h 6849836"/>
              <a:gd name="connsiteX6" fmla="*/ 190500 w 9144000"/>
              <a:gd name="connsiteY6" fmla="*/ 4493539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5242841 w 9144000"/>
              <a:gd name="connsiteY5" fmla="*/ 6246576 h 6849836"/>
              <a:gd name="connsiteX6" fmla="*/ 9525 w 9144000"/>
              <a:gd name="connsiteY6" fmla="*/ 4769436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6023891 w 9144000"/>
              <a:gd name="connsiteY5" fmla="*/ 5628188 h 6849836"/>
              <a:gd name="connsiteX6" fmla="*/ 9525 w 9144000"/>
              <a:gd name="connsiteY6" fmla="*/ 4769436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6071516 w 9144000"/>
              <a:gd name="connsiteY5" fmla="*/ 5818461 h 6849836"/>
              <a:gd name="connsiteX6" fmla="*/ 9525 w 9144000"/>
              <a:gd name="connsiteY6" fmla="*/ 4769436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6319166 w 9144000"/>
              <a:gd name="connsiteY5" fmla="*/ 5847002 h 6849836"/>
              <a:gd name="connsiteX6" fmla="*/ 9525 w 9144000"/>
              <a:gd name="connsiteY6" fmla="*/ 4769436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6300116 w 9144000"/>
              <a:gd name="connsiteY5" fmla="*/ 5942139 h 6849836"/>
              <a:gd name="connsiteX6" fmla="*/ 9525 w 9144000"/>
              <a:gd name="connsiteY6" fmla="*/ 4769436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6022210 w 9144000"/>
              <a:gd name="connsiteY5" fmla="*/ 5928708 h 6849836"/>
              <a:gd name="connsiteX6" fmla="*/ 9525 w 9144000"/>
              <a:gd name="connsiteY6" fmla="*/ 4769436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894012 w 9144000"/>
              <a:gd name="connsiteY3" fmla="*/ 6818497 h 6849836"/>
              <a:gd name="connsiteX4" fmla="*/ 3500070 w 9144000"/>
              <a:gd name="connsiteY4" fmla="*/ 6849836 h 6849836"/>
              <a:gd name="connsiteX5" fmla="*/ 6022210 w 9144000"/>
              <a:gd name="connsiteY5" fmla="*/ 5928708 h 6849836"/>
              <a:gd name="connsiteX6" fmla="*/ 9525 w 9144000"/>
              <a:gd name="connsiteY6" fmla="*/ 4769436 h 6849836"/>
              <a:gd name="connsiteX7" fmla="*/ 0 w 9144000"/>
              <a:gd name="connsiteY7" fmla="*/ 0 h 6849836"/>
              <a:gd name="connsiteX0" fmla="*/ 0 w 9144000"/>
              <a:gd name="connsiteY0" fmla="*/ 0 h 6818497"/>
              <a:gd name="connsiteX1" fmla="*/ 9144000 w 9144000"/>
              <a:gd name="connsiteY1" fmla="*/ 0 h 6818497"/>
              <a:gd name="connsiteX2" fmla="*/ 9144000 w 9144000"/>
              <a:gd name="connsiteY2" fmla="*/ 4928377 h 6818497"/>
              <a:gd name="connsiteX3" fmla="*/ 3894012 w 9144000"/>
              <a:gd name="connsiteY3" fmla="*/ 6818497 h 6818497"/>
              <a:gd name="connsiteX4" fmla="*/ 3701776 w 9144000"/>
              <a:gd name="connsiteY4" fmla="*/ 6702094 h 6818497"/>
              <a:gd name="connsiteX5" fmla="*/ 6022210 w 9144000"/>
              <a:gd name="connsiteY5" fmla="*/ 5928708 h 6818497"/>
              <a:gd name="connsiteX6" fmla="*/ 9525 w 9144000"/>
              <a:gd name="connsiteY6" fmla="*/ 4769436 h 6818497"/>
              <a:gd name="connsiteX7" fmla="*/ 0 w 9144000"/>
              <a:gd name="connsiteY7" fmla="*/ 0 h 6818497"/>
              <a:gd name="connsiteX0" fmla="*/ 0 w 9144000"/>
              <a:gd name="connsiteY0" fmla="*/ 0 h 6818498"/>
              <a:gd name="connsiteX1" fmla="*/ 9144000 w 9144000"/>
              <a:gd name="connsiteY1" fmla="*/ 0 h 6818498"/>
              <a:gd name="connsiteX2" fmla="*/ 9144000 w 9144000"/>
              <a:gd name="connsiteY2" fmla="*/ 4928377 h 6818498"/>
              <a:gd name="connsiteX3" fmla="*/ 3894012 w 9144000"/>
              <a:gd name="connsiteY3" fmla="*/ 6818497 h 6818498"/>
              <a:gd name="connsiteX4" fmla="*/ 3688329 w 9144000"/>
              <a:gd name="connsiteY4" fmla="*/ 6818498 h 6818498"/>
              <a:gd name="connsiteX5" fmla="*/ 6022210 w 9144000"/>
              <a:gd name="connsiteY5" fmla="*/ 5928708 h 6818498"/>
              <a:gd name="connsiteX6" fmla="*/ 9525 w 9144000"/>
              <a:gd name="connsiteY6" fmla="*/ 4769436 h 6818498"/>
              <a:gd name="connsiteX7" fmla="*/ 0 w 9144000"/>
              <a:gd name="connsiteY7" fmla="*/ 0 h 6818498"/>
              <a:gd name="connsiteX0" fmla="*/ 0 w 9144000"/>
              <a:gd name="connsiteY0" fmla="*/ 0 h 6818498"/>
              <a:gd name="connsiteX1" fmla="*/ 9144000 w 9144000"/>
              <a:gd name="connsiteY1" fmla="*/ 0 h 6818498"/>
              <a:gd name="connsiteX2" fmla="*/ 9144000 w 9144000"/>
              <a:gd name="connsiteY2" fmla="*/ 4842754 h 6818498"/>
              <a:gd name="connsiteX3" fmla="*/ 3894012 w 9144000"/>
              <a:gd name="connsiteY3" fmla="*/ 6818497 h 6818498"/>
              <a:gd name="connsiteX4" fmla="*/ 3688329 w 9144000"/>
              <a:gd name="connsiteY4" fmla="*/ 6818498 h 6818498"/>
              <a:gd name="connsiteX5" fmla="*/ 6022210 w 9144000"/>
              <a:gd name="connsiteY5" fmla="*/ 5928708 h 6818498"/>
              <a:gd name="connsiteX6" fmla="*/ 9525 w 9144000"/>
              <a:gd name="connsiteY6" fmla="*/ 4769436 h 6818498"/>
              <a:gd name="connsiteX7" fmla="*/ 0 w 9144000"/>
              <a:gd name="connsiteY7" fmla="*/ 0 h 6818498"/>
              <a:gd name="connsiteX0" fmla="*/ 0 w 9144000"/>
              <a:gd name="connsiteY0" fmla="*/ 0 h 6847039"/>
              <a:gd name="connsiteX1" fmla="*/ 9144000 w 9144000"/>
              <a:gd name="connsiteY1" fmla="*/ 28541 h 6847039"/>
              <a:gd name="connsiteX2" fmla="*/ 9144000 w 9144000"/>
              <a:gd name="connsiteY2" fmla="*/ 4871295 h 6847039"/>
              <a:gd name="connsiteX3" fmla="*/ 3894012 w 9144000"/>
              <a:gd name="connsiteY3" fmla="*/ 6847038 h 6847039"/>
              <a:gd name="connsiteX4" fmla="*/ 3688329 w 9144000"/>
              <a:gd name="connsiteY4" fmla="*/ 6847039 h 6847039"/>
              <a:gd name="connsiteX5" fmla="*/ 6022210 w 9144000"/>
              <a:gd name="connsiteY5" fmla="*/ 5957249 h 6847039"/>
              <a:gd name="connsiteX6" fmla="*/ 9525 w 9144000"/>
              <a:gd name="connsiteY6" fmla="*/ 4797977 h 6847039"/>
              <a:gd name="connsiteX7" fmla="*/ 0 w 9144000"/>
              <a:gd name="connsiteY7" fmla="*/ 0 h 6847039"/>
              <a:gd name="connsiteX0" fmla="*/ 0 w 9144000"/>
              <a:gd name="connsiteY0" fmla="*/ 9514 h 6856553"/>
              <a:gd name="connsiteX1" fmla="*/ 9134475 w 9144000"/>
              <a:gd name="connsiteY1" fmla="*/ 0 h 6856553"/>
              <a:gd name="connsiteX2" fmla="*/ 9144000 w 9144000"/>
              <a:gd name="connsiteY2" fmla="*/ 4880809 h 6856553"/>
              <a:gd name="connsiteX3" fmla="*/ 3894012 w 9144000"/>
              <a:gd name="connsiteY3" fmla="*/ 6856552 h 6856553"/>
              <a:gd name="connsiteX4" fmla="*/ 3688329 w 9144000"/>
              <a:gd name="connsiteY4" fmla="*/ 6856553 h 6856553"/>
              <a:gd name="connsiteX5" fmla="*/ 6022210 w 9144000"/>
              <a:gd name="connsiteY5" fmla="*/ 5966763 h 6856553"/>
              <a:gd name="connsiteX6" fmla="*/ 9525 w 9144000"/>
              <a:gd name="connsiteY6" fmla="*/ 4807491 h 6856553"/>
              <a:gd name="connsiteX7" fmla="*/ 0 w 9144000"/>
              <a:gd name="connsiteY7" fmla="*/ 9514 h 6856553"/>
              <a:gd name="connsiteX0" fmla="*/ 3810 w 9147810"/>
              <a:gd name="connsiteY0" fmla="*/ 9514 h 6856553"/>
              <a:gd name="connsiteX1" fmla="*/ 9138285 w 9147810"/>
              <a:gd name="connsiteY1" fmla="*/ 0 h 6856553"/>
              <a:gd name="connsiteX2" fmla="*/ 9147810 w 9147810"/>
              <a:gd name="connsiteY2" fmla="*/ 4880809 h 6856553"/>
              <a:gd name="connsiteX3" fmla="*/ 3897822 w 9147810"/>
              <a:gd name="connsiteY3" fmla="*/ 6856552 h 6856553"/>
              <a:gd name="connsiteX4" fmla="*/ 3692139 w 9147810"/>
              <a:gd name="connsiteY4" fmla="*/ 6856553 h 6856553"/>
              <a:gd name="connsiteX5" fmla="*/ 6026020 w 9147810"/>
              <a:gd name="connsiteY5" fmla="*/ 5966763 h 6856553"/>
              <a:gd name="connsiteX6" fmla="*/ 0 w 9147810"/>
              <a:gd name="connsiteY6" fmla="*/ 4807491 h 6856553"/>
              <a:gd name="connsiteX7" fmla="*/ 3810 w 9147810"/>
              <a:gd name="connsiteY7" fmla="*/ 9514 h 6856553"/>
              <a:gd name="connsiteX0" fmla="*/ 3810 w 9147810"/>
              <a:gd name="connsiteY0" fmla="*/ 11417 h 6858456"/>
              <a:gd name="connsiteX1" fmla="*/ 9145905 w 9147810"/>
              <a:gd name="connsiteY1" fmla="*/ 0 h 6858456"/>
              <a:gd name="connsiteX2" fmla="*/ 9147810 w 9147810"/>
              <a:gd name="connsiteY2" fmla="*/ 4882712 h 6858456"/>
              <a:gd name="connsiteX3" fmla="*/ 3897822 w 9147810"/>
              <a:gd name="connsiteY3" fmla="*/ 6858455 h 6858456"/>
              <a:gd name="connsiteX4" fmla="*/ 3692139 w 9147810"/>
              <a:gd name="connsiteY4" fmla="*/ 6858456 h 6858456"/>
              <a:gd name="connsiteX5" fmla="*/ 6026020 w 9147810"/>
              <a:gd name="connsiteY5" fmla="*/ 5968666 h 6858456"/>
              <a:gd name="connsiteX6" fmla="*/ 0 w 9147810"/>
              <a:gd name="connsiteY6" fmla="*/ 4809394 h 6858456"/>
              <a:gd name="connsiteX7" fmla="*/ 3810 w 9147810"/>
              <a:gd name="connsiteY7" fmla="*/ 11417 h 6858456"/>
              <a:gd name="connsiteX0" fmla="*/ 3810 w 9147810"/>
              <a:gd name="connsiteY0" fmla="*/ 3806 h 6858456"/>
              <a:gd name="connsiteX1" fmla="*/ 9145905 w 9147810"/>
              <a:gd name="connsiteY1" fmla="*/ 0 h 6858456"/>
              <a:gd name="connsiteX2" fmla="*/ 9147810 w 9147810"/>
              <a:gd name="connsiteY2" fmla="*/ 4882712 h 6858456"/>
              <a:gd name="connsiteX3" fmla="*/ 3897822 w 9147810"/>
              <a:gd name="connsiteY3" fmla="*/ 6858455 h 6858456"/>
              <a:gd name="connsiteX4" fmla="*/ 3692139 w 9147810"/>
              <a:gd name="connsiteY4" fmla="*/ 6858456 h 6858456"/>
              <a:gd name="connsiteX5" fmla="*/ 6026020 w 9147810"/>
              <a:gd name="connsiteY5" fmla="*/ 5968666 h 6858456"/>
              <a:gd name="connsiteX6" fmla="*/ 0 w 9147810"/>
              <a:gd name="connsiteY6" fmla="*/ 4809394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4882712 h 6858456"/>
              <a:gd name="connsiteX3" fmla="*/ 3897822 w 9147810"/>
              <a:gd name="connsiteY3" fmla="*/ 6858455 h 6858456"/>
              <a:gd name="connsiteX4" fmla="*/ 3692139 w 9147810"/>
              <a:gd name="connsiteY4" fmla="*/ 6858456 h 6858456"/>
              <a:gd name="connsiteX5" fmla="*/ 4806088 w 9147810"/>
              <a:gd name="connsiteY5" fmla="*/ 6240903 h 6858456"/>
              <a:gd name="connsiteX6" fmla="*/ 0 w 9147810"/>
              <a:gd name="connsiteY6" fmla="*/ 4809394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5190077 h 6858456"/>
              <a:gd name="connsiteX3" fmla="*/ 3897822 w 9147810"/>
              <a:gd name="connsiteY3" fmla="*/ 6858455 h 6858456"/>
              <a:gd name="connsiteX4" fmla="*/ 3692139 w 9147810"/>
              <a:gd name="connsiteY4" fmla="*/ 6858456 h 6858456"/>
              <a:gd name="connsiteX5" fmla="*/ 4806088 w 9147810"/>
              <a:gd name="connsiteY5" fmla="*/ 6240903 h 6858456"/>
              <a:gd name="connsiteX6" fmla="*/ 0 w 9147810"/>
              <a:gd name="connsiteY6" fmla="*/ 4809394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5190077 h 6858456"/>
              <a:gd name="connsiteX3" fmla="*/ 3897822 w 9147810"/>
              <a:gd name="connsiteY3" fmla="*/ 6858455 h 6858456"/>
              <a:gd name="connsiteX4" fmla="*/ 3692139 w 9147810"/>
              <a:gd name="connsiteY4" fmla="*/ 6858456 h 6858456"/>
              <a:gd name="connsiteX5" fmla="*/ 5083046 w 9147810"/>
              <a:gd name="connsiteY5" fmla="*/ 6381413 h 6858456"/>
              <a:gd name="connsiteX6" fmla="*/ 0 w 9147810"/>
              <a:gd name="connsiteY6" fmla="*/ 4809394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5190077 h 6858456"/>
              <a:gd name="connsiteX3" fmla="*/ 3897822 w 9147810"/>
              <a:gd name="connsiteY3" fmla="*/ 6858455 h 6858456"/>
              <a:gd name="connsiteX4" fmla="*/ 3692139 w 9147810"/>
              <a:gd name="connsiteY4" fmla="*/ 6858456 h 6858456"/>
              <a:gd name="connsiteX5" fmla="*/ 5096494 w 9147810"/>
              <a:gd name="connsiteY5" fmla="*/ 6381414 h 6858456"/>
              <a:gd name="connsiteX6" fmla="*/ 0 w 9147810"/>
              <a:gd name="connsiteY6" fmla="*/ 4809394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4615799 h 6858456"/>
              <a:gd name="connsiteX3" fmla="*/ 3897822 w 9147810"/>
              <a:gd name="connsiteY3" fmla="*/ 6858455 h 6858456"/>
              <a:gd name="connsiteX4" fmla="*/ 3692139 w 9147810"/>
              <a:gd name="connsiteY4" fmla="*/ 6858456 h 6858456"/>
              <a:gd name="connsiteX5" fmla="*/ 5096494 w 9147810"/>
              <a:gd name="connsiteY5" fmla="*/ 6381414 h 6858456"/>
              <a:gd name="connsiteX6" fmla="*/ 0 w 9147810"/>
              <a:gd name="connsiteY6" fmla="*/ 4809394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4615799 h 6858456"/>
              <a:gd name="connsiteX3" fmla="*/ 3897822 w 9147810"/>
              <a:gd name="connsiteY3" fmla="*/ 6858455 h 6858456"/>
              <a:gd name="connsiteX4" fmla="*/ 3692139 w 9147810"/>
              <a:gd name="connsiteY4" fmla="*/ 6858456 h 6858456"/>
              <a:gd name="connsiteX5" fmla="*/ 5096494 w 9147810"/>
              <a:gd name="connsiteY5" fmla="*/ 6381414 h 6858456"/>
              <a:gd name="connsiteX6" fmla="*/ 0 w 9147810"/>
              <a:gd name="connsiteY6" fmla="*/ 4976248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4615799 h 6858456"/>
              <a:gd name="connsiteX3" fmla="*/ 4726497 w 9147810"/>
              <a:gd name="connsiteY3" fmla="*/ 6848941 h 6858456"/>
              <a:gd name="connsiteX4" fmla="*/ 3692139 w 9147810"/>
              <a:gd name="connsiteY4" fmla="*/ 6858456 h 6858456"/>
              <a:gd name="connsiteX5" fmla="*/ 5096494 w 9147810"/>
              <a:gd name="connsiteY5" fmla="*/ 6381414 h 6858456"/>
              <a:gd name="connsiteX6" fmla="*/ 0 w 9147810"/>
              <a:gd name="connsiteY6" fmla="*/ 4976248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4615799 h 6858456"/>
              <a:gd name="connsiteX3" fmla="*/ 4726497 w 9147810"/>
              <a:gd name="connsiteY3" fmla="*/ 6848941 h 6858456"/>
              <a:gd name="connsiteX4" fmla="*/ 4099333 w 9147810"/>
              <a:gd name="connsiteY4" fmla="*/ 6858456 h 6858456"/>
              <a:gd name="connsiteX5" fmla="*/ 5096494 w 9147810"/>
              <a:gd name="connsiteY5" fmla="*/ 6381414 h 6858456"/>
              <a:gd name="connsiteX6" fmla="*/ 0 w 9147810"/>
              <a:gd name="connsiteY6" fmla="*/ 4976248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4615799 h 6858456"/>
              <a:gd name="connsiteX3" fmla="*/ 4726497 w 9147810"/>
              <a:gd name="connsiteY3" fmla="*/ 6848941 h 6858456"/>
              <a:gd name="connsiteX4" fmla="*/ 4120115 w 9147810"/>
              <a:gd name="connsiteY4" fmla="*/ 6858456 h 6858456"/>
              <a:gd name="connsiteX5" fmla="*/ 5096494 w 9147810"/>
              <a:gd name="connsiteY5" fmla="*/ 6381414 h 6858456"/>
              <a:gd name="connsiteX6" fmla="*/ 0 w 9147810"/>
              <a:gd name="connsiteY6" fmla="*/ 4976248 h 6858456"/>
              <a:gd name="connsiteX7" fmla="*/ 3810 w 9147810"/>
              <a:gd name="connsiteY7" fmla="*/ 3806 h 6858456"/>
              <a:gd name="connsiteX0" fmla="*/ 3810 w 9147810"/>
              <a:gd name="connsiteY0" fmla="*/ 3806 h 6862780"/>
              <a:gd name="connsiteX1" fmla="*/ 9145905 w 9147810"/>
              <a:gd name="connsiteY1" fmla="*/ 0 h 6862780"/>
              <a:gd name="connsiteX2" fmla="*/ 9147810 w 9147810"/>
              <a:gd name="connsiteY2" fmla="*/ 4615799 h 6862780"/>
              <a:gd name="connsiteX3" fmla="*/ 4300470 w 9147810"/>
              <a:gd name="connsiteY3" fmla="*/ 6862780 h 6862780"/>
              <a:gd name="connsiteX4" fmla="*/ 4120115 w 9147810"/>
              <a:gd name="connsiteY4" fmla="*/ 6858456 h 6862780"/>
              <a:gd name="connsiteX5" fmla="*/ 5096494 w 9147810"/>
              <a:gd name="connsiteY5" fmla="*/ 6381414 h 6862780"/>
              <a:gd name="connsiteX6" fmla="*/ 0 w 9147810"/>
              <a:gd name="connsiteY6" fmla="*/ 4976248 h 6862780"/>
              <a:gd name="connsiteX7" fmla="*/ 3810 w 9147810"/>
              <a:gd name="connsiteY7" fmla="*/ 3806 h 6862780"/>
              <a:gd name="connsiteX0" fmla="*/ 3810 w 9147810"/>
              <a:gd name="connsiteY0" fmla="*/ 3806 h 6862780"/>
              <a:gd name="connsiteX1" fmla="*/ 9145905 w 9147810"/>
              <a:gd name="connsiteY1" fmla="*/ 0 h 6862780"/>
              <a:gd name="connsiteX2" fmla="*/ 9147810 w 9147810"/>
              <a:gd name="connsiteY2" fmla="*/ 4615799 h 6862780"/>
              <a:gd name="connsiteX3" fmla="*/ 4300470 w 9147810"/>
              <a:gd name="connsiteY3" fmla="*/ 6862780 h 6862780"/>
              <a:gd name="connsiteX4" fmla="*/ 4120115 w 9147810"/>
              <a:gd name="connsiteY4" fmla="*/ 6862262 h 6862780"/>
              <a:gd name="connsiteX5" fmla="*/ 5096494 w 9147810"/>
              <a:gd name="connsiteY5" fmla="*/ 6381414 h 6862780"/>
              <a:gd name="connsiteX6" fmla="*/ 0 w 9147810"/>
              <a:gd name="connsiteY6" fmla="*/ 4976248 h 6862780"/>
              <a:gd name="connsiteX7" fmla="*/ 3810 w 9147810"/>
              <a:gd name="connsiteY7" fmla="*/ 3806 h 6862780"/>
              <a:gd name="connsiteX0" fmla="*/ 3810 w 9147810"/>
              <a:gd name="connsiteY0" fmla="*/ 3806 h 6862262"/>
              <a:gd name="connsiteX1" fmla="*/ 9145905 w 9147810"/>
              <a:gd name="connsiteY1" fmla="*/ 0 h 6862262"/>
              <a:gd name="connsiteX2" fmla="*/ 9147810 w 9147810"/>
              <a:gd name="connsiteY2" fmla="*/ 4615799 h 6862262"/>
              <a:gd name="connsiteX3" fmla="*/ 4300470 w 9147810"/>
              <a:gd name="connsiteY3" fmla="*/ 6858975 h 6862262"/>
              <a:gd name="connsiteX4" fmla="*/ 4120115 w 9147810"/>
              <a:gd name="connsiteY4" fmla="*/ 6862262 h 6862262"/>
              <a:gd name="connsiteX5" fmla="*/ 5096494 w 9147810"/>
              <a:gd name="connsiteY5" fmla="*/ 6381414 h 6862262"/>
              <a:gd name="connsiteX6" fmla="*/ 0 w 9147810"/>
              <a:gd name="connsiteY6" fmla="*/ 4976248 h 6862262"/>
              <a:gd name="connsiteX7" fmla="*/ 3810 w 9147810"/>
              <a:gd name="connsiteY7" fmla="*/ 3806 h 6862262"/>
              <a:gd name="connsiteX0" fmla="*/ 3810 w 9147810"/>
              <a:gd name="connsiteY0" fmla="*/ 3806 h 6862262"/>
              <a:gd name="connsiteX1" fmla="*/ 9145905 w 9147810"/>
              <a:gd name="connsiteY1" fmla="*/ 0 h 6862262"/>
              <a:gd name="connsiteX2" fmla="*/ 9147810 w 9147810"/>
              <a:gd name="connsiteY2" fmla="*/ 4615799 h 6862262"/>
              <a:gd name="connsiteX3" fmla="*/ 4300470 w 9147810"/>
              <a:gd name="connsiteY3" fmla="*/ 6858975 h 6862262"/>
              <a:gd name="connsiteX4" fmla="*/ 4120115 w 9147810"/>
              <a:gd name="connsiteY4" fmla="*/ 6862262 h 6862262"/>
              <a:gd name="connsiteX5" fmla="*/ 5096494 w 9147810"/>
              <a:gd name="connsiteY5" fmla="*/ 6381414 h 6862262"/>
              <a:gd name="connsiteX6" fmla="*/ 0 w 9147810"/>
              <a:gd name="connsiteY6" fmla="*/ 4976248 h 6862262"/>
              <a:gd name="connsiteX7" fmla="*/ 3810 w 9147810"/>
              <a:gd name="connsiteY7" fmla="*/ 3806 h 6862262"/>
              <a:gd name="connsiteX0" fmla="*/ 3810 w 9147810"/>
              <a:gd name="connsiteY0" fmla="*/ 3806 h 6862262"/>
              <a:gd name="connsiteX1" fmla="*/ 9145905 w 9147810"/>
              <a:gd name="connsiteY1" fmla="*/ 0 h 6862262"/>
              <a:gd name="connsiteX2" fmla="*/ 9147810 w 9147810"/>
              <a:gd name="connsiteY2" fmla="*/ 4615799 h 6862262"/>
              <a:gd name="connsiteX3" fmla="*/ 4300470 w 9147810"/>
              <a:gd name="connsiteY3" fmla="*/ 6858975 h 6862262"/>
              <a:gd name="connsiteX4" fmla="*/ 4120115 w 9147810"/>
              <a:gd name="connsiteY4" fmla="*/ 6862262 h 6862262"/>
              <a:gd name="connsiteX5" fmla="*/ 5096494 w 9147810"/>
              <a:gd name="connsiteY5" fmla="*/ 6381414 h 6862262"/>
              <a:gd name="connsiteX6" fmla="*/ 0 w 9147810"/>
              <a:gd name="connsiteY6" fmla="*/ 4976248 h 6862262"/>
              <a:gd name="connsiteX7" fmla="*/ 3810 w 9147810"/>
              <a:gd name="connsiteY7" fmla="*/ 3806 h 6862262"/>
              <a:gd name="connsiteX0" fmla="*/ 3810 w 9147810"/>
              <a:gd name="connsiteY0" fmla="*/ 3806 h 6862262"/>
              <a:gd name="connsiteX1" fmla="*/ 9145905 w 9147810"/>
              <a:gd name="connsiteY1" fmla="*/ 0 h 6862262"/>
              <a:gd name="connsiteX2" fmla="*/ 9147810 w 9147810"/>
              <a:gd name="connsiteY2" fmla="*/ 4615799 h 6862262"/>
              <a:gd name="connsiteX3" fmla="*/ 4300470 w 9147810"/>
              <a:gd name="connsiteY3" fmla="*/ 6858975 h 6862262"/>
              <a:gd name="connsiteX4" fmla="*/ 4120115 w 9147810"/>
              <a:gd name="connsiteY4" fmla="*/ 6862262 h 6862262"/>
              <a:gd name="connsiteX5" fmla="*/ 5096494 w 9147810"/>
              <a:gd name="connsiteY5" fmla="*/ 6381414 h 6862262"/>
              <a:gd name="connsiteX6" fmla="*/ 0 w 9147810"/>
              <a:gd name="connsiteY6" fmla="*/ 4976248 h 6862262"/>
              <a:gd name="connsiteX7" fmla="*/ 3810 w 9147810"/>
              <a:gd name="connsiteY7" fmla="*/ 3806 h 6862262"/>
              <a:gd name="connsiteX0" fmla="*/ 3810 w 9147810"/>
              <a:gd name="connsiteY0" fmla="*/ 3806 h 6862262"/>
              <a:gd name="connsiteX1" fmla="*/ 9145905 w 9147810"/>
              <a:gd name="connsiteY1" fmla="*/ 0 h 6862262"/>
              <a:gd name="connsiteX2" fmla="*/ 9147810 w 9147810"/>
              <a:gd name="connsiteY2" fmla="*/ 4615799 h 6862262"/>
              <a:gd name="connsiteX3" fmla="*/ 4300470 w 9147810"/>
              <a:gd name="connsiteY3" fmla="*/ 6858975 h 6862262"/>
              <a:gd name="connsiteX4" fmla="*/ 4120115 w 9147810"/>
              <a:gd name="connsiteY4" fmla="*/ 6862262 h 6862262"/>
              <a:gd name="connsiteX5" fmla="*/ 5096494 w 9147810"/>
              <a:gd name="connsiteY5" fmla="*/ 6381414 h 6862262"/>
              <a:gd name="connsiteX6" fmla="*/ 0 w 9147810"/>
              <a:gd name="connsiteY6" fmla="*/ 4976248 h 6862262"/>
              <a:gd name="connsiteX7" fmla="*/ 3810 w 9147810"/>
              <a:gd name="connsiteY7" fmla="*/ 3806 h 6862262"/>
              <a:gd name="connsiteX0" fmla="*/ 3810 w 9147810"/>
              <a:gd name="connsiteY0" fmla="*/ 3806 h 6862262"/>
              <a:gd name="connsiteX1" fmla="*/ 9145905 w 9147810"/>
              <a:gd name="connsiteY1" fmla="*/ 0 h 6862262"/>
              <a:gd name="connsiteX2" fmla="*/ 9147810 w 9147810"/>
              <a:gd name="connsiteY2" fmla="*/ 4615799 h 6862262"/>
              <a:gd name="connsiteX3" fmla="*/ 4300470 w 9147810"/>
              <a:gd name="connsiteY3" fmla="*/ 6858975 h 6862262"/>
              <a:gd name="connsiteX4" fmla="*/ 4120115 w 9147810"/>
              <a:gd name="connsiteY4" fmla="*/ 6862262 h 6862262"/>
              <a:gd name="connsiteX5" fmla="*/ 5175076 w 9147810"/>
              <a:gd name="connsiteY5" fmla="*/ 6398063 h 6862262"/>
              <a:gd name="connsiteX6" fmla="*/ 0 w 9147810"/>
              <a:gd name="connsiteY6" fmla="*/ 4976248 h 6862262"/>
              <a:gd name="connsiteX7" fmla="*/ 3810 w 9147810"/>
              <a:gd name="connsiteY7" fmla="*/ 3806 h 6862262"/>
              <a:gd name="connsiteX0" fmla="*/ 3810 w 9147810"/>
              <a:gd name="connsiteY0" fmla="*/ 3806 h 6862262"/>
              <a:gd name="connsiteX1" fmla="*/ 9145905 w 9147810"/>
              <a:gd name="connsiteY1" fmla="*/ 0 h 6862262"/>
              <a:gd name="connsiteX2" fmla="*/ 9147810 w 9147810"/>
              <a:gd name="connsiteY2" fmla="*/ 4615799 h 6862262"/>
              <a:gd name="connsiteX3" fmla="*/ 4300470 w 9147810"/>
              <a:gd name="connsiteY3" fmla="*/ 6858975 h 6862262"/>
              <a:gd name="connsiteX4" fmla="*/ 4120115 w 9147810"/>
              <a:gd name="connsiteY4" fmla="*/ 6862262 h 6862262"/>
              <a:gd name="connsiteX5" fmla="*/ 5175076 w 9147810"/>
              <a:gd name="connsiteY5" fmla="*/ 6398063 h 6862262"/>
              <a:gd name="connsiteX6" fmla="*/ 0 w 9147810"/>
              <a:gd name="connsiteY6" fmla="*/ 4959600 h 6862262"/>
              <a:gd name="connsiteX7" fmla="*/ 3810 w 9147810"/>
              <a:gd name="connsiteY7" fmla="*/ 3806 h 6862262"/>
              <a:gd name="connsiteX0" fmla="*/ 3810 w 9147810"/>
              <a:gd name="connsiteY0" fmla="*/ 3806 h 6862262"/>
              <a:gd name="connsiteX1" fmla="*/ 9145905 w 9147810"/>
              <a:gd name="connsiteY1" fmla="*/ 0 h 6862262"/>
              <a:gd name="connsiteX2" fmla="*/ 9147810 w 9147810"/>
              <a:gd name="connsiteY2" fmla="*/ 4615799 h 6862262"/>
              <a:gd name="connsiteX3" fmla="*/ 4300470 w 9147810"/>
              <a:gd name="connsiteY3" fmla="*/ 6858975 h 6862262"/>
              <a:gd name="connsiteX4" fmla="*/ 4120115 w 9147810"/>
              <a:gd name="connsiteY4" fmla="*/ 6862262 h 6862262"/>
              <a:gd name="connsiteX5" fmla="*/ 5175076 w 9147810"/>
              <a:gd name="connsiteY5" fmla="*/ 6398063 h 6862262"/>
              <a:gd name="connsiteX6" fmla="*/ 0 w 9147810"/>
              <a:gd name="connsiteY6" fmla="*/ 4961979 h 6862262"/>
              <a:gd name="connsiteX7" fmla="*/ 3810 w 9147810"/>
              <a:gd name="connsiteY7" fmla="*/ 3806 h 6862262"/>
              <a:gd name="connsiteX0" fmla="*/ 3810 w 9147810"/>
              <a:gd name="connsiteY0" fmla="*/ 3806 h 6858975"/>
              <a:gd name="connsiteX1" fmla="*/ 9145905 w 9147810"/>
              <a:gd name="connsiteY1" fmla="*/ 0 h 6858975"/>
              <a:gd name="connsiteX2" fmla="*/ 9147810 w 9147810"/>
              <a:gd name="connsiteY2" fmla="*/ 4615799 h 6858975"/>
              <a:gd name="connsiteX3" fmla="*/ 4300470 w 9147810"/>
              <a:gd name="connsiteY3" fmla="*/ 6858975 h 6858975"/>
              <a:gd name="connsiteX4" fmla="*/ 4186195 w 9147810"/>
              <a:gd name="connsiteY4" fmla="*/ 6855127 h 6858975"/>
              <a:gd name="connsiteX5" fmla="*/ 5175076 w 9147810"/>
              <a:gd name="connsiteY5" fmla="*/ 6398063 h 6858975"/>
              <a:gd name="connsiteX6" fmla="*/ 0 w 9147810"/>
              <a:gd name="connsiteY6" fmla="*/ 4961979 h 6858975"/>
              <a:gd name="connsiteX7" fmla="*/ 3810 w 9147810"/>
              <a:gd name="connsiteY7" fmla="*/ 3806 h 6858975"/>
              <a:gd name="connsiteX0" fmla="*/ 3810 w 9147810"/>
              <a:gd name="connsiteY0" fmla="*/ 3806 h 6859884"/>
              <a:gd name="connsiteX1" fmla="*/ 9145905 w 9147810"/>
              <a:gd name="connsiteY1" fmla="*/ 0 h 6859884"/>
              <a:gd name="connsiteX2" fmla="*/ 9147810 w 9147810"/>
              <a:gd name="connsiteY2" fmla="*/ 4615799 h 6859884"/>
              <a:gd name="connsiteX3" fmla="*/ 4300470 w 9147810"/>
              <a:gd name="connsiteY3" fmla="*/ 6858975 h 6859884"/>
              <a:gd name="connsiteX4" fmla="*/ 4177266 w 9147810"/>
              <a:gd name="connsiteY4" fmla="*/ 6859884 h 6859884"/>
              <a:gd name="connsiteX5" fmla="*/ 5175076 w 9147810"/>
              <a:gd name="connsiteY5" fmla="*/ 6398063 h 6859884"/>
              <a:gd name="connsiteX6" fmla="*/ 0 w 9147810"/>
              <a:gd name="connsiteY6" fmla="*/ 4961979 h 6859884"/>
              <a:gd name="connsiteX7" fmla="*/ 3810 w 9147810"/>
              <a:gd name="connsiteY7" fmla="*/ 3806 h 6859884"/>
              <a:gd name="connsiteX0" fmla="*/ 3810 w 9147810"/>
              <a:gd name="connsiteY0" fmla="*/ 3806 h 6859884"/>
              <a:gd name="connsiteX1" fmla="*/ 9145905 w 9147810"/>
              <a:gd name="connsiteY1" fmla="*/ 0 h 6859884"/>
              <a:gd name="connsiteX2" fmla="*/ 9147810 w 9147810"/>
              <a:gd name="connsiteY2" fmla="*/ 4615799 h 6859884"/>
              <a:gd name="connsiteX3" fmla="*/ 4286183 w 9147810"/>
              <a:gd name="connsiteY3" fmla="*/ 6858975 h 6859884"/>
              <a:gd name="connsiteX4" fmla="*/ 4177266 w 9147810"/>
              <a:gd name="connsiteY4" fmla="*/ 6859884 h 6859884"/>
              <a:gd name="connsiteX5" fmla="*/ 5175076 w 9147810"/>
              <a:gd name="connsiteY5" fmla="*/ 6398063 h 6859884"/>
              <a:gd name="connsiteX6" fmla="*/ 0 w 9147810"/>
              <a:gd name="connsiteY6" fmla="*/ 4961979 h 6859884"/>
              <a:gd name="connsiteX7" fmla="*/ 3810 w 9147810"/>
              <a:gd name="connsiteY7" fmla="*/ 3806 h 6859884"/>
              <a:gd name="connsiteX0" fmla="*/ 3810 w 9147810"/>
              <a:gd name="connsiteY0" fmla="*/ 3806 h 6859884"/>
              <a:gd name="connsiteX1" fmla="*/ 9145905 w 9147810"/>
              <a:gd name="connsiteY1" fmla="*/ 0 h 6859884"/>
              <a:gd name="connsiteX2" fmla="*/ 9147810 w 9147810"/>
              <a:gd name="connsiteY2" fmla="*/ 4615799 h 6859884"/>
              <a:gd name="connsiteX3" fmla="*/ 4286183 w 9147810"/>
              <a:gd name="connsiteY3" fmla="*/ 6858975 h 6859884"/>
              <a:gd name="connsiteX4" fmla="*/ 4177266 w 9147810"/>
              <a:gd name="connsiteY4" fmla="*/ 6859884 h 6859884"/>
              <a:gd name="connsiteX5" fmla="*/ 5180435 w 9147810"/>
              <a:gd name="connsiteY5" fmla="*/ 6395685 h 6859884"/>
              <a:gd name="connsiteX6" fmla="*/ 0 w 9147810"/>
              <a:gd name="connsiteY6" fmla="*/ 4961979 h 6859884"/>
              <a:gd name="connsiteX7" fmla="*/ 3810 w 9147810"/>
              <a:gd name="connsiteY7" fmla="*/ 3806 h 6859884"/>
              <a:gd name="connsiteX0" fmla="*/ 3810 w 9147810"/>
              <a:gd name="connsiteY0" fmla="*/ 3806 h 6859884"/>
              <a:gd name="connsiteX1" fmla="*/ 9145905 w 9147810"/>
              <a:gd name="connsiteY1" fmla="*/ 0 h 6859884"/>
              <a:gd name="connsiteX2" fmla="*/ 9147810 w 9147810"/>
              <a:gd name="connsiteY2" fmla="*/ 4615799 h 6859884"/>
              <a:gd name="connsiteX3" fmla="*/ 4286183 w 9147810"/>
              <a:gd name="connsiteY3" fmla="*/ 6858975 h 6859884"/>
              <a:gd name="connsiteX4" fmla="*/ 4177266 w 9147810"/>
              <a:gd name="connsiteY4" fmla="*/ 6859884 h 6859884"/>
              <a:gd name="connsiteX5" fmla="*/ 5178649 w 9147810"/>
              <a:gd name="connsiteY5" fmla="*/ 6398063 h 6859884"/>
              <a:gd name="connsiteX6" fmla="*/ 0 w 9147810"/>
              <a:gd name="connsiteY6" fmla="*/ 4961979 h 6859884"/>
              <a:gd name="connsiteX7" fmla="*/ 3810 w 9147810"/>
              <a:gd name="connsiteY7" fmla="*/ 3806 h 6859884"/>
              <a:gd name="connsiteX0" fmla="*/ 3810 w 9147810"/>
              <a:gd name="connsiteY0" fmla="*/ 3806 h 6859884"/>
              <a:gd name="connsiteX1" fmla="*/ 9145905 w 9147810"/>
              <a:gd name="connsiteY1" fmla="*/ 0 h 6859884"/>
              <a:gd name="connsiteX2" fmla="*/ 9147810 w 9147810"/>
              <a:gd name="connsiteY2" fmla="*/ 4615799 h 6859884"/>
              <a:gd name="connsiteX3" fmla="*/ 4286183 w 9147810"/>
              <a:gd name="connsiteY3" fmla="*/ 6858975 h 6859884"/>
              <a:gd name="connsiteX4" fmla="*/ 4180838 w 9147810"/>
              <a:gd name="connsiteY4" fmla="*/ 6859884 h 6859884"/>
              <a:gd name="connsiteX5" fmla="*/ 5178649 w 9147810"/>
              <a:gd name="connsiteY5" fmla="*/ 6398063 h 6859884"/>
              <a:gd name="connsiteX6" fmla="*/ 0 w 9147810"/>
              <a:gd name="connsiteY6" fmla="*/ 4961979 h 6859884"/>
              <a:gd name="connsiteX7" fmla="*/ 3810 w 9147810"/>
              <a:gd name="connsiteY7" fmla="*/ 3806 h 6859884"/>
              <a:gd name="connsiteX0" fmla="*/ 3810 w 9147810"/>
              <a:gd name="connsiteY0" fmla="*/ 3806 h 6859884"/>
              <a:gd name="connsiteX1" fmla="*/ 9145905 w 9147810"/>
              <a:gd name="connsiteY1" fmla="*/ 0 h 6859884"/>
              <a:gd name="connsiteX2" fmla="*/ 9147810 w 9147810"/>
              <a:gd name="connsiteY2" fmla="*/ 4615799 h 6859884"/>
              <a:gd name="connsiteX3" fmla="*/ 4286183 w 9147810"/>
              <a:gd name="connsiteY3" fmla="*/ 6858975 h 6859884"/>
              <a:gd name="connsiteX4" fmla="*/ 4175480 w 9147810"/>
              <a:gd name="connsiteY4" fmla="*/ 6859884 h 6859884"/>
              <a:gd name="connsiteX5" fmla="*/ 5178649 w 9147810"/>
              <a:gd name="connsiteY5" fmla="*/ 6398063 h 6859884"/>
              <a:gd name="connsiteX6" fmla="*/ 0 w 9147810"/>
              <a:gd name="connsiteY6" fmla="*/ 4961979 h 6859884"/>
              <a:gd name="connsiteX7" fmla="*/ 3810 w 9147810"/>
              <a:gd name="connsiteY7" fmla="*/ 3806 h 6859884"/>
              <a:gd name="connsiteX0" fmla="*/ 2024 w 9146024"/>
              <a:gd name="connsiteY0" fmla="*/ 3806 h 6859884"/>
              <a:gd name="connsiteX1" fmla="*/ 9144119 w 9146024"/>
              <a:gd name="connsiteY1" fmla="*/ 0 h 6859884"/>
              <a:gd name="connsiteX2" fmla="*/ 9146024 w 9146024"/>
              <a:gd name="connsiteY2" fmla="*/ 4615799 h 6859884"/>
              <a:gd name="connsiteX3" fmla="*/ 4284397 w 9146024"/>
              <a:gd name="connsiteY3" fmla="*/ 6858975 h 6859884"/>
              <a:gd name="connsiteX4" fmla="*/ 4173694 w 9146024"/>
              <a:gd name="connsiteY4" fmla="*/ 6859884 h 6859884"/>
              <a:gd name="connsiteX5" fmla="*/ 5176863 w 9146024"/>
              <a:gd name="connsiteY5" fmla="*/ 6398063 h 6859884"/>
              <a:gd name="connsiteX6" fmla="*/ 0 w 9146024"/>
              <a:gd name="connsiteY6" fmla="*/ 4961980 h 6859884"/>
              <a:gd name="connsiteX7" fmla="*/ 2024 w 9146024"/>
              <a:gd name="connsiteY7" fmla="*/ 3806 h 6859884"/>
              <a:gd name="connsiteX0" fmla="*/ 3810 w 9147810"/>
              <a:gd name="connsiteY0" fmla="*/ 3806 h 6859884"/>
              <a:gd name="connsiteX1" fmla="*/ 9145905 w 9147810"/>
              <a:gd name="connsiteY1" fmla="*/ 0 h 6859884"/>
              <a:gd name="connsiteX2" fmla="*/ 9147810 w 9147810"/>
              <a:gd name="connsiteY2" fmla="*/ 4615799 h 6859884"/>
              <a:gd name="connsiteX3" fmla="*/ 4286183 w 9147810"/>
              <a:gd name="connsiteY3" fmla="*/ 6858975 h 6859884"/>
              <a:gd name="connsiteX4" fmla="*/ 4175480 w 9147810"/>
              <a:gd name="connsiteY4" fmla="*/ 6859884 h 6859884"/>
              <a:gd name="connsiteX5" fmla="*/ 5178649 w 9147810"/>
              <a:gd name="connsiteY5" fmla="*/ 6398063 h 6859884"/>
              <a:gd name="connsiteX6" fmla="*/ 0 w 9147810"/>
              <a:gd name="connsiteY6" fmla="*/ 4959602 h 6859884"/>
              <a:gd name="connsiteX7" fmla="*/ 3810 w 9147810"/>
              <a:gd name="connsiteY7" fmla="*/ 3806 h 6859884"/>
              <a:gd name="connsiteX0" fmla="*/ 7382 w 9151382"/>
              <a:gd name="connsiteY0" fmla="*/ 3806 h 6859884"/>
              <a:gd name="connsiteX1" fmla="*/ 9149477 w 9151382"/>
              <a:gd name="connsiteY1" fmla="*/ 0 h 6859884"/>
              <a:gd name="connsiteX2" fmla="*/ 9151382 w 9151382"/>
              <a:gd name="connsiteY2" fmla="*/ 4615799 h 6859884"/>
              <a:gd name="connsiteX3" fmla="*/ 4289755 w 9151382"/>
              <a:gd name="connsiteY3" fmla="*/ 6858975 h 6859884"/>
              <a:gd name="connsiteX4" fmla="*/ 4179052 w 9151382"/>
              <a:gd name="connsiteY4" fmla="*/ 6859884 h 6859884"/>
              <a:gd name="connsiteX5" fmla="*/ 5182221 w 9151382"/>
              <a:gd name="connsiteY5" fmla="*/ 6398063 h 6859884"/>
              <a:gd name="connsiteX6" fmla="*/ 0 w 9151382"/>
              <a:gd name="connsiteY6" fmla="*/ 4961982 h 6859884"/>
              <a:gd name="connsiteX7" fmla="*/ 7382 w 9151382"/>
              <a:gd name="connsiteY7" fmla="*/ 3806 h 6859884"/>
              <a:gd name="connsiteX0" fmla="*/ 2024 w 9151382"/>
              <a:gd name="connsiteY0" fmla="*/ 3806 h 6859884"/>
              <a:gd name="connsiteX1" fmla="*/ 9149477 w 9151382"/>
              <a:gd name="connsiteY1" fmla="*/ 0 h 6859884"/>
              <a:gd name="connsiteX2" fmla="*/ 9151382 w 9151382"/>
              <a:gd name="connsiteY2" fmla="*/ 4615799 h 6859884"/>
              <a:gd name="connsiteX3" fmla="*/ 4289755 w 9151382"/>
              <a:gd name="connsiteY3" fmla="*/ 6858975 h 6859884"/>
              <a:gd name="connsiteX4" fmla="*/ 4179052 w 9151382"/>
              <a:gd name="connsiteY4" fmla="*/ 6859884 h 6859884"/>
              <a:gd name="connsiteX5" fmla="*/ 5182221 w 9151382"/>
              <a:gd name="connsiteY5" fmla="*/ 6398063 h 6859884"/>
              <a:gd name="connsiteX6" fmla="*/ 0 w 9151382"/>
              <a:gd name="connsiteY6" fmla="*/ 4961982 h 6859884"/>
              <a:gd name="connsiteX7" fmla="*/ 2024 w 9151382"/>
              <a:gd name="connsiteY7" fmla="*/ 3806 h 6859884"/>
              <a:gd name="connsiteX0" fmla="*/ 2024 w 9153049"/>
              <a:gd name="connsiteY0" fmla="*/ 3806 h 6859884"/>
              <a:gd name="connsiteX1" fmla="*/ 9153049 w 9153049"/>
              <a:gd name="connsiteY1" fmla="*/ 0 h 6859884"/>
              <a:gd name="connsiteX2" fmla="*/ 9151382 w 9153049"/>
              <a:gd name="connsiteY2" fmla="*/ 4615799 h 6859884"/>
              <a:gd name="connsiteX3" fmla="*/ 4289755 w 9153049"/>
              <a:gd name="connsiteY3" fmla="*/ 6858975 h 6859884"/>
              <a:gd name="connsiteX4" fmla="*/ 4179052 w 9153049"/>
              <a:gd name="connsiteY4" fmla="*/ 6859884 h 6859884"/>
              <a:gd name="connsiteX5" fmla="*/ 5182221 w 9153049"/>
              <a:gd name="connsiteY5" fmla="*/ 6398063 h 6859884"/>
              <a:gd name="connsiteX6" fmla="*/ 0 w 9153049"/>
              <a:gd name="connsiteY6" fmla="*/ 4961982 h 6859884"/>
              <a:gd name="connsiteX7" fmla="*/ 2024 w 9153049"/>
              <a:gd name="connsiteY7" fmla="*/ 3806 h 6859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53049" h="6859884">
                <a:moveTo>
                  <a:pt x="2024" y="3806"/>
                </a:moveTo>
                <a:lnTo>
                  <a:pt x="9153049" y="0"/>
                </a:lnTo>
                <a:cubicBezTo>
                  <a:pt x="9152493" y="1538600"/>
                  <a:pt x="9151938" y="3077199"/>
                  <a:pt x="9151382" y="4615799"/>
                </a:cubicBezTo>
                <a:lnTo>
                  <a:pt x="4289755" y="6858975"/>
                </a:lnTo>
                <a:lnTo>
                  <a:pt x="4179052" y="6859884"/>
                </a:lnTo>
                <a:lnTo>
                  <a:pt x="5182221" y="6398063"/>
                </a:lnTo>
                <a:lnTo>
                  <a:pt x="0" y="4961982"/>
                </a:lnTo>
                <a:cubicBezTo>
                  <a:pt x="0" y="3242150"/>
                  <a:pt x="2024" y="1723638"/>
                  <a:pt x="2024" y="3806"/>
                </a:cubicBezTo>
                <a:close/>
              </a:path>
            </a:pathLst>
          </a:custGeom>
          <a:blipFill dpi="0" rotWithShape="1">
            <a:blip r:embed="rId2"/>
            <a:srcRect/>
            <a:stretch>
              <a:fillRect/>
            </a:stretch>
          </a:blipFill>
        </p:spPr>
        <p:txBody>
          <a:bodyPr wrap="square" tIns="0" bIns="720000" anchor="ctr">
            <a:noAutofit/>
          </a:bodyPr>
          <a:lstStyle>
            <a:lvl1pPr marL="0" indent="0" algn="ctr">
              <a:buNone/>
              <a:defRPr baseline="0">
                <a:solidFill>
                  <a:schemeClr val="tx1"/>
                </a:solidFill>
              </a:defRPr>
            </a:lvl1pPr>
          </a:lstStyle>
          <a:p>
            <a:r>
              <a:rPr lang="de-DE" noProof="0"/>
              <a:t>Bild durch Klicken auf Symbol hinzufügen</a:t>
            </a:r>
            <a:endParaRPr lang="en-US" noProof="0"/>
          </a:p>
        </p:txBody>
      </p:sp>
      <p:sp>
        <p:nvSpPr>
          <p:cNvPr id="2" name="Titel 1"/>
          <p:cNvSpPr>
            <a:spLocks noGrp="1"/>
          </p:cNvSpPr>
          <p:nvPr>
            <p:ph type="ctrTitle" hasCustomPrompt="1"/>
          </p:nvPr>
        </p:nvSpPr>
        <p:spPr>
          <a:xfrm>
            <a:off x="-12065" y="914138"/>
            <a:ext cx="12204066" cy="681519"/>
          </a:xfrm>
          <a:prstGeom prst="rect">
            <a:avLst/>
          </a:prstGeom>
        </p:spPr>
        <p:txBody>
          <a:bodyPr wrap="square" lIns="471600" tIns="72000" rIns="471600" bIns="36000" anchor="b">
            <a:spAutoFit/>
          </a:bodyPr>
          <a:lstStyle>
            <a:lvl1pPr algn="l">
              <a:lnSpc>
                <a:spcPct val="93000"/>
              </a:lnSpc>
              <a:spcAft>
                <a:spcPts val="600"/>
              </a:spcAft>
              <a:defRPr sz="4000">
                <a:solidFill>
                  <a:schemeClr val="tx1"/>
                </a:solidFill>
              </a:defRPr>
            </a:lvl1pPr>
          </a:lstStyle>
          <a:p>
            <a:r>
              <a:rPr lang="en-US" noProof="0"/>
              <a:t>Single or Double lined Headline.</a:t>
            </a:r>
          </a:p>
        </p:txBody>
      </p:sp>
      <p:sp>
        <p:nvSpPr>
          <p:cNvPr id="3" name="Untertitel 2"/>
          <p:cNvSpPr>
            <a:spLocks noGrp="1"/>
          </p:cNvSpPr>
          <p:nvPr>
            <p:ph type="subTitle" idx="1" hasCustomPrompt="1"/>
          </p:nvPr>
        </p:nvSpPr>
        <p:spPr>
          <a:xfrm>
            <a:off x="-12065" y="1716665"/>
            <a:ext cx="12204065" cy="386055"/>
          </a:xfrm>
          <a:prstGeom prst="rect">
            <a:avLst/>
          </a:prstGeom>
        </p:spPr>
        <p:txBody>
          <a:bodyPr lIns="471600" tIns="72000" rIns="471600" bIns="36000"/>
          <a:lstStyle>
            <a:lvl1pPr marL="0" marR="0" indent="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None/>
              <a:tabLst/>
              <a:defRPr sz="2000" b="1" cap="all"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noProof="0"/>
              <a:t>Single or Double lined </a:t>
            </a:r>
            <a:r>
              <a:rPr lang="en-US" noProof="0" err="1"/>
              <a:t>Subheadline</a:t>
            </a:r>
            <a:r>
              <a:rPr lang="en-US" noProof="0"/>
              <a:t>.</a:t>
            </a:r>
          </a:p>
        </p:txBody>
      </p:sp>
      <p:pic>
        <p:nvPicPr>
          <p:cNvPr id="9" name="Grafik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24893" y="6137292"/>
            <a:ext cx="1159625" cy="361604"/>
          </a:xfrm>
          <a:prstGeom prst="rect">
            <a:avLst/>
          </a:prstGeom>
        </p:spPr>
      </p:pic>
      <p:pic>
        <p:nvPicPr>
          <p:cNvPr id="10" name="Bild 7" descr="WortmarkeBMWGROUP Kopie.jpg"/>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84864" y="6138897"/>
            <a:ext cx="757729" cy="35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platzhalter 13"/>
          <p:cNvSpPr>
            <a:spLocks noGrp="1"/>
          </p:cNvSpPr>
          <p:nvPr>
            <p:ph type="body" sz="quarter" idx="20" hasCustomPrompt="1"/>
          </p:nvPr>
        </p:nvSpPr>
        <p:spPr>
          <a:xfrm>
            <a:off x="488949" y="5498532"/>
            <a:ext cx="2095570" cy="319415"/>
          </a:xfrm>
          <a:prstGeom prst="rect">
            <a:avLst/>
          </a:prstGeom>
        </p:spPr>
        <p:txBody>
          <a:bodyPr/>
          <a:lstStyle>
            <a:lvl1pPr marL="0" indent="0">
              <a:spcAft>
                <a:spcPts val="0"/>
              </a:spcAft>
              <a:buNone/>
              <a:defRPr sz="1100" b="1"/>
            </a:lvl1pPr>
          </a:lstStyle>
          <a:p>
            <a:pPr lvl="0"/>
            <a:r>
              <a:rPr lang="de-DE"/>
              <a:t>Department | Date</a:t>
            </a:r>
            <a:br>
              <a:rPr lang="de-DE"/>
            </a:br>
            <a:r>
              <a:rPr lang="de-DE"/>
              <a:t>Author</a:t>
            </a:r>
          </a:p>
        </p:txBody>
      </p:sp>
      <p:sp>
        <p:nvSpPr>
          <p:cNvPr id="4" name="MIO_LOGOPLACEHOLDER#16:9" hidden="1"/>
          <p:cNvSpPr>
            <a:spLocks/>
          </p:cNvSpPr>
          <p:nvPr userDrawn="1"/>
        </p:nvSpPr>
        <p:spPr>
          <a:xfrm>
            <a:off x="9999871" y="6137292"/>
            <a:ext cx="1724210" cy="3617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pic>
        <p:nvPicPr>
          <p:cNvPr id="12" name="Grafik 11">
            <a:extLst>
              <a:ext uri="{FF2B5EF4-FFF2-40B4-BE49-F238E27FC236}">
                <a16:creationId xmlns:a16="http://schemas.microsoft.com/office/drawing/2014/main" id="{69E06085-3D09-4B5F-8B11-0F93A35FFB3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989094" y="6140449"/>
            <a:ext cx="1736666" cy="360000"/>
          </a:xfrm>
          <a:prstGeom prst="rect">
            <a:avLst/>
          </a:prstGeom>
        </p:spPr>
      </p:pic>
    </p:spTree>
    <p:extLst>
      <p:ext uri="{BB962C8B-B14F-4D97-AF65-F5344CB8AC3E}">
        <p14:creationId xmlns:p14="http://schemas.microsoft.com/office/powerpoint/2010/main" val="2264068798"/>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1326">
          <p15:clr>
            <a:srgbClr val="FBAE40"/>
          </p15:clr>
        </p15:guide>
        <p15:guide id="5" orient="horz" pos="1080">
          <p15:clr>
            <a:srgbClr val="FBAE40"/>
          </p15:clr>
        </p15:guide>
        <p15:guide id="6" orient="horz" pos="1007">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itle Slide without Picture">
    <p:spTree>
      <p:nvGrpSpPr>
        <p:cNvPr id="1" name=""/>
        <p:cNvGrpSpPr/>
        <p:nvPr/>
      </p:nvGrpSpPr>
      <p:grpSpPr>
        <a:xfrm>
          <a:off x="0" y="0"/>
          <a:ext cx="0" cy="0"/>
          <a:chOff x="0" y="0"/>
          <a:chExt cx="0" cy="0"/>
        </a:xfrm>
      </p:grpSpPr>
      <p:sp>
        <p:nvSpPr>
          <p:cNvPr id="12" name="Rechteck 11"/>
          <p:cNvSpPr/>
          <p:nvPr userDrawn="1"/>
        </p:nvSpPr>
        <p:spPr>
          <a:xfrm>
            <a:off x="0" y="0"/>
            <a:ext cx="12192000" cy="6858000"/>
          </a:xfrm>
          <a:prstGeom prst="rect">
            <a:avLst/>
          </a:prstGeom>
          <a:gradFill flip="none" rotWithShape="1">
            <a:gsLst>
              <a:gs pos="0">
                <a:schemeClr val="bg2">
                  <a:lumMod val="60000"/>
                  <a:lumOff val="40000"/>
                </a:schemeClr>
              </a:gs>
              <a:gs pos="100000">
                <a:srgbClr val="E4E8EE"/>
              </a:gs>
            </a:gsLst>
            <a:lin ang="1662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noProof="0"/>
          </a:p>
        </p:txBody>
      </p:sp>
      <p:pic>
        <p:nvPicPr>
          <p:cNvPr id="13" name="Grafik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4" y="4322170"/>
            <a:ext cx="12191496" cy="2535830"/>
          </a:xfrm>
          <a:prstGeom prst="rect">
            <a:avLst/>
          </a:prstGeom>
        </p:spPr>
      </p:pic>
      <p:sp>
        <p:nvSpPr>
          <p:cNvPr id="2" name="Titel 1"/>
          <p:cNvSpPr>
            <a:spLocks noGrp="1"/>
          </p:cNvSpPr>
          <p:nvPr>
            <p:ph type="ctrTitle" hasCustomPrompt="1"/>
          </p:nvPr>
        </p:nvSpPr>
        <p:spPr>
          <a:xfrm>
            <a:off x="0" y="1250053"/>
            <a:ext cx="12192000" cy="681519"/>
          </a:xfrm>
          <a:prstGeom prst="rect">
            <a:avLst/>
          </a:prstGeom>
        </p:spPr>
        <p:txBody>
          <a:bodyPr wrap="square" lIns="471600" tIns="72000" rIns="471600" bIns="36000" anchor="b">
            <a:spAutoFit/>
          </a:bodyPr>
          <a:lstStyle>
            <a:lvl1pPr algn="l">
              <a:lnSpc>
                <a:spcPct val="93000"/>
              </a:lnSpc>
              <a:spcAft>
                <a:spcPts val="600"/>
              </a:spcAft>
              <a:defRPr sz="4000">
                <a:solidFill>
                  <a:schemeClr val="tx1"/>
                </a:solidFill>
              </a:defRPr>
            </a:lvl1pPr>
          </a:lstStyle>
          <a:p>
            <a:r>
              <a:rPr lang="en-US"/>
              <a:t>Single or Double lined Headline.</a:t>
            </a:r>
            <a:endParaRPr lang="de-DE"/>
          </a:p>
        </p:txBody>
      </p:sp>
      <p:sp>
        <p:nvSpPr>
          <p:cNvPr id="3" name="Untertitel 2"/>
          <p:cNvSpPr>
            <a:spLocks noGrp="1"/>
          </p:cNvSpPr>
          <p:nvPr>
            <p:ph type="subTitle" idx="1" hasCustomPrompt="1"/>
          </p:nvPr>
        </p:nvSpPr>
        <p:spPr>
          <a:xfrm>
            <a:off x="0" y="2052582"/>
            <a:ext cx="12192000" cy="386055"/>
          </a:xfrm>
          <a:prstGeom prst="rect">
            <a:avLst/>
          </a:prstGeom>
        </p:spPr>
        <p:txBody>
          <a:bodyPr lIns="471600" tIns="72000" rIns="471600" bIns="36000"/>
          <a:lstStyle>
            <a:lvl1pPr marL="0" indent="0" algn="l">
              <a:lnSpc>
                <a:spcPct val="93000"/>
              </a:lnSpc>
              <a:buNone/>
              <a:defRPr sz="2000" b="1" cap="all"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Single or Double lined </a:t>
            </a:r>
            <a:r>
              <a:rPr lang="en-US" noProof="0" err="1"/>
              <a:t>Subheadline</a:t>
            </a:r>
            <a:r>
              <a:rPr lang="en-US" noProof="0"/>
              <a:t>.</a:t>
            </a:r>
          </a:p>
        </p:txBody>
      </p:sp>
      <p:pic>
        <p:nvPicPr>
          <p:cNvPr id="10" name="Bild 7" descr="WortmarkeBMWGROUP Kopie.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84864" y="6138897"/>
            <a:ext cx="757729" cy="35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platzhalter 13"/>
          <p:cNvSpPr>
            <a:spLocks noGrp="1"/>
          </p:cNvSpPr>
          <p:nvPr>
            <p:ph type="body" sz="quarter" idx="20" hasCustomPrompt="1"/>
          </p:nvPr>
        </p:nvSpPr>
        <p:spPr>
          <a:xfrm>
            <a:off x="488949" y="5498532"/>
            <a:ext cx="2095570" cy="319415"/>
          </a:xfrm>
          <a:prstGeom prst="rect">
            <a:avLst/>
          </a:prstGeom>
        </p:spPr>
        <p:txBody>
          <a:bodyPr/>
          <a:lstStyle>
            <a:lvl1pPr marL="0" indent="0">
              <a:spcAft>
                <a:spcPts val="0"/>
              </a:spcAft>
              <a:buNone/>
              <a:defRPr sz="1100" b="1"/>
            </a:lvl1pPr>
          </a:lstStyle>
          <a:p>
            <a:pPr lvl="0"/>
            <a:r>
              <a:rPr lang="en-US" noProof="0"/>
              <a:t>Department | Date</a:t>
            </a:r>
            <a:br>
              <a:rPr lang="en-US" noProof="0"/>
            </a:br>
            <a:r>
              <a:rPr lang="en-US" noProof="0"/>
              <a:t>Author</a:t>
            </a:r>
          </a:p>
        </p:txBody>
      </p:sp>
      <p:pic>
        <p:nvPicPr>
          <p:cNvPr id="15" name="Grafik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24892" y="6137292"/>
            <a:ext cx="1159625" cy="361604"/>
          </a:xfrm>
          <a:prstGeom prst="rect">
            <a:avLst/>
          </a:prstGeom>
        </p:spPr>
      </p:pic>
      <p:sp>
        <p:nvSpPr>
          <p:cNvPr id="16" name="MIO_LOGOPLACEHOLDER#16:9" hidden="1"/>
          <p:cNvSpPr>
            <a:spLocks/>
          </p:cNvSpPr>
          <p:nvPr userDrawn="1"/>
        </p:nvSpPr>
        <p:spPr>
          <a:xfrm>
            <a:off x="9999871" y="6137292"/>
            <a:ext cx="1724210" cy="3617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pic>
        <p:nvPicPr>
          <p:cNvPr id="11" name="Grafik 10">
            <a:extLst>
              <a:ext uri="{FF2B5EF4-FFF2-40B4-BE49-F238E27FC236}">
                <a16:creationId xmlns:a16="http://schemas.microsoft.com/office/drawing/2014/main" id="{52DD7C37-4DE0-49B3-9376-5209A770611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989094" y="6140449"/>
            <a:ext cx="1736666" cy="360000"/>
          </a:xfrm>
          <a:prstGeom prst="rect">
            <a:avLst/>
          </a:prstGeom>
        </p:spPr>
      </p:pic>
    </p:spTree>
    <p:extLst>
      <p:ext uri="{BB962C8B-B14F-4D97-AF65-F5344CB8AC3E}">
        <p14:creationId xmlns:p14="http://schemas.microsoft.com/office/powerpoint/2010/main" val="2266058750"/>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1218">
          <p15:clr>
            <a:srgbClr val="FBAE40"/>
          </p15:clr>
        </p15:guide>
        <p15:guide id="4" orient="horz" pos="1292">
          <p15:clr>
            <a:srgbClr val="FBAE40"/>
          </p15:clr>
        </p15:guide>
        <p15:guide id="5" orient="horz" pos="1538">
          <p15:clr>
            <a:srgbClr val="FBAE40"/>
          </p15:clr>
        </p15:guide>
        <p15:guide id="6" orient="horz" pos="42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Grid | 2">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C568A48D-FC8F-4A69-A7C6-8F5625DC62B3}"/>
              </a:ext>
            </a:extLst>
          </p:cNvPr>
          <p:cNvGraphicFramePr>
            <a:graphicFrameLocks noChangeAspect="1"/>
          </p:cNvGraphicFramePr>
          <p:nvPr userDrawn="1">
            <p:custDataLst>
              <p:tags r:id="rId1"/>
            </p:custDataLst>
            <p:extLst>
              <p:ext uri="{D42A27DB-BD31-4B8C-83A1-F6EECF244321}">
                <p14:modId xmlns:p14="http://schemas.microsoft.com/office/powerpoint/2010/main" val="30939781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C568A48D-FC8F-4A69-A7C6-8F5625DC62B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2665323652"/>
      </p:ext>
    </p:extLst>
  </p:cSld>
  <p:clrMapOvr>
    <a:masterClrMapping/>
  </p:clrMapOvr>
  <p:extLst>
    <p:ext uri="{DCECCB84-F9BA-43D5-87BE-67443E8EF086}">
      <p15:sldGuideLst xmlns:p15="http://schemas.microsoft.com/office/powerpoint/2012/main">
        <p15:guide id="11" pos="3704" userDrawn="1">
          <p15:clr>
            <a:srgbClr val="FBAE40"/>
          </p15:clr>
        </p15:guide>
        <p15:guide id="12" pos="3976"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1_Abschnitts-&#10;überschrift">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23EFCF2C-E5D5-4934-B580-6070D8B5017B}"/>
              </a:ext>
            </a:extLst>
          </p:cNvPr>
          <p:cNvPicPr>
            <a:picLocks noChangeAspect="1"/>
          </p:cNvPicPr>
          <p:nvPr userDrawn="1"/>
        </p:nvPicPr>
        <p:blipFill>
          <a:blip r:embed="rId2"/>
          <a:stretch>
            <a:fillRect/>
          </a:stretch>
        </p:blipFill>
        <p:spPr>
          <a:xfrm>
            <a:off x="-1" y="0"/>
            <a:ext cx="12192000" cy="6327647"/>
          </a:xfrm>
          <a:prstGeom prst="rect">
            <a:avLst/>
          </a:prstGeom>
        </p:spPr>
      </p:pic>
      <p:sp>
        <p:nvSpPr>
          <p:cNvPr id="2" name="Titel 1"/>
          <p:cNvSpPr>
            <a:spLocks noGrp="1"/>
          </p:cNvSpPr>
          <p:nvPr>
            <p:ph type="title" hasCustomPrompt="1"/>
          </p:nvPr>
        </p:nvSpPr>
        <p:spPr>
          <a:xfrm>
            <a:off x="1" y="1112948"/>
            <a:ext cx="3479800" cy="1033544"/>
          </a:xfrm>
          <a:prstGeom prst="rect">
            <a:avLst/>
          </a:prstGeom>
        </p:spPr>
        <p:txBody>
          <a:bodyPr lIns="471600" tIns="35996" rIns="471600" bIns="0" anchor="b"/>
          <a:lstStyle>
            <a:lvl1pPr>
              <a:lnSpc>
                <a:spcPct val="90000"/>
              </a:lnSpc>
              <a:spcAft>
                <a:spcPts val="600"/>
              </a:spcAft>
              <a:defRPr sz="7200">
                <a:solidFill>
                  <a:schemeClr val="tx1"/>
                </a:solidFill>
              </a:defRPr>
            </a:lvl1pPr>
          </a:lstStyle>
          <a:p>
            <a:r>
              <a:rPr lang="en-US" noProof="0"/>
              <a:t>01</a:t>
            </a:r>
          </a:p>
        </p:txBody>
      </p:sp>
      <p:sp>
        <p:nvSpPr>
          <p:cNvPr id="3" name="Textplatzhalter 2"/>
          <p:cNvSpPr>
            <a:spLocks noGrp="1"/>
          </p:cNvSpPr>
          <p:nvPr>
            <p:ph type="body" idx="1" hasCustomPrompt="1"/>
          </p:nvPr>
        </p:nvSpPr>
        <p:spPr>
          <a:xfrm>
            <a:off x="0" y="2163672"/>
            <a:ext cx="12201525" cy="663053"/>
          </a:xfrm>
          <a:prstGeom prst="rect">
            <a:avLst/>
          </a:prstGeom>
        </p:spPr>
        <p:txBody>
          <a:bodyPr lIns="471600" tIns="35996" rIns="471600" bIns="0"/>
          <a:lstStyle>
            <a:lvl1pPr marL="0" indent="0">
              <a:lnSpc>
                <a:spcPct val="93000"/>
              </a:lnSpc>
              <a:buNone/>
              <a:defRPr sz="4000" b="1" cap="all"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Chapter</a:t>
            </a:r>
          </a:p>
        </p:txBody>
      </p:sp>
    </p:spTree>
    <p:extLst>
      <p:ext uri="{BB962C8B-B14F-4D97-AF65-F5344CB8AC3E}">
        <p14:creationId xmlns:p14="http://schemas.microsoft.com/office/powerpoint/2010/main" val="535476006"/>
      </p:ext>
    </p:extLst>
  </p:cSld>
  <p:clrMapOvr>
    <a:masterClrMapping/>
  </p:clrMapOvr>
  <p:extLst>
    <p:ext uri="{DCECCB84-F9BA-43D5-87BE-67443E8EF086}">
      <p15:sldGuideLst xmlns:p15="http://schemas.microsoft.com/office/powerpoint/2012/main">
        <p15:guide id="1" orient="horz" pos="701">
          <p15:clr>
            <a:srgbClr val="FBAE40"/>
          </p15:clr>
        </p15:guide>
        <p15:guide id="2" orient="horz" pos="1362">
          <p15:clr>
            <a:srgbClr val="FBAE40"/>
          </p15:clr>
        </p15:guide>
        <p15:guide id="3" orient="horz" pos="1782">
          <p15:clr>
            <a:srgbClr val="FBAE40"/>
          </p15:clr>
        </p15:guide>
        <p15:guide id="4" pos="308">
          <p15:clr>
            <a:srgbClr val="FBAE40"/>
          </p15:clr>
        </p15:guide>
        <p15:guide id="5" pos="7380">
          <p15:clr>
            <a:srgbClr val="FBAE40"/>
          </p15:clr>
        </p15:guide>
        <p15:guide id="6" orient="horz" pos="1353">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Only Headline">
    <p:spTree>
      <p:nvGrpSpPr>
        <p:cNvPr id="1" name=""/>
        <p:cNvGrpSpPr/>
        <p:nvPr/>
      </p:nvGrpSpPr>
      <p:grpSpPr>
        <a:xfrm>
          <a:off x="0" y="0"/>
          <a:ext cx="0" cy="0"/>
          <a:chOff x="0" y="0"/>
          <a:chExt cx="0" cy="0"/>
        </a:xfrm>
      </p:grpSpPr>
      <p:sp>
        <p:nvSpPr>
          <p:cNvPr id="3"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4" name="Title 3"/>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Tree>
    <p:extLst>
      <p:ext uri="{BB962C8B-B14F-4D97-AF65-F5344CB8AC3E}">
        <p14:creationId xmlns:p14="http://schemas.microsoft.com/office/powerpoint/2010/main" val="1956629709"/>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7">
          <p15:clr>
            <a:srgbClr val="FBAE40"/>
          </p15:clr>
        </p15:guide>
        <p15:guide id="7" orient="horz" pos="4040">
          <p15:clr>
            <a:srgbClr val="FBAE40"/>
          </p15:clr>
        </p15:guide>
        <p15:guide id="8" orient="horz" pos="427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Grids 2 Columns">
    <p:spTree>
      <p:nvGrpSpPr>
        <p:cNvPr id="1" name=""/>
        <p:cNvGrpSpPr/>
        <p:nvPr/>
      </p:nvGrpSpPr>
      <p:grpSpPr>
        <a:xfrm>
          <a:off x="0" y="0"/>
          <a:ext cx="0" cy="0"/>
          <a:chOff x="0" y="0"/>
          <a:chExt cx="0" cy="0"/>
        </a:xfrm>
      </p:grpSpPr>
      <p:sp>
        <p:nvSpPr>
          <p:cNvPr id="3"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4" name="Title 3"/>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Tree>
    <p:extLst>
      <p:ext uri="{BB962C8B-B14F-4D97-AF65-F5344CB8AC3E}">
        <p14:creationId xmlns:p14="http://schemas.microsoft.com/office/powerpoint/2010/main" val="3403153435"/>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7">
          <p15:clr>
            <a:srgbClr val="FBAE40"/>
          </p15:clr>
        </p15:guide>
        <p15:guide id="7" orient="horz" pos="4040">
          <p15:clr>
            <a:srgbClr val="FBAE40"/>
          </p15:clr>
        </p15:guide>
        <p15:guide id="8" orient="horz" pos="4272">
          <p15:clr>
            <a:srgbClr val="FBAE40"/>
          </p15:clr>
        </p15:guide>
        <p15:guide id="9" pos="3771">
          <p15:clr>
            <a:srgbClr val="FBAE40"/>
          </p15:clr>
        </p15:guide>
        <p15:guide id="10" pos="3915">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Grids 3 Columns">
    <p:spTree>
      <p:nvGrpSpPr>
        <p:cNvPr id="1" name=""/>
        <p:cNvGrpSpPr/>
        <p:nvPr/>
      </p:nvGrpSpPr>
      <p:grpSpPr>
        <a:xfrm>
          <a:off x="0" y="0"/>
          <a:ext cx="0" cy="0"/>
          <a:chOff x="0" y="0"/>
          <a:chExt cx="0" cy="0"/>
        </a:xfrm>
      </p:grpSpPr>
      <p:sp>
        <p:nvSpPr>
          <p:cNvPr id="3"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4" name="Title 3"/>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Tree>
    <p:extLst>
      <p:ext uri="{BB962C8B-B14F-4D97-AF65-F5344CB8AC3E}">
        <p14:creationId xmlns:p14="http://schemas.microsoft.com/office/powerpoint/2010/main" val="2240131119"/>
      </p:ext>
    </p:extLst>
  </p:cSld>
  <p:clrMapOvr>
    <a:masterClrMapping/>
  </p:clrMapOvr>
  <p:extLst>
    <p:ext uri="{DCECCB84-F9BA-43D5-87BE-67443E8EF086}">
      <p15:sldGuideLst xmlns:p15="http://schemas.microsoft.com/office/powerpoint/2012/main">
        <p15:guide id="1" pos="2570">
          <p15:clr>
            <a:srgbClr val="FBAE40"/>
          </p15:clr>
        </p15:guide>
        <p15:guide id="2" pos="2712">
          <p15:clr>
            <a:srgbClr val="FBAE40"/>
          </p15:clr>
        </p15:guide>
        <p15:guide id="3" pos="5118">
          <p15:clr>
            <a:srgbClr val="FBAE40"/>
          </p15:clr>
        </p15:guide>
        <p15:guide id="4" pos="4974">
          <p15:clr>
            <a:srgbClr val="FBAE40"/>
          </p15:clr>
        </p15:guide>
        <p15:guide id="5" pos="308">
          <p15:clr>
            <a:srgbClr val="FBAE40"/>
          </p15:clr>
        </p15:guide>
        <p15:guide id="6" pos="7380">
          <p15:clr>
            <a:srgbClr val="FBAE40"/>
          </p15:clr>
        </p15:guide>
        <p15:guide id="7" orient="horz" pos="218">
          <p15:clr>
            <a:srgbClr val="FBAE40"/>
          </p15:clr>
        </p15:guide>
        <p15:guide id="8" orient="horz" pos="662">
          <p15:clr>
            <a:srgbClr val="FBAE40"/>
          </p15:clr>
        </p15:guide>
        <p15:guide id="9" orient="horz" pos="890">
          <p15:clr>
            <a:srgbClr val="FBAE40"/>
          </p15:clr>
        </p15:guide>
        <p15:guide id="10" orient="horz" pos="3857">
          <p15:clr>
            <a:srgbClr val="FBAE40"/>
          </p15:clr>
        </p15:guide>
        <p15:guide id="11" orient="horz" pos="4040">
          <p15:clr>
            <a:srgbClr val="FBAE40"/>
          </p15:clr>
        </p15:guide>
        <p15:guide id="12" orient="horz" pos="427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Grids 4 Columns">
    <p:spTree>
      <p:nvGrpSpPr>
        <p:cNvPr id="1" name=""/>
        <p:cNvGrpSpPr/>
        <p:nvPr/>
      </p:nvGrpSpPr>
      <p:grpSpPr>
        <a:xfrm>
          <a:off x="0" y="0"/>
          <a:ext cx="0" cy="0"/>
          <a:chOff x="0" y="0"/>
          <a:chExt cx="0" cy="0"/>
        </a:xfrm>
      </p:grpSpPr>
      <p:sp>
        <p:nvSpPr>
          <p:cNvPr id="3"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4" name="Title 3"/>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Tree>
    <p:extLst>
      <p:ext uri="{BB962C8B-B14F-4D97-AF65-F5344CB8AC3E}">
        <p14:creationId xmlns:p14="http://schemas.microsoft.com/office/powerpoint/2010/main" val="4208016954"/>
      </p:ext>
    </p:extLst>
  </p:cSld>
  <p:clrMapOvr>
    <a:masterClrMapping/>
  </p:clrMapOvr>
  <p:extLst>
    <p:ext uri="{DCECCB84-F9BA-43D5-87BE-67443E8EF086}">
      <p15:sldGuideLst xmlns:p15="http://schemas.microsoft.com/office/powerpoint/2012/main">
        <p15:guide id="1" pos="1968">
          <p15:clr>
            <a:srgbClr val="FBAE40"/>
          </p15:clr>
        </p15:guide>
        <p15:guide id="2" pos="2111">
          <p15:clr>
            <a:srgbClr val="FBAE40"/>
          </p15:clr>
        </p15:guide>
        <p15:guide id="3" pos="3771">
          <p15:clr>
            <a:srgbClr val="FBAE40"/>
          </p15:clr>
        </p15:guide>
        <p15:guide id="4" pos="3915">
          <p15:clr>
            <a:srgbClr val="FBAE40"/>
          </p15:clr>
        </p15:guide>
        <p15:guide id="5" pos="5576">
          <p15:clr>
            <a:srgbClr val="FBAE40"/>
          </p15:clr>
        </p15:guide>
        <p15:guide id="6" pos="5720">
          <p15:clr>
            <a:srgbClr val="FBAE40"/>
          </p15:clr>
        </p15:guide>
        <p15:guide id="7" pos="307">
          <p15:clr>
            <a:srgbClr val="FBAE40"/>
          </p15:clr>
        </p15:guide>
        <p15:guide id="8" pos="7380">
          <p15:clr>
            <a:srgbClr val="FBAE40"/>
          </p15:clr>
        </p15:guide>
        <p15:guide id="9" orient="horz" pos="218">
          <p15:clr>
            <a:srgbClr val="FBAE40"/>
          </p15:clr>
        </p15:guide>
        <p15:guide id="10" orient="horz" pos="662">
          <p15:clr>
            <a:srgbClr val="FBAE40"/>
          </p15:clr>
        </p15:guide>
        <p15:guide id="11" orient="horz" pos="889">
          <p15:clr>
            <a:srgbClr val="FBAE40"/>
          </p15:clr>
        </p15:guide>
        <p15:guide id="12" orient="horz" pos="3857">
          <p15:clr>
            <a:srgbClr val="FBAE40"/>
          </p15:clr>
        </p15:guide>
        <p15:guide id="13" orient="horz" pos="4040">
          <p15:clr>
            <a:srgbClr val="FBAE40"/>
          </p15:clr>
        </p15:guide>
        <p15:guide id="14" orient="horz" pos="427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Grids 2x2">
    <p:spTree>
      <p:nvGrpSpPr>
        <p:cNvPr id="1" name=""/>
        <p:cNvGrpSpPr/>
        <p:nvPr/>
      </p:nvGrpSpPr>
      <p:grpSpPr>
        <a:xfrm>
          <a:off x="0" y="0"/>
          <a:ext cx="0" cy="0"/>
          <a:chOff x="0" y="0"/>
          <a:chExt cx="0" cy="0"/>
        </a:xfrm>
      </p:grpSpPr>
      <p:sp>
        <p:nvSpPr>
          <p:cNvPr id="3"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4" name="Title 3"/>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Tree>
    <p:extLst>
      <p:ext uri="{BB962C8B-B14F-4D97-AF65-F5344CB8AC3E}">
        <p14:creationId xmlns:p14="http://schemas.microsoft.com/office/powerpoint/2010/main" val="1586355207"/>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6">
          <p15:clr>
            <a:srgbClr val="FBAE40"/>
          </p15:clr>
        </p15:guide>
        <p15:guide id="7" orient="horz" pos="4040">
          <p15:clr>
            <a:srgbClr val="FBAE40"/>
          </p15:clr>
        </p15:guide>
        <p15:guide id="8" orient="horz" pos="4272">
          <p15:clr>
            <a:srgbClr val="FBAE40"/>
          </p15:clr>
        </p15:guide>
        <p15:guide id="9" pos="3771">
          <p15:clr>
            <a:srgbClr val="FBAE40"/>
          </p15:clr>
        </p15:guide>
        <p15:guide id="10" pos="3915">
          <p15:clr>
            <a:srgbClr val="FBAE40"/>
          </p15:clr>
        </p15:guide>
        <p15:guide id="11" orient="horz" pos="2427">
          <p15:clr>
            <a:srgbClr val="FBAE40"/>
          </p15:clr>
        </p15:guide>
        <p15:guide id="13" orient="horz" pos="2319">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Headline Background">
    <p:spTree>
      <p:nvGrpSpPr>
        <p:cNvPr id="1" name=""/>
        <p:cNvGrpSpPr/>
        <p:nvPr/>
      </p:nvGrpSpPr>
      <p:grpSpPr>
        <a:xfrm>
          <a:off x="0" y="0"/>
          <a:ext cx="0" cy="0"/>
          <a:chOff x="0" y="0"/>
          <a:chExt cx="0" cy="0"/>
        </a:xfrm>
      </p:grpSpPr>
      <p:sp>
        <p:nvSpPr>
          <p:cNvPr id="5" name="Rechteck 4"/>
          <p:cNvSpPr/>
          <p:nvPr userDrawn="1"/>
        </p:nvSpPr>
        <p:spPr>
          <a:xfrm>
            <a:off x="0" y="1048659"/>
            <a:ext cx="12192000" cy="52401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GB" sz="1800" b="0" i="0" u="none" baseline="0" err="1">
              <a:solidFill>
                <a:srgbClr val="666666"/>
              </a:solidFill>
              <a:latin typeface="BMW Group Condensed" panose="020B0606020202020204" pitchFamily="34" charset="0"/>
            </a:endParaRPr>
          </a:p>
        </p:txBody>
      </p:sp>
      <p:sp>
        <p:nvSpPr>
          <p:cNvPr id="4"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3" name="Title 2"/>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Tree>
    <p:extLst>
      <p:ext uri="{BB962C8B-B14F-4D97-AF65-F5344CB8AC3E}">
        <p14:creationId xmlns:p14="http://schemas.microsoft.com/office/powerpoint/2010/main" val="208114730"/>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7">
          <p15:clr>
            <a:srgbClr val="FBAE40"/>
          </p15:clr>
        </p15:guide>
        <p15:guide id="7" orient="horz" pos="4040">
          <p15:clr>
            <a:srgbClr val="FBAE40"/>
          </p15:clr>
        </p15:guide>
        <p15:guide id="8" orient="horz" pos="4272">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4"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3" name="Title 2"/>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Tree>
    <p:extLst>
      <p:ext uri="{BB962C8B-B14F-4D97-AF65-F5344CB8AC3E}">
        <p14:creationId xmlns:p14="http://schemas.microsoft.com/office/powerpoint/2010/main" val="1531421179"/>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7">
          <p15:clr>
            <a:srgbClr val="FBAE40"/>
          </p15:clr>
        </p15:guide>
        <p15:guide id="7" orient="horz" pos="4040">
          <p15:clr>
            <a:srgbClr val="FBAE40"/>
          </p15:clr>
        </p15:guide>
        <p15:guide id="8" orient="horz" pos="4272">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mpty No Background">
    <p:spTree>
      <p:nvGrpSpPr>
        <p:cNvPr id="1" name=""/>
        <p:cNvGrpSpPr/>
        <p:nvPr/>
      </p:nvGrpSpPr>
      <p:grpSpPr>
        <a:xfrm>
          <a:off x="0" y="0"/>
          <a:ext cx="0" cy="0"/>
          <a:chOff x="0" y="0"/>
          <a:chExt cx="0" cy="0"/>
        </a:xfrm>
      </p:grpSpPr>
      <p:sp>
        <p:nvSpPr>
          <p:cNvPr id="4"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3" name="Title 2"/>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Tree>
    <p:extLst>
      <p:ext uri="{BB962C8B-B14F-4D97-AF65-F5344CB8AC3E}">
        <p14:creationId xmlns:p14="http://schemas.microsoft.com/office/powerpoint/2010/main" val="1219131618"/>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7">
          <p15:clr>
            <a:srgbClr val="FBAE40"/>
          </p15:clr>
        </p15:guide>
        <p15:guide id="7" orient="horz" pos="4040">
          <p15:clr>
            <a:srgbClr val="FBAE40"/>
          </p15:clr>
        </p15:guide>
        <p15:guide id="8" orient="horz" pos="4272">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nhalt">
    <p:spTree>
      <p:nvGrpSpPr>
        <p:cNvPr id="1" name=""/>
        <p:cNvGrpSpPr/>
        <p:nvPr/>
      </p:nvGrpSpPr>
      <p:grpSpPr>
        <a:xfrm>
          <a:off x="0" y="0"/>
          <a:ext cx="0" cy="0"/>
          <a:chOff x="0" y="0"/>
          <a:chExt cx="0" cy="0"/>
        </a:xfrm>
      </p:grpSpPr>
      <p:sp>
        <p:nvSpPr>
          <p:cNvPr id="4"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3" name="Title 2"/>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
        <p:nvSpPr>
          <p:cNvPr id="6" name="Content Placeholder 5"/>
          <p:cNvSpPr>
            <a:spLocks noGrp="1"/>
          </p:cNvSpPr>
          <p:nvPr>
            <p:ph sz="quarter" idx="10" hasCustomPrompt="1"/>
          </p:nvPr>
        </p:nvSpPr>
        <p:spPr>
          <a:xfrm>
            <a:off x="488947" y="1413933"/>
            <a:ext cx="11224684" cy="4707467"/>
          </a:xfrm>
        </p:spPr>
        <p:txBody>
          <a:bodyPr/>
          <a:lstStyle>
            <a:lvl1pPr>
              <a:defRPr baseline="0"/>
            </a:lvl1pPr>
          </a:lstStyle>
          <a:p>
            <a:pPr lvl="0"/>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Tree>
    <p:extLst>
      <p:ext uri="{BB962C8B-B14F-4D97-AF65-F5344CB8AC3E}">
        <p14:creationId xmlns:p14="http://schemas.microsoft.com/office/powerpoint/2010/main" val="3494374738"/>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7">
          <p15:clr>
            <a:srgbClr val="FBAE40"/>
          </p15:clr>
        </p15:guide>
        <p15:guide id="7" orient="horz" pos="4040">
          <p15:clr>
            <a:srgbClr val="FBAE40"/>
          </p15:clr>
        </p15:guide>
        <p15:guide id="8" orient="horz" pos="427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Grid | 3">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5D995C9-90CA-4EE8-9DD8-83F67413969C}"/>
              </a:ext>
            </a:extLst>
          </p:cNvPr>
          <p:cNvGraphicFramePr>
            <a:graphicFrameLocks noChangeAspect="1"/>
          </p:cNvGraphicFramePr>
          <p:nvPr userDrawn="1">
            <p:custDataLst>
              <p:tags r:id="rId1"/>
            </p:custDataLst>
            <p:extLst>
              <p:ext uri="{D42A27DB-BD31-4B8C-83A1-F6EECF244321}">
                <p14:modId xmlns:p14="http://schemas.microsoft.com/office/powerpoint/2010/main" val="31798025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45D995C9-90CA-4EE8-9DD8-83F67413969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488947" y="347184"/>
            <a:ext cx="11223628" cy="400110"/>
          </a:xfrm>
        </p:spPr>
        <p:txBody>
          <a:bodyPr vert="horz"/>
          <a:lstStyle>
            <a:lvl1pPr rtl="0">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3141665528"/>
      </p:ext>
    </p:extLst>
  </p:cSld>
  <p:clrMapOvr>
    <a:masterClrMapping/>
  </p:clrMapOvr>
  <p:extLst>
    <p:ext uri="{DCECCB84-F9BA-43D5-87BE-67443E8EF086}">
      <p15:sldGuideLst xmlns:p15="http://schemas.microsoft.com/office/powerpoint/2012/main">
        <p15:guide id="1" pos="2570">
          <p15:clr>
            <a:srgbClr val="FBAE40"/>
          </p15:clr>
        </p15:guide>
        <p15:guide id="2" pos="2712">
          <p15:clr>
            <a:srgbClr val="FBAE40"/>
          </p15:clr>
        </p15:guide>
        <p15:guide id="3" pos="5118">
          <p15:clr>
            <a:srgbClr val="FBAE40"/>
          </p15:clr>
        </p15:guide>
        <p15:guide id="4" pos="4974">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 Content">
    <p:spTree>
      <p:nvGrpSpPr>
        <p:cNvPr id="1" name=""/>
        <p:cNvGrpSpPr/>
        <p:nvPr/>
      </p:nvGrpSpPr>
      <p:grpSpPr>
        <a:xfrm>
          <a:off x="0" y="0"/>
          <a:ext cx="0" cy="0"/>
          <a:chOff x="0" y="0"/>
          <a:chExt cx="0" cy="0"/>
        </a:xfrm>
      </p:grpSpPr>
      <p:sp>
        <p:nvSpPr>
          <p:cNvPr id="5"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3" name="Title 2"/>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
        <p:nvSpPr>
          <p:cNvPr id="10" name="Content Placeholder 9"/>
          <p:cNvSpPr>
            <a:spLocks noGrp="1"/>
          </p:cNvSpPr>
          <p:nvPr>
            <p:ph sz="quarter" idx="12" hasCustomPrompt="1"/>
          </p:nvPr>
        </p:nvSpPr>
        <p:spPr>
          <a:xfrm>
            <a:off x="488947" y="1413933"/>
            <a:ext cx="5497142" cy="4707465"/>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
        <p:nvSpPr>
          <p:cNvPr id="12" name="Content Placeholder 11"/>
          <p:cNvSpPr>
            <a:spLocks noGrp="1"/>
          </p:cNvSpPr>
          <p:nvPr>
            <p:ph sz="quarter" idx="13" hasCustomPrompt="1"/>
          </p:nvPr>
        </p:nvSpPr>
        <p:spPr>
          <a:xfrm>
            <a:off x="6216490" y="1413933"/>
            <a:ext cx="5497142" cy="4707465"/>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Tree>
    <p:extLst>
      <p:ext uri="{BB962C8B-B14F-4D97-AF65-F5344CB8AC3E}">
        <p14:creationId xmlns:p14="http://schemas.microsoft.com/office/powerpoint/2010/main" val="3669743855"/>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7">
          <p15:clr>
            <a:srgbClr val="FBAE40"/>
          </p15:clr>
        </p15:guide>
        <p15:guide id="7" orient="horz" pos="4040">
          <p15:clr>
            <a:srgbClr val="FBAE40"/>
          </p15:clr>
        </p15:guide>
        <p15:guide id="8" orient="horz" pos="4272">
          <p15:clr>
            <a:srgbClr val="FBAE40"/>
          </p15:clr>
        </p15:guide>
        <p15:guide id="9" pos="3771">
          <p15:clr>
            <a:srgbClr val="FBAE40"/>
          </p15:clr>
        </p15:guide>
        <p15:guide id="10" pos="3915">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 Content with Headline">
    <p:spTree>
      <p:nvGrpSpPr>
        <p:cNvPr id="1" name=""/>
        <p:cNvGrpSpPr/>
        <p:nvPr/>
      </p:nvGrpSpPr>
      <p:grpSpPr>
        <a:xfrm>
          <a:off x="0" y="0"/>
          <a:ext cx="0" cy="0"/>
          <a:chOff x="0" y="0"/>
          <a:chExt cx="0" cy="0"/>
        </a:xfrm>
      </p:grpSpPr>
      <p:sp>
        <p:nvSpPr>
          <p:cNvPr id="4" name="Textplatzhalter 3"/>
          <p:cNvSpPr>
            <a:spLocks noGrp="1"/>
          </p:cNvSpPr>
          <p:nvPr>
            <p:ph type="body" sz="quarter" idx="10" hasCustomPrompt="1"/>
          </p:nvPr>
        </p:nvSpPr>
        <p:spPr>
          <a:xfrm>
            <a:off x="488947" y="1413933"/>
            <a:ext cx="5497142" cy="345594"/>
          </a:xfrm>
          <a:prstGeom prst="rect">
            <a:avLst/>
          </a:prstGeom>
        </p:spPr>
        <p:txBody>
          <a:bodyPr/>
          <a:lstStyle>
            <a:lvl1pPr marL="0" indent="0">
              <a:buNone/>
              <a:defRPr b="1"/>
            </a:lvl1pPr>
            <a:lvl2pPr marL="190800" indent="0">
              <a:buNone/>
              <a:defRPr b="1"/>
            </a:lvl2pPr>
            <a:lvl3pPr marL="381600" indent="0">
              <a:buNone/>
              <a:defRPr b="1"/>
            </a:lvl3pPr>
            <a:lvl4pPr marL="572400" indent="0">
              <a:buNone/>
              <a:defRPr b="1"/>
            </a:lvl4pPr>
            <a:lvl5pPr marL="763200" indent="0">
              <a:buNone/>
              <a:defRPr b="1"/>
            </a:lvl5pPr>
          </a:lstStyle>
          <a:p>
            <a:pPr lvl="0"/>
            <a:r>
              <a:rPr lang="en-US" noProof="0"/>
              <a:t>Click to edit headline</a:t>
            </a:r>
          </a:p>
        </p:txBody>
      </p:sp>
      <p:sp>
        <p:nvSpPr>
          <p:cNvPr id="6" name="Textplatzhalter 5"/>
          <p:cNvSpPr>
            <a:spLocks noGrp="1"/>
          </p:cNvSpPr>
          <p:nvPr>
            <p:ph type="body" sz="quarter" idx="11" hasCustomPrompt="1"/>
          </p:nvPr>
        </p:nvSpPr>
        <p:spPr>
          <a:xfrm>
            <a:off x="6216490" y="1413933"/>
            <a:ext cx="5497142" cy="345594"/>
          </a:xfrm>
          <a:prstGeom prst="rect">
            <a:avLst/>
          </a:prstGeom>
        </p:spPr>
        <p:txBody>
          <a:bodyPr/>
          <a:lstStyle>
            <a:lvl1pPr marL="0" indent="0">
              <a:buNone/>
              <a:defRPr b="1" baseline="0"/>
            </a:lvl1pPr>
            <a:lvl2pPr marL="190800" indent="0">
              <a:buNone/>
              <a:defRPr b="1"/>
            </a:lvl2pPr>
            <a:lvl3pPr marL="381600" indent="0">
              <a:buNone/>
              <a:defRPr b="1"/>
            </a:lvl3pPr>
            <a:lvl4pPr marL="572400" indent="0">
              <a:buNone/>
              <a:defRPr b="1"/>
            </a:lvl4pPr>
            <a:lvl5pPr marL="763200" indent="0">
              <a:buNone/>
              <a:defRPr b="1"/>
            </a:lvl5pPr>
          </a:lstStyle>
          <a:p>
            <a:pPr lvl="0"/>
            <a:r>
              <a:rPr lang="en-US" noProof="0"/>
              <a:t>Click to edit headline</a:t>
            </a:r>
          </a:p>
        </p:txBody>
      </p:sp>
      <p:sp>
        <p:nvSpPr>
          <p:cNvPr id="7"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3" name="Title 2"/>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
        <p:nvSpPr>
          <p:cNvPr id="9" name="Content Placeholder 8"/>
          <p:cNvSpPr>
            <a:spLocks noGrp="1"/>
          </p:cNvSpPr>
          <p:nvPr>
            <p:ph sz="quarter" idx="14" hasCustomPrompt="1"/>
          </p:nvPr>
        </p:nvSpPr>
        <p:spPr>
          <a:xfrm>
            <a:off x="488947" y="1854197"/>
            <a:ext cx="5497142" cy="4267200"/>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baseline="0"/>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
        <p:nvSpPr>
          <p:cNvPr id="12" name="Content Placeholder 11"/>
          <p:cNvSpPr>
            <a:spLocks noGrp="1"/>
          </p:cNvSpPr>
          <p:nvPr>
            <p:ph sz="quarter" idx="15" hasCustomPrompt="1"/>
          </p:nvPr>
        </p:nvSpPr>
        <p:spPr>
          <a:xfrm>
            <a:off x="6216490" y="1854197"/>
            <a:ext cx="5497142" cy="4267200"/>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baseline="0"/>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Tree>
    <p:extLst>
      <p:ext uri="{BB962C8B-B14F-4D97-AF65-F5344CB8AC3E}">
        <p14:creationId xmlns:p14="http://schemas.microsoft.com/office/powerpoint/2010/main" val="1713645525"/>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pos="3771">
          <p15:clr>
            <a:srgbClr val="FBAE40"/>
          </p15:clr>
        </p15:guide>
        <p15:guide id="4" pos="3915">
          <p15:clr>
            <a:srgbClr val="FBAE40"/>
          </p15:clr>
        </p15:guide>
        <p15:guide id="5" orient="horz" pos="218">
          <p15:clr>
            <a:srgbClr val="FBAE40"/>
          </p15:clr>
        </p15:guide>
        <p15:guide id="6" orient="horz" pos="662">
          <p15:clr>
            <a:srgbClr val="FBAE40"/>
          </p15:clr>
        </p15:guide>
        <p15:guide id="7" orient="horz" pos="890">
          <p15:clr>
            <a:srgbClr val="FBAE40"/>
          </p15:clr>
        </p15:guide>
        <p15:guide id="8" orient="horz" pos="3857">
          <p15:clr>
            <a:srgbClr val="FBAE40"/>
          </p15:clr>
        </p15:guide>
        <p15:guide id="9" orient="horz" pos="4040">
          <p15:clr>
            <a:srgbClr val="FBAE40"/>
          </p15:clr>
        </p15:guide>
        <p15:guide id="10" orient="horz" pos="4272">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 Content">
    <p:spTree>
      <p:nvGrpSpPr>
        <p:cNvPr id="1" name=""/>
        <p:cNvGrpSpPr/>
        <p:nvPr/>
      </p:nvGrpSpPr>
      <p:grpSpPr>
        <a:xfrm>
          <a:off x="0" y="0"/>
          <a:ext cx="0" cy="0"/>
          <a:chOff x="0" y="0"/>
          <a:chExt cx="0" cy="0"/>
        </a:xfrm>
      </p:grpSpPr>
      <p:sp>
        <p:nvSpPr>
          <p:cNvPr id="7"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3" name="Title 2"/>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
        <p:nvSpPr>
          <p:cNvPr id="11" name="Content Placeholder 10"/>
          <p:cNvSpPr>
            <a:spLocks noGrp="1"/>
          </p:cNvSpPr>
          <p:nvPr>
            <p:ph sz="quarter" idx="13" hasCustomPrompt="1"/>
          </p:nvPr>
        </p:nvSpPr>
        <p:spPr>
          <a:xfrm>
            <a:off x="488947" y="1413933"/>
            <a:ext cx="3587961" cy="4707467"/>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
        <p:nvSpPr>
          <p:cNvPr id="13" name="Content Placeholder 12"/>
          <p:cNvSpPr>
            <a:spLocks noGrp="1"/>
          </p:cNvSpPr>
          <p:nvPr>
            <p:ph sz="quarter" idx="14" hasCustomPrompt="1"/>
          </p:nvPr>
        </p:nvSpPr>
        <p:spPr>
          <a:xfrm>
            <a:off x="4307309" y="1413933"/>
            <a:ext cx="3587961" cy="4707467"/>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
        <p:nvSpPr>
          <p:cNvPr id="15" name="Content Placeholder 14"/>
          <p:cNvSpPr>
            <a:spLocks noGrp="1"/>
          </p:cNvSpPr>
          <p:nvPr>
            <p:ph sz="quarter" idx="15" hasCustomPrompt="1"/>
          </p:nvPr>
        </p:nvSpPr>
        <p:spPr>
          <a:xfrm>
            <a:off x="8125670" y="1413933"/>
            <a:ext cx="3587961" cy="4707467"/>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Tree>
    <p:extLst>
      <p:ext uri="{BB962C8B-B14F-4D97-AF65-F5344CB8AC3E}">
        <p14:creationId xmlns:p14="http://schemas.microsoft.com/office/powerpoint/2010/main" val="3185448302"/>
      </p:ext>
    </p:extLst>
  </p:cSld>
  <p:clrMapOvr>
    <a:masterClrMapping/>
  </p:clrMapOvr>
  <p:extLst>
    <p:ext uri="{DCECCB84-F9BA-43D5-87BE-67443E8EF086}">
      <p15:sldGuideLst xmlns:p15="http://schemas.microsoft.com/office/powerpoint/2012/main">
        <p15:guide id="1" pos="2570">
          <p15:clr>
            <a:srgbClr val="FBAE40"/>
          </p15:clr>
        </p15:guide>
        <p15:guide id="2" pos="2712">
          <p15:clr>
            <a:srgbClr val="FBAE40"/>
          </p15:clr>
        </p15:guide>
        <p15:guide id="3" pos="5118">
          <p15:clr>
            <a:srgbClr val="FBAE40"/>
          </p15:clr>
        </p15:guide>
        <p15:guide id="4" pos="4974">
          <p15:clr>
            <a:srgbClr val="FBAE40"/>
          </p15:clr>
        </p15:guide>
        <p15:guide id="5" pos="308">
          <p15:clr>
            <a:srgbClr val="FBAE40"/>
          </p15:clr>
        </p15:guide>
        <p15:guide id="6" pos="7380">
          <p15:clr>
            <a:srgbClr val="FBAE40"/>
          </p15:clr>
        </p15:guide>
        <p15:guide id="7" orient="horz" pos="218">
          <p15:clr>
            <a:srgbClr val="FBAE40"/>
          </p15:clr>
        </p15:guide>
        <p15:guide id="8" orient="horz" pos="662">
          <p15:clr>
            <a:srgbClr val="FBAE40"/>
          </p15:clr>
        </p15:guide>
        <p15:guide id="9" orient="horz" pos="890">
          <p15:clr>
            <a:srgbClr val="FBAE40"/>
          </p15:clr>
        </p15:guide>
        <p15:guide id="10" orient="horz" pos="3857">
          <p15:clr>
            <a:srgbClr val="FBAE40"/>
          </p15:clr>
        </p15:guide>
        <p15:guide id="11" orient="horz" pos="4040">
          <p15:clr>
            <a:srgbClr val="FBAE40"/>
          </p15:clr>
        </p15:guide>
        <p15:guide id="12" orient="horz" pos="4272">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 Content">
    <p:spTree>
      <p:nvGrpSpPr>
        <p:cNvPr id="1" name=""/>
        <p:cNvGrpSpPr/>
        <p:nvPr/>
      </p:nvGrpSpPr>
      <p:grpSpPr>
        <a:xfrm>
          <a:off x="0" y="0"/>
          <a:ext cx="0" cy="0"/>
          <a:chOff x="0" y="0"/>
          <a:chExt cx="0" cy="0"/>
        </a:xfrm>
      </p:grpSpPr>
      <p:sp>
        <p:nvSpPr>
          <p:cNvPr id="7"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3" name="Title 2"/>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
        <p:nvSpPr>
          <p:cNvPr id="9" name="Content Placeholder 8"/>
          <p:cNvSpPr>
            <a:spLocks noGrp="1"/>
          </p:cNvSpPr>
          <p:nvPr>
            <p:ph sz="quarter" idx="14" hasCustomPrompt="1"/>
          </p:nvPr>
        </p:nvSpPr>
        <p:spPr>
          <a:xfrm>
            <a:off x="488947" y="1413933"/>
            <a:ext cx="2633372" cy="4707463"/>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
        <p:nvSpPr>
          <p:cNvPr id="12" name="Content Placeholder 11"/>
          <p:cNvSpPr>
            <a:spLocks noGrp="1"/>
          </p:cNvSpPr>
          <p:nvPr>
            <p:ph sz="quarter" idx="15" hasCustomPrompt="1"/>
          </p:nvPr>
        </p:nvSpPr>
        <p:spPr>
          <a:xfrm>
            <a:off x="3352719" y="1413933"/>
            <a:ext cx="2633372" cy="4707463"/>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
        <p:nvSpPr>
          <p:cNvPr id="14" name="Content Placeholder 13"/>
          <p:cNvSpPr>
            <a:spLocks noGrp="1"/>
          </p:cNvSpPr>
          <p:nvPr>
            <p:ph sz="quarter" idx="16" hasCustomPrompt="1"/>
          </p:nvPr>
        </p:nvSpPr>
        <p:spPr>
          <a:xfrm>
            <a:off x="6216490" y="1413933"/>
            <a:ext cx="2633372" cy="4707463"/>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
        <p:nvSpPr>
          <p:cNvPr id="16" name="Content Placeholder 15"/>
          <p:cNvSpPr>
            <a:spLocks noGrp="1"/>
          </p:cNvSpPr>
          <p:nvPr>
            <p:ph sz="quarter" idx="17" hasCustomPrompt="1"/>
          </p:nvPr>
        </p:nvSpPr>
        <p:spPr>
          <a:xfrm>
            <a:off x="9080260" y="1413933"/>
            <a:ext cx="2633372" cy="4707463"/>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b="0"/>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Tree>
    <p:extLst>
      <p:ext uri="{BB962C8B-B14F-4D97-AF65-F5344CB8AC3E}">
        <p14:creationId xmlns:p14="http://schemas.microsoft.com/office/powerpoint/2010/main" val="2905632244"/>
      </p:ext>
    </p:extLst>
  </p:cSld>
  <p:clrMapOvr>
    <a:masterClrMapping/>
  </p:clrMapOvr>
  <p:extLst>
    <p:ext uri="{DCECCB84-F9BA-43D5-87BE-67443E8EF086}">
      <p15:sldGuideLst xmlns:p15="http://schemas.microsoft.com/office/powerpoint/2012/main">
        <p15:guide id="1" pos="1968">
          <p15:clr>
            <a:srgbClr val="FBAE40"/>
          </p15:clr>
        </p15:guide>
        <p15:guide id="2" pos="2111">
          <p15:clr>
            <a:srgbClr val="FBAE40"/>
          </p15:clr>
        </p15:guide>
        <p15:guide id="3" pos="3771">
          <p15:clr>
            <a:srgbClr val="FBAE40"/>
          </p15:clr>
        </p15:guide>
        <p15:guide id="4" pos="3915">
          <p15:clr>
            <a:srgbClr val="FBAE40"/>
          </p15:clr>
        </p15:guide>
        <p15:guide id="5" pos="5576">
          <p15:clr>
            <a:srgbClr val="FBAE40"/>
          </p15:clr>
        </p15:guide>
        <p15:guide id="6" pos="5720">
          <p15:clr>
            <a:srgbClr val="FBAE40"/>
          </p15:clr>
        </p15:guide>
        <p15:guide id="7" pos="307">
          <p15:clr>
            <a:srgbClr val="FBAE40"/>
          </p15:clr>
        </p15:guide>
        <p15:guide id="8" pos="7380">
          <p15:clr>
            <a:srgbClr val="FBAE40"/>
          </p15:clr>
        </p15:guide>
        <p15:guide id="9" orient="horz" pos="218">
          <p15:clr>
            <a:srgbClr val="FBAE40"/>
          </p15:clr>
        </p15:guide>
        <p15:guide id="10" orient="horz" pos="662">
          <p15:clr>
            <a:srgbClr val="FBAE40"/>
          </p15:clr>
        </p15:guide>
        <p15:guide id="11" orient="horz" pos="889">
          <p15:clr>
            <a:srgbClr val="FBAE40"/>
          </p15:clr>
        </p15:guide>
        <p15:guide id="12" orient="horz" pos="3857">
          <p15:clr>
            <a:srgbClr val="FBAE40"/>
          </p15:clr>
        </p15:guide>
        <p15:guide id="13" orient="horz" pos="4040">
          <p15:clr>
            <a:srgbClr val="FBAE40"/>
          </p15:clr>
        </p15:guide>
        <p15:guide id="14" orient="horz" pos="4272">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2x2 Content">
    <p:spTree>
      <p:nvGrpSpPr>
        <p:cNvPr id="1" name=""/>
        <p:cNvGrpSpPr/>
        <p:nvPr/>
      </p:nvGrpSpPr>
      <p:grpSpPr>
        <a:xfrm>
          <a:off x="0" y="0"/>
          <a:ext cx="0" cy="0"/>
          <a:chOff x="0" y="0"/>
          <a:chExt cx="0" cy="0"/>
        </a:xfrm>
      </p:grpSpPr>
      <p:sp>
        <p:nvSpPr>
          <p:cNvPr id="7"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3" name="Title 2"/>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
        <p:nvSpPr>
          <p:cNvPr id="9" name="Content Placeholder 8"/>
          <p:cNvSpPr>
            <a:spLocks noGrp="1"/>
          </p:cNvSpPr>
          <p:nvPr>
            <p:ph sz="quarter" idx="14" hasCustomPrompt="1"/>
          </p:nvPr>
        </p:nvSpPr>
        <p:spPr>
          <a:xfrm>
            <a:off x="488947" y="1413933"/>
            <a:ext cx="5497142" cy="2267480"/>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
        <p:nvSpPr>
          <p:cNvPr id="12" name="Content Placeholder 11"/>
          <p:cNvSpPr>
            <a:spLocks noGrp="1"/>
          </p:cNvSpPr>
          <p:nvPr>
            <p:ph sz="quarter" idx="15" hasCustomPrompt="1"/>
          </p:nvPr>
        </p:nvSpPr>
        <p:spPr>
          <a:xfrm>
            <a:off x="6216490" y="1413933"/>
            <a:ext cx="5497142" cy="2267480"/>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
        <p:nvSpPr>
          <p:cNvPr id="14" name="Content Placeholder 13"/>
          <p:cNvSpPr>
            <a:spLocks noGrp="1"/>
          </p:cNvSpPr>
          <p:nvPr>
            <p:ph sz="quarter" idx="16" hasCustomPrompt="1"/>
          </p:nvPr>
        </p:nvSpPr>
        <p:spPr>
          <a:xfrm>
            <a:off x="488947" y="3852863"/>
            <a:ext cx="5497142" cy="2268535"/>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
        <p:nvSpPr>
          <p:cNvPr id="16" name="Content Placeholder 15"/>
          <p:cNvSpPr>
            <a:spLocks noGrp="1"/>
          </p:cNvSpPr>
          <p:nvPr>
            <p:ph sz="quarter" idx="17" hasCustomPrompt="1"/>
          </p:nvPr>
        </p:nvSpPr>
        <p:spPr>
          <a:xfrm>
            <a:off x="6216490" y="3852863"/>
            <a:ext cx="5497142" cy="2268535"/>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Tree>
    <p:extLst>
      <p:ext uri="{BB962C8B-B14F-4D97-AF65-F5344CB8AC3E}">
        <p14:creationId xmlns:p14="http://schemas.microsoft.com/office/powerpoint/2010/main" val="3444963285"/>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6">
          <p15:clr>
            <a:srgbClr val="FBAE40"/>
          </p15:clr>
        </p15:guide>
        <p15:guide id="7" orient="horz" pos="4040">
          <p15:clr>
            <a:srgbClr val="FBAE40"/>
          </p15:clr>
        </p15:guide>
        <p15:guide id="8" orient="horz" pos="4272">
          <p15:clr>
            <a:srgbClr val="FBAE40"/>
          </p15:clr>
        </p15:guide>
        <p15:guide id="9" pos="3771">
          <p15:clr>
            <a:srgbClr val="FBAE40"/>
          </p15:clr>
        </p15:guide>
        <p15:guide id="10" pos="3915">
          <p15:clr>
            <a:srgbClr val="FBAE40"/>
          </p15:clr>
        </p15:guide>
        <p15:guide id="11" orient="horz" pos="2319">
          <p15:clr>
            <a:srgbClr val="FBAE40"/>
          </p15:clr>
        </p15:guide>
        <p15:guide id="12" orient="horz" pos="2427">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 Picture with Footer">
    <p:spTree>
      <p:nvGrpSpPr>
        <p:cNvPr id="1" name=""/>
        <p:cNvGrpSpPr/>
        <p:nvPr/>
      </p:nvGrpSpPr>
      <p:grpSpPr>
        <a:xfrm>
          <a:off x="0" y="0"/>
          <a:ext cx="0" cy="0"/>
          <a:chOff x="0" y="0"/>
          <a:chExt cx="0" cy="0"/>
        </a:xfrm>
      </p:grpSpPr>
      <p:sp>
        <p:nvSpPr>
          <p:cNvPr id="4" name="Bildplatzhalter 3"/>
          <p:cNvSpPr>
            <a:spLocks noGrp="1"/>
          </p:cNvSpPr>
          <p:nvPr>
            <p:ph type="pic" sz="quarter" idx="10"/>
          </p:nvPr>
        </p:nvSpPr>
        <p:spPr>
          <a:xfrm>
            <a:off x="488947" y="1413933"/>
            <a:ext cx="11224684" cy="4707467"/>
          </a:xfrm>
          <a:prstGeom prst="rect">
            <a:avLst/>
          </a:prstGeom>
          <a:pattFill prst="wdUpDiag">
            <a:fgClr>
              <a:schemeClr val="bg1">
                <a:lumMod val="75000"/>
              </a:schemeClr>
            </a:fgClr>
            <a:bgClr>
              <a:schemeClr val="bg1"/>
            </a:bgClr>
          </a:pattFill>
        </p:spPr>
        <p:txBody>
          <a:bodyPr tIns="0" bIns="720000" anchor="ctr" anchorCtr="0"/>
          <a:lstStyle>
            <a:lvl1pPr marL="0" indent="0" algn="ctr">
              <a:buNone/>
              <a:defRPr/>
            </a:lvl1pPr>
          </a:lstStyle>
          <a:p>
            <a:r>
              <a:rPr lang="de-DE"/>
              <a:t>Bild durch Klicken auf Symbol hinzufügen</a:t>
            </a:r>
          </a:p>
        </p:txBody>
      </p:sp>
      <p:sp>
        <p:nvSpPr>
          <p:cNvPr id="5"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3" name="Title 2"/>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Tree>
    <p:extLst>
      <p:ext uri="{BB962C8B-B14F-4D97-AF65-F5344CB8AC3E}">
        <p14:creationId xmlns:p14="http://schemas.microsoft.com/office/powerpoint/2010/main" val="3368882436"/>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7">
          <p15:clr>
            <a:srgbClr val="FBAE40"/>
          </p15:clr>
        </p15:guide>
        <p15:guide id="7" orient="horz" pos="4040">
          <p15:clr>
            <a:srgbClr val="FBAE40"/>
          </p15:clr>
        </p15:guide>
        <p15:guide id="8" orient="horz" pos="4272">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1 Picture without Footer">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7" y="347184"/>
            <a:ext cx="11224684" cy="701474"/>
          </a:xfrm>
          <a:prstGeom prst="rect">
            <a:avLst/>
          </a:prstGeom>
        </p:spPr>
        <p:txBody>
          <a:bodyPr/>
          <a:lstStyle/>
          <a:p>
            <a:r>
              <a:rPr lang="en-US"/>
              <a:t>Click to edit Master title style.</a:t>
            </a:r>
            <a:br>
              <a:rPr lang="en-US"/>
            </a:br>
            <a:r>
              <a:rPr lang="en-US"/>
              <a:t>Second Line Lorem Ipsum.</a:t>
            </a:r>
            <a:endParaRPr lang="de-DE"/>
          </a:p>
        </p:txBody>
      </p:sp>
      <p:sp>
        <p:nvSpPr>
          <p:cNvPr id="4" name="Bildplatzhalter 3"/>
          <p:cNvSpPr>
            <a:spLocks noGrp="1"/>
          </p:cNvSpPr>
          <p:nvPr>
            <p:ph type="pic" sz="quarter" idx="10"/>
          </p:nvPr>
        </p:nvSpPr>
        <p:spPr>
          <a:xfrm>
            <a:off x="0" y="1413932"/>
            <a:ext cx="12192000" cy="5444067"/>
          </a:xfrm>
          <a:prstGeom prst="rect">
            <a:avLst/>
          </a:prstGeom>
          <a:pattFill prst="wdUpDiag">
            <a:fgClr>
              <a:schemeClr val="bg1">
                <a:lumMod val="75000"/>
              </a:schemeClr>
            </a:fgClr>
            <a:bgClr>
              <a:schemeClr val="bg1"/>
            </a:bgClr>
          </a:pattFill>
        </p:spPr>
        <p:txBody>
          <a:bodyPr bIns="720000" anchor="ctr" anchorCtr="0"/>
          <a:lstStyle>
            <a:lvl1pPr marL="0" indent="0" algn="ctr">
              <a:buNone/>
              <a:defRPr/>
            </a:lvl1pPr>
          </a:lstStyle>
          <a:p>
            <a:r>
              <a:rPr lang="de-DE"/>
              <a:t>Bild durch Klicken auf Symbol hinzufügen</a:t>
            </a:r>
          </a:p>
        </p:txBody>
      </p:sp>
      <p:sp>
        <p:nvSpPr>
          <p:cNvPr id="5"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Tree>
    <p:extLst>
      <p:ext uri="{BB962C8B-B14F-4D97-AF65-F5344CB8AC3E}">
        <p14:creationId xmlns:p14="http://schemas.microsoft.com/office/powerpoint/2010/main" val="1093613782"/>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6">
          <p15:clr>
            <a:srgbClr val="FBAE40"/>
          </p15:clr>
        </p15:guide>
        <p15:guide id="4" orient="horz" pos="662">
          <p15:clr>
            <a:srgbClr val="FBAE40"/>
          </p15:clr>
        </p15:guide>
        <p15:guide id="5" orient="horz" pos="890">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 Picture with Caption">
    <p:spTree>
      <p:nvGrpSpPr>
        <p:cNvPr id="1" name=""/>
        <p:cNvGrpSpPr/>
        <p:nvPr/>
      </p:nvGrpSpPr>
      <p:grpSpPr>
        <a:xfrm>
          <a:off x="0" y="0"/>
          <a:ext cx="0" cy="0"/>
          <a:chOff x="0" y="0"/>
          <a:chExt cx="0" cy="0"/>
        </a:xfrm>
      </p:grpSpPr>
      <p:sp>
        <p:nvSpPr>
          <p:cNvPr id="4" name="Bildplatzhalter 3"/>
          <p:cNvSpPr>
            <a:spLocks noGrp="1"/>
          </p:cNvSpPr>
          <p:nvPr>
            <p:ph type="pic" sz="quarter" idx="10"/>
          </p:nvPr>
        </p:nvSpPr>
        <p:spPr>
          <a:xfrm>
            <a:off x="488947" y="1413933"/>
            <a:ext cx="5497142" cy="2439988"/>
          </a:xfrm>
          <a:prstGeom prst="rect">
            <a:avLst/>
          </a:prstGeom>
          <a:pattFill prst="wdUpDiag">
            <a:fgClr>
              <a:schemeClr val="bg1">
                <a:lumMod val="75000"/>
              </a:schemeClr>
            </a:fgClr>
            <a:bgClr>
              <a:schemeClr val="bg1"/>
            </a:bgClr>
          </a:pattFill>
        </p:spPr>
        <p:txBody>
          <a:bodyPr bIns="720000" anchor="ctr" anchorCtr="0"/>
          <a:lstStyle>
            <a:lvl1pPr marL="0" indent="0" algn="ctr">
              <a:buNone/>
              <a:defRPr/>
            </a:lvl1pPr>
          </a:lstStyle>
          <a:p>
            <a:r>
              <a:rPr lang="de-DE"/>
              <a:t>Bild durch Klicken auf Symbol hinzufügen</a:t>
            </a:r>
          </a:p>
        </p:txBody>
      </p:sp>
      <p:sp>
        <p:nvSpPr>
          <p:cNvPr id="6" name="Bildplatzhalter 5"/>
          <p:cNvSpPr>
            <a:spLocks noGrp="1"/>
          </p:cNvSpPr>
          <p:nvPr>
            <p:ph type="pic" sz="quarter" idx="11"/>
          </p:nvPr>
        </p:nvSpPr>
        <p:spPr>
          <a:xfrm>
            <a:off x="6216490" y="1413933"/>
            <a:ext cx="5497142" cy="2439988"/>
          </a:xfrm>
          <a:prstGeom prst="rect">
            <a:avLst/>
          </a:prstGeom>
          <a:pattFill prst="wdUpDiag">
            <a:fgClr>
              <a:schemeClr val="bg1">
                <a:lumMod val="75000"/>
              </a:schemeClr>
            </a:fgClr>
            <a:bgClr>
              <a:schemeClr val="bg1"/>
            </a:bgClr>
          </a:pattFill>
        </p:spPr>
        <p:txBody>
          <a:bodyPr bIns="720000" anchor="ctr" anchorCtr="0"/>
          <a:lstStyle>
            <a:lvl1pPr marL="0" indent="0" algn="ctr">
              <a:buNone/>
              <a:defRPr/>
            </a:lvl1pPr>
          </a:lstStyle>
          <a:p>
            <a:r>
              <a:rPr lang="de-DE"/>
              <a:t>Bild durch Klicken auf Symbol hinzufügen</a:t>
            </a:r>
          </a:p>
        </p:txBody>
      </p:sp>
      <p:sp>
        <p:nvSpPr>
          <p:cNvPr id="8" name="Textplatzhalter 7"/>
          <p:cNvSpPr>
            <a:spLocks noGrp="1"/>
          </p:cNvSpPr>
          <p:nvPr>
            <p:ph type="body" sz="quarter" idx="12" hasCustomPrompt="1"/>
          </p:nvPr>
        </p:nvSpPr>
        <p:spPr>
          <a:xfrm>
            <a:off x="488947" y="4040185"/>
            <a:ext cx="5497142" cy="2081213"/>
          </a:xfrm>
          <a:prstGeom prst="rect">
            <a:avLst/>
          </a:prstGeom>
        </p:spPr>
        <p:txBody>
          <a:bodyPr/>
          <a:lstStyle>
            <a:lvl1pPr marL="0" indent="0">
              <a:buNone/>
              <a:defRPr sz="1200" baseline="0"/>
            </a:lvl1pPr>
            <a:lvl2pPr marL="190800" indent="0">
              <a:buNone/>
              <a:defRPr sz="1200"/>
            </a:lvl2pPr>
            <a:lvl3pPr marL="381600" indent="0">
              <a:buNone/>
              <a:defRPr sz="1200"/>
            </a:lvl3pPr>
            <a:lvl4pPr marL="572400" indent="0">
              <a:buNone/>
              <a:defRPr sz="1200"/>
            </a:lvl4pPr>
            <a:lvl5pPr marL="763200" indent="0">
              <a:buNone/>
              <a:defRPr sz="1200"/>
            </a:lvl5pPr>
          </a:lstStyle>
          <a:p>
            <a:pPr lvl="0"/>
            <a:r>
              <a:rPr lang="en-US" noProof="0"/>
              <a:t>Click to edit caption</a:t>
            </a:r>
          </a:p>
        </p:txBody>
      </p:sp>
      <p:sp>
        <p:nvSpPr>
          <p:cNvPr id="10" name="Textplatzhalter 9"/>
          <p:cNvSpPr>
            <a:spLocks noGrp="1"/>
          </p:cNvSpPr>
          <p:nvPr>
            <p:ph type="body" sz="quarter" idx="13" hasCustomPrompt="1"/>
          </p:nvPr>
        </p:nvSpPr>
        <p:spPr>
          <a:xfrm>
            <a:off x="6216490" y="4040185"/>
            <a:ext cx="5497142" cy="2081213"/>
          </a:xfrm>
          <a:prstGeom prst="rect">
            <a:avLst/>
          </a:prstGeom>
        </p:spPr>
        <p:txBody>
          <a:bodyPr/>
          <a:lstStyle>
            <a:lvl1pPr marL="0" indent="0">
              <a:buNone/>
              <a:defRPr sz="1200"/>
            </a:lvl1pPr>
            <a:lvl2pPr marL="190800" indent="0">
              <a:buNone/>
              <a:defRPr sz="1200"/>
            </a:lvl2pPr>
            <a:lvl3pPr marL="381600" indent="0">
              <a:buNone/>
              <a:defRPr sz="1200"/>
            </a:lvl3pPr>
            <a:lvl4pPr marL="572400" indent="0">
              <a:buNone/>
              <a:defRPr sz="1200"/>
            </a:lvl4pPr>
            <a:lvl5pPr marL="763200" indent="0">
              <a:buNone/>
              <a:defRPr sz="1200"/>
            </a:lvl5pPr>
          </a:lstStyle>
          <a:p>
            <a:pPr lvl="0"/>
            <a:r>
              <a:rPr lang="en-US" noProof="0"/>
              <a:t>Click to edit caption</a:t>
            </a:r>
          </a:p>
        </p:txBody>
      </p:sp>
      <p:sp>
        <p:nvSpPr>
          <p:cNvPr id="7"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3" name="Title 2"/>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Tree>
    <p:extLst>
      <p:ext uri="{BB962C8B-B14F-4D97-AF65-F5344CB8AC3E}">
        <p14:creationId xmlns:p14="http://schemas.microsoft.com/office/powerpoint/2010/main" val="2097878276"/>
      </p:ext>
    </p:extLst>
  </p:cSld>
  <p:clrMapOvr>
    <a:masterClrMapping/>
  </p:clrMapOvr>
  <p:extLst>
    <p:ext uri="{DCECCB84-F9BA-43D5-87BE-67443E8EF086}">
      <p15:sldGuideLst xmlns:p15="http://schemas.microsoft.com/office/powerpoint/2012/main">
        <p15:guide id="1" orient="horz" pos="2429">
          <p15:clr>
            <a:srgbClr val="FBAE40"/>
          </p15:clr>
        </p15:guide>
        <p15:guide id="2" orient="horz" pos="2544">
          <p15:clr>
            <a:srgbClr val="FBAE40"/>
          </p15:clr>
        </p15:guide>
        <p15:guide id="3" pos="308">
          <p15:clr>
            <a:srgbClr val="FBAE40"/>
          </p15:clr>
        </p15:guide>
        <p15:guide id="4" pos="7380">
          <p15:clr>
            <a:srgbClr val="FBAE40"/>
          </p15:clr>
        </p15:guide>
        <p15:guide id="5" orient="horz" pos="218">
          <p15:clr>
            <a:srgbClr val="FBAE40"/>
          </p15:clr>
        </p15:guide>
        <p15:guide id="6" orient="horz" pos="662">
          <p15:clr>
            <a:srgbClr val="FBAE40"/>
          </p15:clr>
        </p15:guide>
        <p15:guide id="7" orient="horz" pos="890">
          <p15:clr>
            <a:srgbClr val="FBAE40"/>
          </p15:clr>
        </p15:guide>
        <p15:guide id="8" orient="horz" pos="3857">
          <p15:clr>
            <a:srgbClr val="FBAE40"/>
          </p15:clr>
        </p15:guide>
        <p15:guide id="9" orient="horz" pos="4040">
          <p15:clr>
            <a:srgbClr val="FBAE40"/>
          </p15:clr>
        </p15:guide>
        <p15:guide id="10" orient="horz" pos="4272">
          <p15:clr>
            <a:srgbClr val="FBAE40"/>
          </p15:clr>
        </p15:guide>
        <p15:guide id="11" pos="3915">
          <p15:clr>
            <a:srgbClr val="FBAE40"/>
          </p15:clr>
        </p15:guide>
        <p15:guide id="12" pos="3771">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ombination Slide white">
    <p:spTree>
      <p:nvGrpSpPr>
        <p:cNvPr id="1" name=""/>
        <p:cNvGrpSpPr/>
        <p:nvPr/>
      </p:nvGrpSpPr>
      <p:grpSpPr>
        <a:xfrm>
          <a:off x="0" y="0"/>
          <a:ext cx="0" cy="0"/>
          <a:chOff x="0" y="0"/>
          <a:chExt cx="0" cy="0"/>
        </a:xfrm>
      </p:grpSpPr>
      <p:sp>
        <p:nvSpPr>
          <p:cNvPr id="8" name="Bildplatzhalter 7"/>
          <p:cNvSpPr>
            <a:spLocks noGrp="1"/>
          </p:cNvSpPr>
          <p:nvPr>
            <p:ph type="pic" sz="quarter" idx="11"/>
          </p:nvPr>
        </p:nvSpPr>
        <p:spPr>
          <a:xfrm>
            <a:off x="0" y="1413933"/>
            <a:ext cx="5986089" cy="4707465"/>
          </a:xfrm>
          <a:prstGeom prst="rect">
            <a:avLst/>
          </a:prstGeom>
          <a:pattFill prst="wdUpDiag">
            <a:fgClr>
              <a:schemeClr val="bg1">
                <a:lumMod val="75000"/>
              </a:schemeClr>
            </a:fgClr>
            <a:bgClr>
              <a:schemeClr val="bg1"/>
            </a:bgClr>
          </a:pattFill>
        </p:spPr>
        <p:txBody>
          <a:bodyPr bIns="720000" anchor="ctr" anchorCtr="0"/>
          <a:lstStyle>
            <a:lvl1pPr marL="0" indent="0" algn="ctr">
              <a:buNone/>
              <a:defRPr/>
            </a:lvl1pPr>
          </a:lstStyle>
          <a:p>
            <a:r>
              <a:rPr lang="de-DE"/>
              <a:t>Bild durch Klicken auf Symbol hinzufügen</a:t>
            </a:r>
          </a:p>
        </p:txBody>
      </p:sp>
      <p:sp>
        <p:nvSpPr>
          <p:cNvPr id="5"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3" name="Title 2"/>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
        <p:nvSpPr>
          <p:cNvPr id="7" name="Content Placeholder 6"/>
          <p:cNvSpPr>
            <a:spLocks noGrp="1"/>
          </p:cNvSpPr>
          <p:nvPr>
            <p:ph sz="quarter" idx="12" hasCustomPrompt="1"/>
          </p:nvPr>
        </p:nvSpPr>
        <p:spPr>
          <a:xfrm>
            <a:off x="6216490" y="1413933"/>
            <a:ext cx="5497142" cy="4707465"/>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Tree>
    <p:extLst>
      <p:ext uri="{BB962C8B-B14F-4D97-AF65-F5344CB8AC3E}">
        <p14:creationId xmlns:p14="http://schemas.microsoft.com/office/powerpoint/2010/main" val="3426796637"/>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7">
          <p15:clr>
            <a:srgbClr val="FBAE40"/>
          </p15:clr>
        </p15:guide>
        <p15:guide id="7" orient="horz" pos="4040">
          <p15:clr>
            <a:srgbClr val="FBAE40"/>
          </p15:clr>
        </p15:guide>
        <p15:guide id="8" orient="horz" pos="4272">
          <p15:clr>
            <a:srgbClr val="FBAE40"/>
          </p15:clr>
        </p15:guide>
        <p15:guide id="9" pos="3771">
          <p15:clr>
            <a:srgbClr val="FBAE40"/>
          </p15:clr>
        </p15:guide>
        <p15:guide id="10" pos="3915">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 Picture with Caption">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7" y="347184"/>
            <a:ext cx="11224684" cy="701474"/>
          </a:xfrm>
          <a:prstGeom prst="rect">
            <a:avLst/>
          </a:prstGeom>
        </p:spPr>
        <p:txBody>
          <a:bodyPr/>
          <a:lstStyle/>
          <a:p>
            <a:r>
              <a:rPr lang="en-US"/>
              <a:t>Click to edit Master title style.</a:t>
            </a:r>
            <a:br>
              <a:rPr lang="en-US"/>
            </a:br>
            <a:r>
              <a:rPr lang="en-US"/>
              <a:t>Second Line Lorem Ipsum.</a:t>
            </a:r>
            <a:endParaRPr lang="de-DE"/>
          </a:p>
        </p:txBody>
      </p:sp>
      <p:sp>
        <p:nvSpPr>
          <p:cNvPr id="4" name="Bildplatzhalter 3"/>
          <p:cNvSpPr>
            <a:spLocks noGrp="1"/>
          </p:cNvSpPr>
          <p:nvPr>
            <p:ph type="pic" sz="quarter" idx="10"/>
          </p:nvPr>
        </p:nvSpPr>
        <p:spPr>
          <a:xfrm>
            <a:off x="488947" y="1413933"/>
            <a:ext cx="3587961" cy="1895093"/>
          </a:xfrm>
          <a:prstGeom prst="rect">
            <a:avLst/>
          </a:prstGeom>
          <a:pattFill prst="wdUpDiag">
            <a:fgClr>
              <a:schemeClr val="bg1">
                <a:lumMod val="75000"/>
              </a:schemeClr>
            </a:fgClr>
            <a:bgClr>
              <a:schemeClr val="bg1"/>
            </a:bgClr>
          </a:pattFill>
        </p:spPr>
        <p:txBody>
          <a:bodyPr tIns="0" bIns="720000" anchor="ctr" anchorCtr="0"/>
          <a:lstStyle>
            <a:lvl1pPr marL="0" indent="0" algn="ctr">
              <a:buFont typeface="Arial" panose="020B0604020202020204" pitchFamily="34" charset="0"/>
              <a:buNone/>
              <a:defRPr/>
            </a:lvl1pPr>
          </a:lstStyle>
          <a:p>
            <a:r>
              <a:rPr lang="de-DE"/>
              <a:t>Bild durch Klicken auf Symbol hinzufügen</a:t>
            </a:r>
          </a:p>
        </p:txBody>
      </p:sp>
      <p:sp>
        <p:nvSpPr>
          <p:cNvPr id="6" name="Bildplatzhalter 5"/>
          <p:cNvSpPr>
            <a:spLocks noGrp="1"/>
          </p:cNvSpPr>
          <p:nvPr>
            <p:ph type="pic" sz="quarter" idx="11"/>
          </p:nvPr>
        </p:nvSpPr>
        <p:spPr>
          <a:xfrm>
            <a:off x="4307309" y="1413933"/>
            <a:ext cx="3587961" cy="1883449"/>
          </a:xfrm>
          <a:prstGeom prst="rect">
            <a:avLst/>
          </a:prstGeom>
          <a:pattFill prst="wdUpDiag">
            <a:fgClr>
              <a:schemeClr val="bg1">
                <a:lumMod val="75000"/>
              </a:schemeClr>
            </a:fgClr>
            <a:bgClr>
              <a:schemeClr val="bg1"/>
            </a:bgClr>
          </a:pattFill>
        </p:spPr>
        <p:txBody>
          <a:bodyPr tIns="0" bIns="720000" anchor="ctr" anchorCtr="0"/>
          <a:lstStyle>
            <a:lvl1pPr marL="0" indent="0" algn="ctr">
              <a:buFont typeface="Arial" panose="020B0604020202020204" pitchFamily="34" charset="0"/>
              <a:buNone/>
              <a:defRPr/>
            </a:lvl1pPr>
          </a:lstStyle>
          <a:p>
            <a:r>
              <a:rPr lang="de-DE"/>
              <a:t>Bild durch Klicken auf Symbol hinzufügen</a:t>
            </a:r>
          </a:p>
        </p:txBody>
      </p:sp>
      <p:sp>
        <p:nvSpPr>
          <p:cNvPr id="8" name="Bildplatzhalter 7"/>
          <p:cNvSpPr>
            <a:spLocks noGrp="1"/>
          </p:cNvSpPr>
          <p:nvPr>
            <p:ph type="pic" sz="quarter" idx="12"/>
          </p:nvPr>
        </p:nvSpPr>
        <p:spPr>
          <a:xfrm>
            <a:off x="8125670" y="1413933"/>
            <a:ext cx="3587961" cy="1883449"/>
          </a:xfrm>
          <a:prstGeom prst="rect">
            <a:avLst/>
          </a:prstGeom>
          <a:pattFill prst="wdUpDiag">
            <a:fgClr>
              <a:schemeClr val="bg1">
                <a:lumMod val="75000"/>
              </a:schemeClr>
            </a:fgClr>
            <a:bgClr>
              <a:schemeClr val="bg1"/>
            </a:bgClr>
          </a:pattFill>
        </p:spPr>
        <p:txBody>
          <a:bodyPr tIns="0" bIns="720000" anchor="ctr" anchorCtr="0"/>
          <a:lstStyle>
            <a:lvl1pPr marL="0" indent="0" algn="ctr">
              <a:buFont typeface="Arial" panose="020B0604020202020204" pitchFamily="34" charset="0"/>
              <a:buNone/>
              <a:defRPr/>
            </a:lvl1pPr>
          </a:lstStyle>
          <a:p>
            <a:r>
              <a:rPr lang="de-DE"/>
              <a:t>Bild durch Klicken auf Symbol hinzufügen</a:t>
            </a:r>
          </a:p>
        </p:txBody>
      </p:sp>
      <p:sp>
        <p:nvSpPr>
          <p:cNvPr id="10" name="Textplatzhalter 9"/>
          <p:cNvSpPr>
            <a:spLocks noGrp="1"/>
          </p:cNvSpPr>
          <p:nvPr>
            <p:ph type="body" sz="quarter" idx="13" hasCustomPrompt="1"/>
          </p:nvPr>
        </p:nvSpPr>
        <p:spPr>
          <a:xfrm>
            <a:off x="488947" y="3489026"/>
            <a:ext cx="3587961" cy="2632374"/>
          </a:xfrm>
          <a:prstGeom prst="rect">
            <a:avLst/>
          </a:prstGeom>
        </p:spPr>
        <p:txBody>
          <a:bodyPr/>
          <a:lstStyle>
            <a:lvl1pPr marL="0" indent="0">
              <a:buNone/>
              <a:defRPr sz="1200" baseline="0"/>
            </a:lvl1pPr>
            <a:lvl2pPr marL="190800" indent="0">
              <a:buNone/>
              <a:defRPr sz="1200"/>
            </a:lvl2pPr>
            <a:lvl3pPr marL="381600" indent="0">
              <a:buNone/>
              <a:defRPr sz="1200"/>
            </a:lvl3pPr>
            <a:lvl4pPr marL="572400" indent="0">
              <a:buNone/>
              <a:defRPr sz="1200"/>
            </a:lvl4pPr>
            <a:lvl5pPr marL="763200" indent="0">
              <a:buNone/>
              <a:defRPr sz="1200"/>
            </a:lvl5pPr>
          </a:lstStyle>
          <a:p>
            <a:pPr lvl="0"/>
            <a:r>
              <a:rPr lang="en-US" noProof="0"/>
              <a:t>Click to edit caption</a:t>
            </a:r>
          </a:p>
        </p:txBody>
      </p:sp>
      <p:sp>
        <p:nvSpPr>
          <p:cNvPr id="12" name="Textplatzhalter 11"/>
          <p:cNvSpPr>
            <a:spLocks noGrp="1"/>
          </p:cNvSpPr>
          <p:nvPr>
            <p:ph type="body" sz="quarter" idx="14" hasCustomPrompt="1"/>
          </p:nvPr>
        </p:nvSpPr>
        <p:spPr>
          <a:xfrm>
            <a:off x="4307309" y="3489027"/>
            <a:ext cx="3587961" cy="2632373"/>
          </a:xfrm>
          <a:prstGeom prst="rect">
            <a:avLst/>
          </a:prstGeom>
        </p:spPr>
        <p:txBody>
          <a:bodyPr/>
          <a:lstStyle>
            <a:lvl1pPr marL="0" marR="0" indent="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None/>
              <a:tabLst/>
              <a:defRPr sz="1200"/>
            </a:lvl1pPr>
            <a:lvl2pPr marL="190800" indent="0">
              <a:buNone/>
              <a:defRPr sz="1200"/>
            </a:lvl2pPr>
            <a:lvl3pPr marL="381600" indent="0">
              <a:buNone/>
              <a:defRPr sz="1200"/>
            </a:lvl3pPr>
            <a:lvl4pPr marL="572400" indent="0">
              <a:buNone/>
              <a:defRPr sz="1200"/>
            </a:lvl4pPr>
            <a:lvl5pPr marL="763200" indent="0">
              <a:buNone/>
              <a:defRPr sz="1200"/>
            </a:lvl5pPr>
          </a:lstStyle>
          <a:p>
            <a:pPr marL="0" marR="0" lvl="0" indent="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None/>
              <a:tabLst/>
              <a:defRPr/>
            </a:pPr>
            <a:r>
              <a:rPr lang="en-US" noProof="0"/>
              <a:t>Click to edit caption</a:t>
            </a:r>
          </a:p>
        </p:txBody>
      </p:sp>
      <p:sp>
        <p:nvSpPr>
          <p:cNvPr id="16" name="Textplatzhalter 15"/>
          <p:cNvSpPr>
            <a:spLocks noGrp="1"/>
          </p:cNvSpPr>
          <p:nvPr>
            <p:ph type="body" sz="quarter" idx="15" hasCustomPrompt="1"/>
          </p:nvPr>
        </p:nvSpPr>
        <p:spPr>
          <a:xfrm>
            <a:off x="8125670" y="3489027"/>
            <a:ext cx="3587961" cy="2632373"/>
          </a:xfrm>
          <a:prstGeom prst="rect">
            <a:avLst/>
          </a:prstGeom>
        </p:spPr>
        <p:txBody>
          <a:bodyPr/>
          <a:lstStyle>
            <a:lvl1pPr marL="0" indent="0">
              <a:buNone/>
              <a:defRPr sz="1200"/>
            </a:lvl1pPr>
            <a:lvl2pPr marL="190800" indent="0">
              <a:buNone/>
              <a:defRPr sz="1200"/>
            </a:lvl2pPr>
            <a:lvl3pPr marL="381600" indent="0">
              <a:buNone/>
              <a:defRPr sz="1200"/>
            </a:lvl3pPr>
            <a:lvl4pPr marL="572400" indent="0">
              <a:buNone/>
              <a:defRPr sz="1200"/>
            </a:lvl4pPr>
            <a:lvl5pPr marL="763200" indent="0">
              <a:buNone/>
              <a:defRPr sz="1200"/>
            </a:lvl5pPr>
          </a:lstStyle>
          <a:p>
            <a:pPr lvl="0"/>
            <a:r>
              <a:rPr lang="en-US" noProof="0"/>
              <a:t>Click to edit caption</a:t>
            </a:r>
          </a:p>
        </p:txBody>
      </p:sp>
      <p:sp>
        <p:nvSpPr>
          <p:cNvPr id="9"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Tree>
    <p:extLst>
      <p:ext uri="{BB962C8B-B14F-4D97-AF65-F5344CB8AC3E}">
        <p14:creationId xmlns:p14="http://schemas.microsoft.com/office/powerpoint/2010/main" val="602607688"/>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7">
          <p15:clr>
            <a:srgbClr val="FBAE40"/>
          </p15:clr>
        </p15:guide>
        <p15:guide id="7" orient="horz" pos="4040">
          <p15:clr>
            <a:srgbClr val="FBAE40"/>
          </p15:clr>
        </p15:guide>
        <p15:guide id="8" orient="horz" pos="4272">
          <p15:clr>
            <a:srgbClr val="FBAE40"/>
          </p15:clr>
        </p15:guide>
        <p15:guide id="9" pos="2570">
          <p15:clr>
            <a:srgbClr val="FBAE40"/>
          </p15:clr>
        </p15:guide>
        <p15:guide id="10" pos="2712">
          <p15:clr>
            <a:srgbClr val="FBAE40"/>
          </p15:clr>
        </p15:guide>
        <p15:guide id="11" pos="4974">
          <p15:clr>
            <a:srgbClr val="FBAE40"/>
          </p15:clr>
        </p15:guide>
        <p15:guide id="12" pos="511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Grid | 4">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6A87CDE6-4D31-464C-B238-7EB6F6DBD01F}"/>
              </a:ext>
            </a:extLst>
          </p:cNvPr>
          <p:cNvGraphicFramePr>
            <a:graphicFrameLocks noChangeAspect="1"/>
          </p:cNvGraphicFramePr>
          <p:nvPr userDrawn="1">
            <p:custDataLst>
              <p:tags r:id="rId1"/>
            </p:custDataLst>
            <p:extLst>
              <p:ext uri="{D42A27DB-BD31-4B8C-83A1-F6EECF244321}">
                <p14:modId xmlns:p14="http://schemas.microsoft.com/office/powerpoint/2010/main" val="13268186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6A87CDE6-4D31-464C-B238-7EB6F6DBD01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488947" y="347184"/>
            <a:ext cx="11224684" cy="400110"/>
          </a:xfrm>
        </p:spPr>
        <p:txBody>
          <a:bodyPr vert="horz"/>
          <a:lstStyle>
            <a:lvl1pPr rtl="0">
              <a:lnSpc>
                <a:spcPct val="100000"/>
              </a:lnSpc>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1366885869"/>
      </p:ext>
    </p:extLst>
  </p:cSld>
  <p:clrMapOvr>
    <a:masterClrMapping/>
  </p:clrMapOvr>
  <p:extLst>
    <p:ext uri="{DCECCB84-F9BA-43D5-87BE-67443E8EF086}">
      <p15:sldGuideLst xmlns:p15="http://schemas.microsoft.com/office/powerpoint/2012/main">
        <p15:guide id="1" pos="1968">
          <p15:clr>
            <a:srgbClr val="FBAE40"/>
          </p15:clr>
        </p15:guide>
        <p15:guide id="2" pos="2111">
          <p15:clr>
            <a:srgbClr val="FBAE40"/>
          </p15:clr>
        </p15:guide>
        <p15:guide id="3" pos="3771">
          <p15:clr>
            <a:srgbClr val="FBAE40"/>
          </p15:clr>
        </p15:guide>
        <p15:guide id="4" pos="3915">
          <p15:clr>
            <a:srgbClr val="FBAE40"/>
          </p15:clr>
        </p15:guide>
        <p15:guide id="5" pos="5576">
          <p15:clr>
            <a:srgbClr val="FBAE40"/>
          </p15:clr>
        </p15:guide>
        <p15:guide id="6" pos="5720">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4 Picture with Caption">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7" y="347184"/>
            <a:ext cx="11224684" cy="701474"/>
          </a:xfrm>
          <a:prstGeom prst="rect">
            <a:avLst/>
          </a:prstGeom>
        </p:spPr>
        <p:txBody>
          <a:bodyPr/>
          <a:lstStyle/>
          <a:p>
            <a:r>
              <a:rPr lang="en-US" noProof="0"/>
              <a:t>Click to edit Master title style.</a:t>
            </a:r>
            <a:br>
              <a:rPr lang="en-US" noProof="0"/>
            </a:br>
            <a:r>
              <a:rPr lang="en-US" noProof="0"/>
              <a:t>Second Line Lorem Ipsum.</a:t>
            </a:r>
            <a:endParaRPr lang="de-DE"/>
          </a:p>
        </p:txBody>
      </p:sp>
      <p:sp>
        <p:nvSpPr>
          <p:cNvPr id="4" name="Bildplatzhalter 3"/>
          <p:cNvSpPr>
            <a:spLocks noGrp="1"/>
          </p:cNvSpPr>
          <p:nvPr>
            <p:ph type="pic" sz="quarter" idx="10"/>
          </p:nvPr>
        </p:nvSpPr>
        <p:spPr>
          <a:xfrm>
            <a:off x="488947" y="1413933"/>
            <a:ext cx="2633372" cy="1895093"/>
          </a:xfrm>
          <a:prstGeom prst="rect">
            <a:avLst/>
          </a:prstGeom>
          <a:pattFill prst="wdUpDiag">
            <a:fgClr>
              <a:schemeClr val="bg1">
                <a:lumMod val="75000"/>
              </a:schemeClr>
            </a:fgClr>
            <a:bgClr>
              <a:schemeClr val="bg1"/>
            </a:bgClr>
          </a:pattFill>
        </p:spPr>
        <p:txBody>
          <a:bodyPr tIns="0" bIns="972000" anchor="ctr" anchorCtr="0"/>
          <a:lstStyle>
            <a:lvl1pPr marL="0" indent="0" algn="ctr">
              <a:buNone/>
              <a:defRPr/>
            </a:lvl1pPr>
          </a:lstStyle>
          <a:p>
            <a:r>
              <a:rPr lang="de-DE"/>
              <a:t>Bild durch Klicken auf Symbol hinzufügen</a:t>
            </a:r>
          </a:p>
        </p:txBody>
      </p:sp>
      <p:sp>
        <p:nvSpPr>
          <p:cNvPr id="6" name="Bildplatzhalter 5"/>
          <p:cNvSpPr>
            <a:spLocks noGrp="1"/>
          </p:cNvSpPr>
          <p:nvPr>
            <p:ph type="pic" sz="quarter" idx="11"/>
          </p:nvPr>
        </p:nvSpPr>
        <p:spPr>
          <a:xfrm>
            <a:off x="3352719" y="1413933"/>
            <a:ext cx="2633372" cy="1895093"/>
          </a:xfrm>
          <a:prstGeom prst="rect">
            <a:avLst/>
          </a:prstGeom>
          <a:pattFill prst="wdUpDiag">
            <a:fgClr>
              <a:schemeClr val="bg1">
                <a:lumMod val="75000"/>
              </a:schemeClr>
            </a:fgClr>
            <a:bgClr>
              <a:schemeClr val="bg1"/>
            </a:bgClr>
          </a:pattFill>
        </p:spPr>
        <p:txBody>
          <a:bodyPr tIns="0" bIns="972000" anchor="ctr" anchorCtr="0"/>
          <a:lstStyle>
            <a:lvl1pPr marL="0" indent="0" algn="ctr">
              <a:buNone/>
              <a:defRPr/>
            </a:lvl1pPr>
          </a:lstStyle>
          <a:p>
            <a:r>
              <a:rPr lang="de-DE"/>
              <a:t>Bild durch Klicken auf Symbol hinzufügen</a:t>
            </a:r>
          </a:p>
        </p:txBody>
      </p:sp>
      <p:sp>
        <p:nvSpPr>
          <p:cNvPr id="8" name="Bildplatzhalter 7"/>
          <p:cNvSpPr>
            <a:spLocks noGrp="1"/>
          </p:cNvSpPr>
          <p:nvPr>
            <p:ph type="pic" sz="quarter" idx="12"/>
          </p:nvPr>
        </p:nvSpPr>
        <p:spPr>
          <a:xfrm>
            <a:off x="6216490" y="1413933"/>
            <a:ext cx="2633372" cy="1895093"/>
          </a:xfrm>
          <a:prstGeom prst="rect">
            <a:avLst/>
          </a:prstGeom>
          <a:pattFill prst="wdUpDiag">
            <a:fgClr>
              <a:schemeClr val="bg1">
                <a:lumMod val="75000"/>
              </a:schemeClr>
            </a:fgClr>
            <a:bgClr>
              <a:schemeClr val="bg1"/>
            </a:bgClr>
          </a:pattFill>
        </p:spPr>
        <p:txBody>
          <a:bodyPr tIns="0" bIns="972000" anchor="ctr" anchorCtr="0"/>
          <a:lstStyle>
            <a:lvl1pPr marL="0" indent="0" algn="ctr">
              <a:buNone/>
              <a:defRPr/>
            </a:lvl1pPr>
          </a:lstStyle>
          <a:p>
            <a:r>
              <a:rPr lang="de-DE"/>
              <a:t>Bild durch Klicken auf Symbol hinzufügen</a:t>
            </a:r>
          </a:p>
        </p:txBody>
      </p:sp>
      <p:sp>
        <p:nvSpPr>
          <p:cNvPr id="10" name="Bildplatzhalter 9"/>
          <p:cNvSpPr>
            <a:spLocks noGrp="1"/>
          </p:cNvSpPr>
          <p:nvPr>
            <p:ph type="pic" sz="quarter" idx="13"/>
          </p:nvPr>
        </p:nvSpPr>
        <p:spPr>
          <a:xfrm>
            <a:off x="9080260" y="1413933"/>
            <a:ext cx="2633372" cy="1895093"/>
          </a:xfrm>
          <a:prstGeom prst="rect">
            <a:avLst/>
          </a:prstGeom>
          <a:pattFill prst="wdUpDiag">
            <a:fgClr>
              <a:schemeClr val="bg1">
                <a:lumMod val="75000"/>
              </a:schemeClr>
            </a:fgClr>
            <a:bgClr>
              <a:schemeClr val="bg1"/>
            </a:bgClr>
          </a:pattFill>
        </p:spPr>
        <p:txBody>
          <a:bodyPr tIns="0" bIns="972000" anchor="ctr" anchorCtr="0"/>
          <a:lstStyle>
            <a:lvl1pPr marL="0" indent="0" algn="ctr">
              <a:buNone/>
              <a:defRPr/>
            </a:lvl1pPr>
          </a:lstStyle>
          <a:p>
            <a:r>
              <a:rPr lang="de-DE"/>
              <a:t>Bild durch Klicken auf Symbol hinzufügen</a:t>
            </a:r>
          </a:p>
        </p:txBody>
      </p:sp>
      <p:sp>
        <p:nvSpPr>
          <p:cNvPr id="12" name="Textplatzhalter 11"/>
          <p:cNvSpPr>
            <a:spLocks noGrp="1"/>
          </p:cNvSpPr>
          <p:nvPr>
            <p:ph type="body" sz="quarter" idx="14" hasCustomPrompt="1"/>
          </p:nvPr>
        </p:nvSpPr>
        <p:spPr>
          <a:xfrm>
            <a:off x="488947" y="3489027"/>
            <a:ext cx="2633372" cy="2632373"/>
          </a:xfrm>
          <a:prstGeom prst="rect">
            <a:avLst/>
          </a:prstGeom>
        </p:spPr>
        <p:txBody>
          <a:bodyPr/>
          <a:lstStyle>
            <a:lvl1pPr marL="0" indent="0">
              <a:buNone/>
              <a:defRPr sz="1200" baseline="0"/>
            </a:lvl1pPr>
            <a:lvl2pPr marL="190800" indent="0">
              <a:buNone/>
              <a:defRPr sz="1200"/>
            </a:lvl2pPr>
            <a:lvl3pPr marL="381600" indent="0">
              <a:buNone/>
              <a:defRPr sz="1200"/>
            </a:lvl3pPr>
            <a:lvl4pPr marL="572400" indent="0">
              <a:buNone/>
              <a:defRPr sz="1200"/>
            </a:lvl4pPr>
            <a:lvl5pPr marL="763200" indent="0">
              <a:buNone/>
              <a:defRPr sz="1200"/>
            </a:lvl5pPr>
          </a:lstStyle>
          <a:p>
            <a:pPr lvl="0"/>
            <a:r>
              <a:rPr lang="en-US" noProof="0"/>
              <a:t>Click to edit caption</a:t>
            </a:r>
          </a:p>
        </p:txBody>
      </p:sp>
      <p:sp>
        <p:nvSpPr>
          <p:cNvPr id="14" name="Textplatzhalter 13"/>
          <p:cNvSpPr>
            <a:spLocks noGrp="1"/>
          </p:cNvSpPr>
          <p:nvPr>
            <p:ph type="body" sz="quarter" idx="15" hasCustomPrompt="1"/>
          </p:nvPr>
        </p:nvSpPr>
        <p:spPr>
          <a:xfrm>
            <a:off x="3352719" y="3489027"/>
            <a:ext cx="2633372" cy="2632373"/>
          </a:xfrm>
          <a:prstGeom prst="rect">
            <a:avLst/>
          </a:prstGeom>
        </p:spPr>
        <p:txBody>
          <a:bodyPr/>
          <a:lstStyle>
            <a:lvl1pPr marL="0" marR="0" indent="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None/>
              <a:tabLst/>
              <a:defRPr sz="1200"/>
            </a:lvl1pPr>
            <a:lvl2pPr marL="190800" indent="0">
              <a:buNone/>
              <a:defRPr sz="1200"/>
            </a:lvl2pPr>
            <a:lvl3pPr marL="381600" indent="0">
              <a:buNone/>
              <a:defRPr sz="1200"/>
            </a:lvl3pPr>
            <a:lvl4pPr marL="572400" indent="0">
              <a:buNone/>
              <a:defRPr sz="1200"/>
            </a:lvl4pPr>
            <a:lvl5pPr marL="763200" indent="0">
              <a:buNone/>
              <a:defRPr sz="1200"/>
            </a:lvl5pPr>
          </a:lstStyle>
          <a:p>
            <a:pPr marL="0" marR="0" lvl="0" indent="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None/>
              <a:tabLst/>
              <a:defRPr/>
            </a:pPr>
            <a:r>
              <a:rPr lang="en-US" noProof="0"/>
              <a:t>Click to edit caption</a:t>
            </a:r>
          </a:p>
        </p:txBody>
      </p:sp>
      <p:sp>
        <p:nvSpPr>
          <p:cNvPr id="16" name="Textplatzhalter 15"/>
          <p:cNvSpPr>
            <a:spLocks noGrp="1"/>
          </p:cNvSpPr>
          <p:nvPr>
            <p:ph type="body" sz="quarter" idx="16" hasCustomPrompt="1"/>
          </p:nvPr>
        </p:nvSpPr>
        <p:spPr>
          <a:xfrm>
            <a:off x="6216490" y="3489027"/>
            <a:ext cx="2633372" cy="2632373"/>
          </a:xfrm>
          <a:prstGeom prst="rect">
            <a:avLst/>
          </a:prstGeom>
        </p:spPr>
        <p:txBody>
          <a:bodyPr/>
          <a:lstStyle>
            <a:lvl1pPr marL="0" indent="0">
              <a:buNone/>
              <a:defRPr sz="1200"/>
            </a:lvl1pPr>
            <a:lvl2pPr marL="190800" indent="0">
              <a:buNone/>
              <a:defRPr sz="1200"/>
            </a:lvl2pPr>
            <a:lvl3pPr marL="381600" indent="0">
              <a:buNone/>
              <a:defRPr sz="1200"/>
            </a:lvl3pPr>
            <a:lvl4pPr marL="572400" indent="0">
              <a:buNone/>
              <a:defRPr sz="1200"/>
            </a:lvl4pPr>
            <a:lvl5pPr marL="763200" indent="0">
              <a:buNone/>
              <a:defRPr sz="1200"/>
            </a:lvl5pPr>
          </a:lstStyle>
          <a:p>
            <a:pPr lvl="0"/>
            <a:r>
              <a:rPr lang="en-US" noProof="0"/>
              <a:t>Click to edit caption</a:t>
            </a:r>
          </a:p>
        </p:txBody>
      </p:sp>
      <p:sp>
        <p:nvSpPr>
          <p:cNvPr id="18" name="Textplatzhalter 17"/>
          <p:cNvSpPr>
            <a:spLocks noGrp="1"/>
          </p:cNvSpPr>
          <p:nvPr>
            <p:ph type="body" sz="quarter" idx="17" hasCustomPrompt="1"/>
          </p:nvPr>
        </p:nvSpPr>
        <p:spPr>
          <a:xfrm>
            <a:off x="9080260" y="3489027"/>
            <a:ext cx="2633372" cy="2632373"/>
          </a:xfrm>
          <a:prstGeom prst="rect">
            <a:avLst/>
          </a:prstGeom>
        </p:spPr>
        <p:txBody>
          <a:bodyPr/>
          <a:lstStyle>
            <a:lvl1pPr marL="0" marR="0" indent="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None/>
              <a:tabLst/>
              <a:defRPr sz="1200"/>
            </a:lvl1pPr>
            <a:lvl2pPr marL="190800" indent="0">
              <a:buNone/>
              <a:defRPr sz="1200"/>
            </a:lvl2pPr>
            <a:lvl3pPr marL="381600" indent="0">
              <a:buNone/>
              <a:defRPr sz="1200"/>
            </a:lvl3pPr>
            <a:lvl4pPr marL="572400" indent="0">
              <a:buNone/>
              <a:defRPr sz="1200"/>
            </a:lvl4pPr>
            <a:lvl5pPr marL="763200" indent="0">
              <a:buNone/>
              <a:defRPr sz="1200"/>
            </a:lvl5pPr>
          </a:lstStyle>
          <a:p>
            <a:pPr marL="0" marR="0" lvl="0" indent="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None/>
              <a:tabLst/>
              <a:defRPr/>
            </a:pPr>
            <a:r>
              <a:rPr lang="en-US" noProof="0"/>
              <a:t>Click to edit caption</a:t>
            </a:r>
          </a:p>
        </p:txBody>
      </p:sp>
      <p:sp>
        <p:nvSpPr>
          <p:cNvPr id="11"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Tree>
    <p:extLst>
      <p:ext uri="{BB962C8B-B14F-4D97-AF65-F5344CB8AC3E}">
        <p14:creationId xmlns:p14="http://schemas.microsoft.com/office/powerpoint/2010/main" val="370780738"/>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7">
          <p15:clr>
            <a:srgbClr val="FBAE40"/>
          </p15:clr>
        </p15:guide>
        <p15:guide id="7" orient="horz" pos="4040">
          <p15:clr>
            <a:srgbClr val="FBAE40"/>
          </p15:clr>
        </p15:guide>
        <p15:guide id="8" orient="horz" pos="4272">
          <p15:clr>
            <a:srgbClr val="FBAE40"/>
          </p15:clr>
        </p15:guide>
        <p15:guide id="9" pos="1968">
          <p15:clr>
            <a:srgbClr val="FBAE40"/>
          </p15:clr>
        </p15:guide>
        <p15:guide id="10" pos="2111">
          <p15:clr>
            <a:srgbClr val="FBAE40"/>
          </p15:clr>
        </p15:guide>
        <p15:guide id="11" pos="3915">
          <p15:clr>
            <a:srgbClr val="FBAE40"/>
          </p15:clr>
        </p15:guide>
        <p15:guide id="12" pos="3771">
          <p15:clr>
            <a:srgbClr val="FBAE40"/>
          </p15:clr>
        </p15:guide>
        <p15:guide id="13" pos="5719">
          <p15:clr>
            <a:srgbClr val="FBAE40"/>
          </p15:clr>
        </p15:guide>
        <p15:guide id="14" pos="5576">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1_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p:spPr>
        <p:txBody>
          <a:bodyPr/>
          <a:lstStyle>
            <a:lvl1pPr>
              <a:lnSpc>
                <a:spcPts val="2700"/>
              </a:lnSpc>
              <a:defRPr/>
            </a:lvl1pPr>
          </a:lstStyle>
          <a:p>
            <a:r>
              <a:rPr lang="de-DE"/>
              <a:t>HEADLINE DURCH KLICKEN </a:t>
            </a:r>
            <a:r>
              <a:rPr lang="de-DE" err="1"/>
              <a:t>BEARBEITeN</a:t>
            </a:r>
            <a:r>
              <a:rPr lang="de-DE"/>
              <a:t>.</a:t>
            </a:r>
            <a:br>
              <a:rPr lang="de-DE"/>
            </a:br>
            <a:r>
              <a:rPr lang="de-DE"/>
              <a:t>Zweite Zeile </a:t>
            </a:r>
            <a:r>
              <a:rPr lang="de-DE" err="1"/>
              <a:t>Lorem</a:t>
            </a:r>
            <a:r>
              <a:rPr lang="de-DE"/>
              <a:t> </a:t>
            </a:r>
            <a:r>
              <a:rPr lang="de-DE" err="1"/>
              <a:t>Ipsum</a:t>
            </a:r>
            <a:r>
              <a:rPr lang="de-DE"/>
              <a:t>.</a:t>
            </a:r>
          </a:p>
        </p:txBody>
      </p:sp>
      <p:sp>
        <p:nvSpPr>
          <p:cNvPr id="3" name="Fußzeilenplatzhalter 2"/>
          <p:cNvSpPr>
            <a:spLocks noGrp="1"/>
          </p:cNvSpPr>
          <p:nvPr>
            <p:ph type="ftr" sz="quarter" idx="10"/>
          </p:nvPr>
        </p:nvSpPr>
        <p:spPr/>
        <p:txBody>
          <a:bodyPr/>
          <a:lstStyle>
            <a:lvl1pPr algn="l">
              <a:defRPr/>
            </a:lvl1pPr>
          </a:lstStyle>
          <a:p>
            <a:endParaRPr lang="de-DE"/>
          </a:p>
        </p:txBody>
      </p:sp>
      <p:sp>
        <p:nvSpPr>
          <p:cNvPr id="4" name="Foliennummernplatzhalter 3"/>
          <p:cNvSpPr>
            <a:spLocks noGrp="1"/>
          </p:cNvSpPr>
          <p:nvPr>
            <p:ph type="sldNum" sz="quarter" idx="11"/>
          </p:nvPr>
        </p:nvSpPr>
        <p:spPr/>
        <p:txBody>
          <a:bodyPr/>
          <a:lstStyle/>
          <a:p>
            <a:r>
              <a:rPr lang="de-DE"/>
              <a:t>Seite </a:t>
            </a:r>
            <a:fld id="{AA807A42-CF27-4B84-8583-18EBE418342E}" type="slidenum">
              <a:rPr lang="de-DE" smtClean="0"/>
              <a:pPr/>
              <a:t>‹#›</a:t>
            </a:fld>
            <a:endParaRPr lang="de-DE"/>
          </a:p>
        </p:txBody>
      </p:sp>
      <p:sp>
        <p:nvSpPr>
          <p:cNvPr id="11" name="Inhaltsplatzhalter 10"/>
          <p:cNvSpPr>
            <a:spLocks noGrp="1"/>
          </p:cNvSpPr>
          <p:nvPr>
            <p:ph sz="quarter" idx="12"/>
          </p:nvPr>
        </p:nvSpPr>
        <p:spPr>
          <a:xfrm>
            <a:off x="488948" y="1413933"/>
            <a:ext cx="11224685" cy="4707467"/>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cxnSp>
        <p:nvCxnSpPr>
          <p:cNvPr id="6" name="Gerade Verbindung 81"/>
          <p:cNvCxnSpPr/>
          <p:nvPr userDrawn="1"/>
        </p:nvCxnSpPr>
        <p:spPr>
          <a:xfrm>
            <a:off x="-1" y="6298735"/>
            <a:ext cx="12192001" cy="0"/>
          </a:xfrm>
          <a:prstGeom prst="line">
            <a:avLst/>
          </a:prstGeom>
          <a:ln w="12700">
            <a:solidFill>
              <a:schemeClr val="tx1">
                <a:alpha val="2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1214118"/>
      </p:ext>
    </p:extLst>
  </p:cSld>
  <p:clrMapOvr>
    <a:masterClrMapping/>
  </p:clrMapOvr>
  <p:extLst>
    <p:ext uri="{DCECCB84-F9BA-43D5-87BE-67443E8EF086}">
      <p15:sldGuideLst xmlns:p15="http://schemas.microsoft.com/office/powerpoint/2012/main">
        <p15:guide id="1" pos="301">
          <p15:clr>
            <a:srgbClr val="FBAE40"/>
          </p15:clr>
        </p15:guide>
        <p15:guide id="2" pos="7384">
          <p15:clr>
            <a:srgbClr val="FBAE40"/>
          </p15:clr>
        </p15:guide>
        <p15:guide id="3" orient="horz" pos="216">
          <p15:clr>
            <a:srgbClr val="FBAE40"/>
          </p15:clr>
        </p15:guide>
        <p15:guide id="4" orient="horz" pos="663">
          <p15:clr>
            <a:srgbClr val="FBAE40"/>
          </p15:clr>
        </p15:guide>
        <p15:guide id="5" orient="horz" pos="890">
          <p15:clr>
            <a:srgbClr val="FBAE40"/>
          </p15:clr>
        </p15:guide>
        <p15:guide id="6" orient="horz" pos="3858">
          <p15:clr>
            <a:srgbClr val="FBAE40"/>
          </p15:clr>
        </p15:guide>
        <p15:guide id="7" orient="horz" pos="4260">
          <p15:clr>
            <a:srgbClr val="FBAE40"/>
          </p15:clr>
        </p15:guide>
        <p15:guide id="8" orient="horz" pos="4042">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Titel mit Bild">
    <p:spTree>
      <p:nvGrpSpPr>
        <p:cNvPr id="1" name=""/>
        <p:cNvGrpSpPr/>
        <p:nvPr/>
      </p:nvGrpSpPr>
      <p:grpSpPr>
        <a:xfrm>
          <a:off x="0" y="0"/>
          <a:ext cx="0" cy="0"/>
          <a:chOff x="0" y="0"/>
          <a:chExt cx="0" cy="0"/>
        </a:xfrm>
      </p:grpSpPr>
      <p:sp>
        <p:nvSpPr>
          <p:cNvPr id="13" name="Picture Placeholder 26"/>
          <p:cNvSpPr>
            <a:spLocks noGrp="1"/>
          </p:cNvSpPr>
          <p:nvPr>
            <p:ph type="pic" sz="quarter" idx="19"/>
          </p:nvPr>
        </p:nvSpPr>
        <p:spPr>
          <a:xfrm>
            <a:off x="-5080" y="-6668"/>
            <a:ext cx="12197080" cy="6870440"/>
          </a:xfrm>
          <a:custGeom>
            <a:avLst/>
            <a:gdLst>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5242841 w 9144000"/>
              <a:gd name="connsiteY5" fmla="*/ 6246576 h 6849836"/>
              <a:gd name="connsiteX6" fmla="*/ 0 w 9144000"/>
              <a:gd name="connsiteY6" fmla="*/ 5159495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5242841 w 9144000"/>
              <a:gd name="connsiteY5" fmla="*/ 6246576 h 6849836"/>
              <a:gd name="connsiteX6" fmla="*/ 190500 w 9144000"/>
              <a:gd name="connsiteY6" fmla="*/ 4493539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5242841 w 9144000"/>
              <a:gd name="connsiteY5" fmla="*/ 6246576 h 6849836"/>
              <a:gd name="connsiteX6" fmla="*/ 9525 w 9144000"/>
              <a:gd name="connsiteY6" fmla="*/ 4769436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6023891 w 9144000"/>
              <a:gd name="connsiteY5" fmla="*/ 5628188 h 6849836"/>
              <a:gd name="connsiteX6" fmla="*/ 9525 w 9144000"/>
              <a:gd name="connsiteY6" fmla="*/ 4769436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6071516 w 9144000"/>
              <a:gd name="connsiteY5" fmla="*/ 5818461 h 6849836"/>
              <a:gd name="connsiteX6" fmla="*/ 9525 w 9144000"/>
              <a:gd name="connsiteY6" fmla="*/ 4769436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6319166 w 9144000"/>
              <a:gd name="connsiteY5" fmla="*/ 5847002 h 6849836"/>
              <a:gd name="connsiteX6" fmla="*/ 9525 w 9144000"/>
              <a:gd name="connsiteY6" fmla="*/ 4769436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6300116 w 9144000"/>
              <a:gd name="connsiteY5" fmla="*/ 5942139 h 6849836"/>
              <a:gd name="connsiteX6" fmla="*/ 9525 w 9144000"/>
              <a:gd name="connsiteY6" fmla="*/ 4769436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6022210 w 9144000"/>
              <a:gd name="connsiteY5" fmla="*/ 5928708 h 6849836"/>
              <a:gd name="connsiteX6" fmla="*/ 9525 w 9144000"/>
              <a:gd name="connsiteY6" fmla="*/ 4769436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894012 w 9144000"/>
              <a:gd name="connsiteY3" fmla="*/ 6818497 h 6849836"/>
              <a:gd name="connsiteX4" fmla="*/ 3500070 w 9144000"/>
              <a:gd name="connsiteY4" fmla="*/ 6849836 h 6849836"/>
              <a:gd name="connsiteX5" fmla="*/ 6022210 w 9144000"/>
              <a:gd name="connsiteY5" fmla="*/ 5928708 h 6849836"/>
              <a:gd name="connsiteX6" fmla="*/ 9525 w 9144000"/>
              <a:gd name="connsiteY6" fmla="*/ 4769436 h 6849836"/>
              <a:gd name="connsiteX7" fmla="*/ 0 w 9144000"/>
              <a:gd name="connsiteY7" fmla="*/ 0 h 6849836"/>
              <a:gd name="connsiteX0" fmla="*/ 0 w 9144000"/>
              <a:gd name="connsiteY0" fmla="*/ 0 h 6818497"/>
              <a:gd name="connsiteX1" fmla="*/ 9144000 w 9144000"/>
              <a:gd name="connsiteY1" fmla="*/ 0 h 6818497"/>
              <a:gd name="connsiteX2" fmla="*/ 9144000 w 9144000"/>
              <a:gd name="connsiteY2" fmla="*/ 4928377 h 6818497"/>
              <a:gd name="connsiteX3" fmla="*/ 3894012 w 9144000"/>
              <a:gd name="connsiteY3" fmla="*/ 6818497 h 6818497"/>
              <a:gd name="connsiteX4" fmla="*/ 3701776 w 9144000"/>
              <a:gd name="connsiteY4" fmla="*/ 6702094 h 6818497"/>
              <a:gd name="connsiteX5" fmla="*/ 6022210 w 9144000"/>
              <a:gd name="connsiteY5" fmla="*/ 5928708 h 6818497"/>
              <a:gd name="connsiteX6" fmla="*/ 9525 w 9144000"/>
              <a:gd name="connsiteY6" fmla="*/ 4769436 h 6818497"/>
              <a:gd name="connsiteX7" fmla="*/ 0 w 9144000"/>
              <a:gd name="connsiteY7" fmla="*/ 0 h 6818497"/>
              <a:gd name="connsiteX0" fmla="*/ 0 w 9144000"/>
              <a:gd name="connsiteY0" fmla="*/ 0 h 6818498"/>
              <a:gd name="connsiteX1" fmla="*/ 9144000 w 9144000"/>
              <a:gd name="connsiteY1" fmla="*/ 0 h 6818498"/>
              <a:gd name="connsiteX2" fmla="*/ 9144000 w 9144000"/>
              <a:gd name="connsiteY2" fmla="*/ 4928377 h 6818498"/>
              <a:gd name="connsiteX3" fmla="*/ 3894012 w 9144000"/>
              <a:gd name="connsiteY3" fmla="*/ 6818497 h 6818498"/>
              <a:gd name="connsiteX4" fmla="*/ 3688329 w 9144000"/>
              <a:gd name="connsiteY4" fmla="*/ 6818498 h 6818498"/>
              <a:gd name="connsiteX5" fmla="*/ 6022210 w 9144000"/>
              <a:gd name="connsiteY5" fmla="*/ 5928708 h 6818498"/>
              <a:gd name="connsiteX6" fmla="*/ 9525 w 9144000"/>
              <a:gd name="connsiteY6" fmla="*/ 4769436 h 6818498"/>
              <a:gd name="connsiteX7" fmla="*/ 0 w 9144000"/>
              <a:gd name="connsiteY7" fmla="*/ 0 h 6818498"/>
              <a:gd name="connsiteX0" fmla="*/ 0 w 9144000"/>
              <a:gd name="connsiteY0" fmla="*/ 0 h 6818498"/>
              <a:gd name="connsiteX1" fmla="*/ 9144000 w 9144000"/>
              <a:gd name="connsiteY1" fmla="*/ 0 h 6818498"/>
              <a:gd name="connsiteX2" fmla="*/ 9144000 w 9144000"/>
              <a:gd name="connsiteY2" fmla="*/ 4842754 h 6818498"/>
              <a:gd name="connsiteX3" fmla="*/ 3894012 w 9144000"/>
              <a:gd name="connsiteY3" fmla="*/ 6818497 h 6818498"/>
              <a:gd name="connsiteX4" fmla="*/ 3688329 w 9144000"/>
              <a:gd name="connsiteY4" fmla="*/ 6818498 h 6818498"/>
              <a:gd name="connsiteX5" fmla="*/ 6022210 w 9144000"/>
              <a:gd name="connsiteY5" fmla="*/ 5928708 h 6818498"/>
              <a:gd name="connsiteX6" fmla="*/ 9525 w 9144000"/>
              <a:gd name="connsiteY6" fmla="*/ 4769436 h 6818498"/>
              <a:gd name="connsiteX7" fmla="*/ 0 w 9144000"/>
              <a:gd name="connsiteY7" fmla="*/ 0 h 6818498"/>
              <a:gd name="connsiteX0" fmla="*/ 0 w 9144000"/>
              <a:gd name="connsiteY0" fmla="*/ 0 h 6847039"/>
              <a:gd name="connsiteX1" fmla="*/ 9144000 w 9144000"/>
              <a:gd name="connsiteY1" fmla="*/ 28541 h 6847039"/>
              <a:gd name="connsiteX2" fmla="*/ 9144000 w 9144000"/>
              <a:gd name="connsiteY2" fmla="*/ 4871295 h 6847039"/>
              <a:gd name="connsiteX3" fmla="*/ 3894012 w 9144000"/>
              <a:gd name="connsiteY3" fmla="*/ 6847038 h 6847039"/>
              <a:gd name="connsiteX4" fmla="*/ 3688329 w 9144000"/>
              <a:gd name="connsiteY4" fmla="*/ 6847039 h 6847039"/>
              <a:gd name="connsiteX5" fmla="*/ 6022210 w 9144000"/>
              <a:gd name="connsiteY5" fmla="*/ 5957249 h 6847039"/>
              <a:gd name="connsiteX6" fmla="*/ 9525 w 9144000"/>
              <a:gd name="connsiteY6" fmla="*/ 4797977 h 6847039"/>
              <a:gd name="connsiteX7" fmla="*/ 0 w 9144000"/>
              <a:gd name="connsiteY7" fmla="*/ 0 h 6847039"/>
              <a:gd name="connsiteX0" fmla="*/ 0 w 9144000"/>
              <a:gd name="connsiteY0" fmla="*/ 9514 h 6856553"/>
              <a:gd name="connsiteX1" fmla="*/ 9134475 w 9144000"/>
              <a:gd name="connsiteY1" fmla="*/ 0 h 6856553"/>
              <a:gd name="connsiteX2" fmla="*/ 9144000 w 9144000"/>
              <a:gd name="connsiteY2" fmla="*/ 4880809 h 6856553"/>
              <a:gd name="connsiteX3" fmla="*/ 3894012 w 9144000"/>
              <a:gd name="connsiteY3" fmla="*/ 6856552 h 6856553"/>
              <a:gd name="connsiteX4" fmla="*/ 3688329 w 9144000"/>
              <a:gd name="connsiteY4" fmla="*/ 6856553 h 6856553"/>
              <a:gd name="connsiteX5" fmla="*/ 6022210 w 9144000"/>
              <a:gd name="connsiteY5" fmla="*/ 5966763 h 6856553"/>
              <a:gd name="connsiteX6" fmla="*/ 9525 w 9144000"/>
              <a:gd name="connsiteY6" fmla="*/ 4807491 h 6856553"/>
              <a:gd name="connsiteX7" fmla="*/ 0 w 9144000"/>
              <a:gd name="connsiteY7" fmla="*/ 9514 h 6856553"/>
              <a:gd name="connsiteX0" fmla="*/ 3810 w 9147810"/>
              <a:gd name="connsiteY0" fmla="*/ 9514 h 6856553"/>
              <a:gd name="connsiteX1" fmla="*/ 9138285 w 9147810"/>
              <a:gd name="connsiteY1" fmla="*/ 0 h 6856553"/>
              <a:gd name="connsiteX2" fmla="*/ 9147810 w 9147810"/>
              <a:gd name="connsiteY2" fmla="*/ 4880809 h 6856553"/>
              <a:gd name="connsiteX3" fmla="*/ 3897822 w 9147810"/>
              <a:gd name="connsiteY3" fmla="*/ 6856552 h 6856553"/>
              <a:gd name="connsiteX4" fmla="*/ 3692139 w 9147810"/>
              <a:gd name="connsiteY4" fmla="*/ 6856553 h 6856553"/>
              <a:gd name="connsiteX5" fmla="*/ 6026020 w 9147810"/>
              <a:gd name="connsiteY5" fmla="*/ 5966763 h 6856553"/>
              <a:gd name="connsiteX6" fmla="*/ 0 w 9147810"/>
              <a:gd name="connsiteY6" fmla="*/ 4807491 h 6856553"/>
              <a:gd name="connsiteX7" fmla="*/ 3810 w 9147810"/>
              <a:gd name="connsiteY7" fmla="*/ 9514 h 6856553"/>
              <a:gd name="connsiteX0" fmla="*/ 3810 w 9147810"/>
              <a:gd name="connsiteY0" fmla="*/ 11417 h 6858456"/>
              <a:gd name="connsiteX1" fmla="*/ 9145905 w 9147810"/>
              <a:gd name="connsiteY1" fmla="*/ 0 h 6858456"/>
              <a:gd name="connsiteX2" fmla="*/ 9147810 w 9147810"/>
              <a:gd name="connsiteY2" fmla="*/ 4882712 h 6858456"/>
              <a:gd name="connsiteX3" fmla="*/ 3897822 w 9147810"/>
              <a:gd name="connsiteY3" fmla="*/ 6858455 h 6858456"/>
              <a:gd name="connsiteX4" fmla="*/ 3692139 w 9147810"/>
              <a:gd name="connsiteY4" fmla="*/ 6858456 h 6858456"/>
              <a:gd name="connsiteX5" fmla="*/ 6026020 w 9147810"/>
              <a:gd name="connsiteY5" fmla="*/ 5968666 h 6858456"/>
              <a:gd name="connsiteX6" fmla="*/ 0 w 9147810"/>
              <a:gd name="connsiteY6" fmla="*/ 4809394 h 6858456"/>
              <a:gd name="connsiteX7" fmla="*/ 3810 w 9147810"/>
              <a:gd name="connsiteY7" fmla="*/ 11417 h 6858456"/>
              <a:gd name="connsiteX0" fmla="*/ 3810 w 9147810"/>
              <a:gd name="connsiteY0" fmla="*/ 3806 h 6858456"/>
              <a:gd name="connsiteX1" fmla="*/ 9145905 w 9147810"/>
              <a:gd name="connsiteY1" fmla="*/ 0 h 6858456"/>
              <a:gd name="connsiteX2" fmla="*/ 9147810 w 9147810"/>
              <a:gd name="connsiteY2" fmla="*/ 4882712 h 6858456"/>
              <a:gd name="connsiteX3" fmla="*/ 3897822 w 9147810"/>
              <a:gd name="connsiteY3" fmla="*/ 6858455 h 6858456"/>
              <a:gd name="connsiteX4" fmla="*/ 3692139 w 9147810"/>
              <a:gd name="connsiteY4" fmla="*/ 6858456 h 6858456"/>
              <a:gd name="connsiteX5" fmla="*/ 6026020 w 9147810"/>
              <a:gd name="connsiteY5" fmla="*/ 5968666 h 6858456"/>
              <a:gd name="connsiteX6" fmla="*/ 0 w 9147810"/>
              <a:gd name="connsiteY6" fmla="*/ 4809394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4882712 h 6858456"/>
              <a:gd name="connsiteX3" fmla="*/ 3897822 w 9147810"/>
              <a:gd name="connsiteY3" fmla="*/ 6858455 h 6858456"/>
              <a:gd name="connsiteX4" fmla="*/ 3692139 w 9147810"/>
              <a:gd name="connsiteY4" fmla="*/ 6858456 h 6858456"/>
              <a:gd name="connsiteX5" fmla="*/ 4806088 w 9147810"/>
              <a:gd name="connsiteY5" fmla="*/ 6240903 h 6858456"/>
              <a:gd name="connsiteX6" fmla="*/ 0 w 9147810"/>
              <a:gd name="connsiteY6" fmla="*/ 4809394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5190077 h 6858456"/>
              <a:gd name="connsiteX3" fmla="*/ 3897822 w 9147810"/>
              <a:gd name="connsiteY3" fmla="*/ 6858455 h 6858456"/>
              <a:gd name="connsiteX4" fmla="*/ 3692139 w 9147810"/>
              <a:gd name="connsiteY4" fmla="*/ 6858456 h 6858456"/>
              <a:gd name="connsiteX5" fmla="*/ 4806088 w 9147810"/>
              <a:gd name="connsiteY5" fmla="*/ 6240903 h 6858456"/>
              <a:gd name="connsiteX6" fmla="*/ 0 w 9147810"/>
              <a:gd name="connsiteY6" fmla="*/ 4809394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5190077 h 6858456"/>
              <a:gd name="connsiteX3" fmla="*/ 3897822 w 9147810"/>
              <a:gd name="connsiteY3" fmla="*/ 6858455 h 6858456"/>
              <a:gd name="connsiteX4" fmla="*/ 3692139 w 9147810"/>
              <a:gd name="connsiteY4" fmla="*/ 6858456 h 6858456"/>
              <a:gd name="connsiteX5" fmla="*/ 5083046 w 9147810"/>
              <a:gd name="connsiteY5" fmla="*/ 6381413 h 6858456"/>
              <a:gd name="connsiteX6" fmla="*/ 0 w 9147810"/>
              <a:gd name="connsiteY6" fmla="*/ 4809394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5190077 h 6858456"/>
              <a:gd name="connsiteX3" fmla="*/ 3897822 w 9147810"/>
              <a:gd name="connsiteY3" fmla="*/ 6858455 h 6858456"/>
              <a:gd name="connsiteX4" fmla="*/ 3692139 w 9147810"/>
              <a:gd name="connsiteY4" fmla="*/ 6858456 h 6858456"/>
              <a:gd name="connsiteX5" fmla="*/ 5096494 w 9147810"/>
              <a:gd name="connsiteY5" fmla="*/ 6381414 h 6858456"/>
              <a:gd name="connsiteX6" fmla="*/ 0 w 9147810"/>
              <a:gd name="connsiteY6" fmla="*/ 4809394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4615799 h 6858456"/>
              <a:gd name="connsiteX3" fmla="*/ 3897822 w 9147810"/>
              <a:gd name="connsiteY3" fmla="*/ 6858455 h 6858456"/>
              <a:gd name="connsiteX4" fmla="*/ 3692139 w 9147810"/>
              <a:gd name="connsiteY4" fmla="*/ 6858456 h 6858456"/>
              <a:gd name="connsiteX5" fmla="*/ 5096494 w 9147810"/>
              <a:gd name="connsiteY5" fmla="*/ 6381414 h 6858456"/>
              <a:gd name="connsiteX6" fmla="*/ 0 w 9147810"/>
              <a:gd name="connsiteY6" fmla="*/ 4809394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4615799 h 6858456"/>
              <a:gd name="connsiteX3" fmla="*/ 3897822 w 9147810"/>
              <a:gd name="connsiteY3" fmla="*/ 6858455 h 6858456"/>
              <a:gd name="connsiteX4" fmla="*/ 3692139 w 9147810"/>
              <a:gd name="connsiteY4" fmla="*/ 6858456 h 6858456"/>
              <a:gd name="connsiteX5" fmla="*/ 5096494 w 9147810"/>
              <a:gd name="connsiteY5" fmla="*/ 6381414 h 6858456"/>
              <a:gd name="connsiteX6" fmla="*/ 0 w 9147810"/>
              <a:gd name="connsiteY6" fmla="*/ 4976248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4615799 h 6858456"/>
              <a:gd name="connsiteX3" fmla="*/ 4726497 w 9147810"/>
              <a:gd name="connsiteY3" fmla="*/ 6848941 h 6858456"/>
              <a:gd name="connsiteX4" fmla="*/ 3692139 w 9147810"/>
              <a:gd name="connsiteY4" fmla="*/ 6858456 h 6858456"/>
              <a:gd name="connsiteX5" fmla="*/ 5096494 w 9147810"/>
              <a:gd name="connsiteY5" fmla="*/ 6381414 h 6858456"/>
              <a:gd name="connsiteX6" fmla="*/ 0 w 9147810"/>
              <a:gd name="connsiteY6" fmla="*/ 4976248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4615799 h 6858456"/>
              <a:gd name="connsiteX3" fmla="*/ 4726497 w 9147810"/>
              <a:gd name="connsiteY3" fmla="*/ 6848941 h 6858456"/>
              <a:gd name="connsiteX4" fmla="*/ 4099333 w 9147810"/>
              <a:gd name="connsiteY4" fmla="*/ 6858456 h 6858456"/>
              <a:gd name="connsiteX5" fmla="*/ 5096494 w 9147810"/>
              <a:gd name="connsiteY5" fmla="*/ 6381414 h 6858456"/>
              <a:gd name="connsiteX6" fmla="*/ 0 w 9147810"/>
              <a:gd name="connsiteY6" fmla="*/ 4976248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4615799 h 6858456"/>
              <a:gd name="connsiteX3" fmla="*/ 4726497 w 9147810"/>
              <a:gd name="connsiteY3" fmla="*/ 6848941 h 6858456"/>
              <a:gd name="connsiteX4" fmla="*/ 4120115 w 9147810"/>
              <a:gd name="connsiteY4" fmla="*/ 6858456 h 6858456"/>
              <a:gd name="connsiteX5" fmla="*/ 5096494 w 9147810"/>
              <a:gd name="connsiteY5" fmla="*/ 6381414 h 6858456"/>
              <a:gd name="connsiteX6" fmla="*/ 0 w 9147810"/>
              <a:gd name="connsiteY6" fmla="*/ 4976248 h 6858456"/>
              <a:gd name="connsiteX7" fmla="*/ 3810 w 9147810"/>
              <a:gd name="connsiteY7" fmla="*/ 3806 h 6858456"/>
              <a:gd name="connsiteX0" fmla="*/ 3810 w 9147810"/>
              <a:gd name="connsiteY0" fmla="*/ 3806 h 6862780"/>
              <a:gd name="connsiteX1" fmla="*/ 9145905 w 9147810"/>
              <a:gd name="connsiteY1" fmla="*/ 0 h 6862780"/>
              <a:gd name="connsiteX2" fmla="*/ 9147810 w 9147810"/>
              <a:gd name="connsiteY2" fmla="*/ 4615799 h 6862780"/>
              <a:gd name="connsiteX3" fmla="*/ 4300470 w 9147810"/>
              <a:gd name="connsiteY3" fmla="*/ 6862780 h 6862780"/>
              <a:gd name="connsiteX4" fmla="*/ 4120115 w 9147810"/>
              <a:gd name="connsiteY4" fmla="*/ 6858456 h 6862780"/>
              <a:gd name="connsiteX5" fmla="*/ 5096494 w 9147810"/>
              <a:gd name="connsiteY5" fmla="*/ 6381414 h 6862780"/>
              <a:gd name="connsiteX6" fmla="*/ 0 w 9147810"/>
              <a:gd name="connsiteY6" fmla="*/ 4976248 h 6862780"/>
              <a:gd name="connsiteX7" fmla="*/ 3810 w 9147810"/>
              <a:gd name="connsiteY7" fmla="*/ 3806 h 6862780"/>
              <a:gd name="connsiteX0" fmla="*/ 3810 w 9147810"/>
              <a:gd name="connsiteY0" fmla="*/ 3806 h 6862780"/>
              <a:gd name="connsiteX1" fmla="*/ 9145905 w 9147810"/>
              <a:gd name="connsiteY1" fmla="*/ 0 h 6862780"/>
              <a:gd name="connsiteX2" fmla="*/ 9147810 w 9147810"/>
              <a:gd name="connsiteY2" fmla="*/ 4615799 h 6862780"/>
              <a:gd name="connsiteX3" fmla="*/ 4300470 w 9147810"/>
              <a:gd name="connsiteY3" fmla="*/ 6862780 h 6862780"/>
              <a:gd name="connsiteX4" fmla="*/ 4120115 w 9147810"/>
              <a:gd name="connsiteY4" fmla="*/ 6862262 h 6862780"/>
              <a:gd name="connsiteX5" fmla="*/ 5096494 w 9147810"/>
              <a:gd name="connsiteY5" fmla="*/ 6381414 h 6862780"/>
              <a:gd name="connsiteX6" fmla="*/ 0 w 9147810"/>
              <a:gd name="connsiteY6" fmla="*/ 4976248 h 6862780"/>
              <a:gd name="connsiteX7" fmla="*/ 3810 w 9147810"/>
              <a:gd name="connsiteY7" fmla="*/ 3806 h 6862780"/>
              <a:gd name="connsiteX0" fmla="*/ 3810 w 9147810"/>
              <a:gd name="connsiteY0" fmla="*/ 3806 h 6862262"/>
              <a:gd name="connsiteX1" fmla="*/ 9145905 w 9147810"/>
              <a:gd name="connsiteY1" fmla="*/ 0 h 6862262"/>
              <a:gd name="connsiteX2" fmla="*/ 9147810 w 9147810"/>
              <a:gd name="connsiteY2" fmla="*/ 4615799 h 6862262"/>
              <a:gd name="connsiteX3" fmla="*/ 4300470 w 9147810"/>
              <a:gd name="connsiteY3" fmla="*/ 6858975 h 6862262"/>
              <a:gd name="connsiteX4" fmla="*/ 4120115 w 9147810"/>
              <a:gd name="connsiteY4" fmla="*/ 6862262 h 6862262"/>
              <a:gd name="connsiteX5" fmla="*/ 5096494 w 9147810"/>
              <a:gd name="connsiteY5" fmla="*/ 6381414 h 6862262"/>
              <a:gd name="connsiteX6" fmla="*/ 0 w 9147810"/>
              <a:gd name="connsiteY6" fmla="*/ 4976248 h 6862262"/>
              <a:gd name="connsiteX7" fmla="*/ 3810 w 9147810"/>
              <a:gd name="connsiteY7" fmla="*/ 3806 h 6862262"/>
              <a:gd name="connsiteX0" fmla="*/ 3810 w 9147810"/>
              <a:gd name="connsiteY0" fmla="*/ 3806 h 6862262"/>
              <a:gd name="connsiteX1" fmla="*/ 9145905 w 9147810"/>
              <a:gd name="connsiteY1" fmla="*/ 0 h 6862262"/>
              <a:gd name="connsiteX2" fmla="*/ 9147810 w 9147810"/>
              <a:gd name="connsiteY2" fmla="*/ 4615799 h 6862262"/>
              <a:gd name="connsiteX3" fmla="*/ 4300470 w 9147810"/>
              <a:gd name="connsiteY3" fmla="*/ 6858975 h 6862262"/>
              <a:gd name="connsiteX4" fmla="*/ 4120115 w 9147810"/>
              <a:gd name="connsiteY4" fmla="*/ 6862262 h 6862262"/>
              <a:gd name="connsiteX5" fmla="*/ 5096494 w 9147810"/>
              <a:gd name="connsiteY5" fmla="*/ 6381414 h 6862262"/>
              <a:gd name="connsiteX6" fmla="*/ 0 w 9147810"/>
              <a:gd name="connsiteY6" fmla="*/ 4976248 h 6862262"/>
              <a:gd name="connsiteX7" fmla="*/ 3810 w 9147810"/>
              <a:gd name="connsiteY7" fmla="*/ 3806 h 6862262"/>
              <a:gd name="connsiteX0" fmla="*/ 3810 w 9147810"/>
              <a:gd name="connsiteY0" fmla="*/ 3806 h 6862262"/>
              <a:gd name="connsiteX1" fmla="*/ 9145905 w 9147810"/>
              <a:gd name="connsiteY1" fmla="*/ 0 h 6862262"/>
              <a:gd name="connsiteX2" fmla="*/ 9147810 w 9147810"/>
              <a:gd name="connsiteY2" fmla="*/ 4615799 h 6862262"/>
              <a:gd name="connsiteX3" fmla="*/ 4300470 w 9147810"/>
              <a:gd name="connsiteY3" fmla="*/ 6858975 h 6862262"/>
              <a:gd name="connsiteX4" fmla="*/ 4120115 w 9147810"/>
              <a:gd name="connsiteY4" fmla="*/ 6862262 h 6862262"/>
              <a:gd name="connsiteX5" fmla="*/ 5096494 w 9147810"/>
              <a:gd name="connsiteY5" fmla="*/ 6381414 h 6862262"/>
              <a:gd name="connsiteX6" fmla="*/ 0 w 9147810"/>
              <a:gd name="connsiteY6" fmla="*/ 4976248 h 6862262"/>
              <a:gd name="connsiteX7" fmla="*/ 3810 w 9147810"/>
              <a:gd name="connsiteY7" fmla="*/ 3806 h 6862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7810" h="6862262">
                <a:moveTo>
                  <a:pt x="3810" y="3806"/>
                </a:moveTo>
                <a:lnTo>
                  <a:pt x="9145905" y="0"/>
                </a:lnTo>
                <a:lnTo>
                  <a:pt x="9147810" y="4615799"/>
                </a:lnTo>
                <a:lnTo>
                  <a:pt x="4300470" y="6858975"/>
                </a:lnTo>
                <a:lnTo>
                  <a:pt x="4120115" y="6862262"/>
                </a:lnTo>
                <a:lnTo>
                  <a:pt x="5096494" y="6381414"/>
                </a:lnTo>
                <a:lnTo>
                  <a:pt x="0" y="4976248"/>
                </a:lnTo>
                <a:cubicBezTo>
                  <a:pt x="0" y="3256416"/>
                  <a:pt x="3810" y="1723638"/>
                  <a:pt x="3810" y="3806"/>
                </a:cubicBezTo>
                <a:close/>
              </a:path>
            </a:pathLst>
          </a:custGeom>
          <a:blipFill dpi="0" rotWithShape="1">
            <a:blip r:embed="rId2"/>
            <a:srcRect/>
            <a:stretch>
              <a:fillRect/>
            </a:stretch>
          </a:blipFill>
        </p:spPr>
        <p:txBody>
          <a:bodyPr wrap="square" tIns="540000" bIns="0" anchor="ctr">
            <a:noAutofit/>
          </a:bodyPr>
          <a:lstStyle>
            <a:lvl1pPr marL="0" indent="0" algn="ctr">
              <a:buNone/>
              <a:defRPr>
                <a:solidFill>
                  <a:schemeClr val="bg1"/>
                </a:solidFill>
              </a:defRPr>
            </a:lvl1pPr>
          </a:lstStyle>
          <a:p>
            <a:r>
              <a:rPr lang="de-DE"/>
              <a:t>Bild durch Klicken auf Symbol hinzufügen</a:t>
            </a:r>
          </a:p>
        </p:txBody>
      </p:sp>
      <p:sp>
        <p:nvSpPr>
          <p:cNvPr id="16" name="Textplatzhalter 8"/>
          <p:cNvSpPr>
            <a:spLocks noGrp="1"/>
          </p:cNvSpPr>
          <p:nvPr>
            <p:ph type="body" sz="quarter" idx="13" hasCustomPrompt="1"/>
          </p:nvPr>
        </p:nvSpPr>
        <p:spPr>
          <a:xfrm>
            <a:off x="481006" y="269626"/>
            <a:ext cx="11241093" cy="1092510"/>
          </a:xfrm>
          <a:prstGeom prst="rect">
            <a:avLst/>
          </a:prstGeom>
        </p:spPr>
        <p:txBody>
          <a:bodyPr lIns="0" tIns="0" rIns="0" bIns="0" anchor="b">
            <a:noAutofit/>
          </a:bodyPr>
          <a:lstStyle>
            <a:lvl1pPr marL="0" indent="0">
              <a:lnSpc>
                <a:spcPts val="4000"/>
              </a:lnSpc>
              <a:spcBef>
                <a:spcPts val="0"/>
              </a:spcBef>
              <a:spcAft>
                <a:spcPts val="0"/>
              </a:spcAft>
              <a:buNone/>
              <a:defRPr sz="4000" b="1" cap="all" baseline="0">
                <a:solidFill>
                  <a:srgbClr val="404040"/>
                </a:solidFill>
                <a:latin typeface="+mj-lt"/>
              </a:defRPr>
            </a:lvl1pPr>
          </a:lstStyle>
          <a:p>
            <a:pPr lvl="0"/>
            <a:r>
              <a:rPr lang="de-DE"/>
              <a:t>Ein- oder </a:t>
            </a:r>
            <a:br>
              <a:rPr lang="de-DE"/>
            </a:br>
            <a:r>
              <a:rPr lang="de-DE"/>
              <a:t>Zweizeiliger </a:t>
            </a:r>
            <a:r>
              <a:rPr lang="de-DE" err="1"/>
              <a:t>titel</a:t>
            </a:r>
            <a:r>
              <a:rPr lang="de-DE"/>
              <a:t>.</a:t>
            </a:r>
          </a:p>
        </p:txBody>
      </p:sp>
      <p:sp>
        <p:nvSpPr>
          <p:cNvPr id="20" name="Textplatzhalter 8"/>
          <p:cNvSpPr>
            <a:spLocks noGrp="1"/>
          </p:cNvSpPr>
          <p:nvPr>
            <p:ph type="body" sz="quarter" idx="14" hasCustomPrompt="1"/>
          </p:nvPr>
        </p:nvSpPr>
        <p:spPr>
          <a:xfrm>
            <a:off x="481007" y="1386805"/>
            <a:ext cx="11252886" cy="534059"/>
          </a:xfrm>
          <a:prstGeom prst="rect">
            <a:avLst/>
          </a:prstGeom>
        </p:spPr>
        <p:txBody>
          <a:bodyPr lIns="0" tIns="0" rIns="0" bIns="0"/>
          <a:lstStyle>
            <a:lvl1pPr marL="0" indent="0">
              <a:lnSpc>
                <a:spcPts val="2100"/>
              </a:lnSpc>
              <a:spcBef>
                <a:spcPts val="0"/>
              </a:spcBef>
              <a:spcAft>
                <a:spcPts val="0"/>
              </a:spcAft>
              <a:buNone/>
              <a:defRPr sz="2000" b="1" cap="all" baseline="0">
                <a:solidFill>
                  <a:srgbClr val="404040"/>
                </a:solidFill>
                <a:latin typeface="+mj-lt"/>
              </a:defRPr>
            </a:lvl1pPr>
          </a:lstStyle>
          <a:p>
            <a:pPr lvl="0"/>
            <a:r>
              <a:rPr lang="de-DE"/>
              <a:t>Ein- oder Zweizeilige Subheadline.</a:t>
            </a:r>
          </a:p>
        </p:txBody>
      </p:sp>
    </p:spTree>
    <p:extLst>
      <p:ext uri="{BB962C8B-B14F-4D97-AF65-F5344CB8AC3E}">
        <p14:creationId xmlns:p14="http://schemas.microsoft.com/office/powerpoint/2010/main" val="2432768501"/>
      </p:ext>
    </p:extLst>
  </p:cSld>
  <p:clrMapOvr>
    <a:masterClrMapping/>
  </p:clrMapOvr>
  <p:extLst>
    <p:ext uri="{DCECCB84-F9BA-43D5-87BE-67443E8EF086}">
      <p15:sldGuideLst xmlns:p15="http://schemas.microsoft.com/office/powerpoint/2012/main">
        <p15:guide id="1" pos="301">
          <p15:clr>
            <a:srgbClr val="FBAE40"/>
          </p15:clr>
        </p15:guide>
        <p15:guide id="2" pos="7384">
          <p15:clr>
            <a:srgbClr val="FBAE40"/>
          </p15:clr>
        </p15:guide>
        <p15:guide id="3" orient="horz" pos="1830">
          <p15:clr>
            <a:srgbClr val="FBAE40"/>
          </p15:clr>
        </p15:guide>
        <p15:guide id="4" orient="horz" pos="216">
          <p15:clr>
            <a:srgbClr val="FBAE40"/>
          </p15:clr>
        </p15:guide>
        <p15:guide id="5" orient="horz" pos="426">
          <p15:clr>
            <a:srgbClr val="FBAE40"/>
          </p15:clr>
        </p15:guide>
        <p15:guide id="6" orient="horz" pos="1128">
          <p15:clr>
            <a:srgbClr val="FBAE40"/>
          </p15:clr>
        </p15:guide>
        <p15:guide id="7" orient="horz" pos="2160">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Headlin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a:t>Click to edit Master title style.</a:t>
            </a:r>
            <a:br>
              <a:rPr lang="en-US" noProof="0"/>
            </a:br>
            <a:r>
              <a:rPr lang="en-US" noProof="0"/>
              <a:t>Second Line Lorem Ipsum.</a:t>
            </a:r>
          </a:p>
        </p:txBody>
      </p:sp>
      <p:sp>
        <p:nvSpPr>
          <p:cNvPr id="8" name="Footer Placeholder 7"/>
          <p:cNvSpPr>
            <a:spLocks noGrp="1"/>
          </p:cNvSpPr>
          <p:nvPr>
            <p:ph type="ftr" sz="quarter" idx="10"/>
          </p:nvPr>
        </p:nvSpPr>
        <p:spPr/>
        <p:txBody>
          <a:bodyPr/>
          <a:lstStyle/>
          <a:p>
            <a:pPr algn="l"/>
            <a:endParaRPr lang="de-DE"/>
          </a:p>
        </p:txBody>
      </p:sp>
      <p:sp>
        <p:nvSpPr>
          <p:cNvPr id="9" name="Slide Number Placeholder 8"/>
          <p:cNvSpPr>
            <a:spLocks noGrp="1"/>
          </p:cNvSpPr>
          <p:nvPr>
            <p:ph type="sldNum" sz="quarter" idx="11"/>
          </p:nvPr>
        </p:nvSpPr>
        <p:spPr/>
        <p:txBody>
          <a:bodyPr/>
          <a:lstStyle/>
          <a:p>
            <a:r>
              <a:rPr lang="en-US" err="1"/>
              <a:t>Seite</a:t>
            </a:r>
            <a:r>
              <a:rPr lang="en-US"/>
              <a:t> </a:t>
            </a:r>
            <a:fld id="{AA807A42-CF27-4B84-8583-18EBE418342E}" type="slidenum">
              <a:rPr lang="en-US" smtClean="0"/>
              <a:pPr/>
              <a:t>‹#›</a:t>
            </a:fld>
            <a:endParaRPr lang="en-US"/>
          </a:p>
        </p:txBody>
      </p:sp>
    </p:spTree>
    <p:extLst>
      <p:ext uri="{BB962C8B-B14F-4D97-AF65-F5344CB8AC3E}">
        <p14:creationId xmlns:p14="http://schemas.microsoft.com/office/powerpoint/2010/main" val="2315016507"/>
      </p:ext>
    </p:extLst>
  </p:cSld>
  <p:clrMapOvr>
    <a:masterClrMapping/>
  </p:clrMapOvr>
  <p:extLst>
    <p:ext uri="{DCECCB84-F9BA-43D5-87BE-67443E8EF086}">
      <p15:sldGuideLst xmlns:p15="http://schemas.microsoft.com/office/powerpoint/2012/main">
        <p15:guide id="1" orient="horz" pos="663">
          <p15:clr>
            <a:srgbClr val="FBAE40"/>
          </p15:clr>
        </p15:guide>
        <p15:guide id="2" orient="horz" pos="216">
          <p15:clr>
            <a:srgbClr val="FBAE40"/>
          </p15:clr>
        </p15:guide>
        <p15:guide id="3" orient="horz" pos="888">
          <p15:clr>
            <a:srgbClr val="FBAE40"/>
          </p15:clr>
        </p15:guide>
        <p15:guide id="4" orient="horz" pos="3858">
          <p15:clr>
            <a:srgbClr val="FBAE40"/>
          </p15:clr>
        </p15:guide>
        <p15:guide id="5" orient="horz" pos="4042">
          <p15:clr>
            <a:srgbClr val="FBAE40"/>
          </p15:clr>
        </p15:guide>
        <p15:guide id="6" orient="horz" pos="4260">
          <p15:clr>
            <a:srgbClr val="FBAE40"/>
          </p15:clr>
        </p15:guide>
        <p15:guide id="7" pos="301">
          <p15:clr>
            <a:srgbClr val="FBAE40"/>
          </p15:clr>
        </p15:guide>
        <p15:guide id="8" pos="7384">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Chapter">
    <p:spTree>
      <p:nvGrpSpPr>
        <p:cNvPr id="1" name=""/>
        <p:cNvGrpSpPr/>
        <p:nvPr/>
      </p:nvGrpSpPr>
      <p:grpSpPr>
        <a:xfrm>
          <a:off x="0" y="0"/>
          <a:ext cx="0" cy="0"/>
          <a:chOff x="0" y="0"/>
          <a:chExt cx="0" cy="0"/>
        </a:xfrm>
      </p:grpSpPr>
      <p:sp>
        <p:nvSpPr>
          <p:cNvPr id="6" name="Bildplatzhalter 8">
            <a:extLst>
              <a:ext uri="{FF2B5EF4-FFF2-40B4-BE49-F238E27FC236}">
                <a16:creationId xmlns:a16="http://schemas.microsoft.com/office/drawing/2014/main" id="{957621ED-E1CD-4C46-B793-29DEC21DD425}"/>
              </a:ext>
            </a:extLst>
          </p:cNvPr>
          <p:cNvSpPr>
            <a:spLocks noGrp="1"/>
          </p:cNvSpPr>
          <p:nvPr>
            <p:ph type="pic" sz="quarter" idx="10"/>
          </p:nvPr>
        </p:nvSpPr>
        <p:spPr>
          <a:xfrm>
            <a:off x="0" y="0"/>
            <a:ext cx="12192000" cy="6858000"/>
          </a:xfrm>
          <a:blipFill dpi="0" rotWithShape="1">
            <a:blip r:embed="rId2" cstate="email">
              <a:extLst>
                <a:ext uri="{28A0092B-C50C-407E-A947-70E740481C1C}">
                  <a14:useLocalDpi xmlns:a14="http://schemas.microsoft.com/office/drawing/2010/main"/>
                </a:ext>
              </a:extLst>
            </a:blip>
            <a:srcRect/>
            <a:stretch>
              <a:fillRect/>
            </a:stretch>
          </a:blipFill>
        </p:spPr>
        <p:txBody>
          <a:bodyPr anchor="ctr" anchorCtr="0"/>
          <a:lstStyle>
            <a:lvl1pPr marL="0" indent="0" algn="ctr">
              <a:buNone/>
              <a:defRPr/>
            </a:lvl1pPr>
          </a:lstStyle>
          <a:p>
            <a:r>
              <a:rPr lang="en-US" noProof="0"/>
              <a:t>Click icon to add picture</a:t>
            </a:r>
            <a:endParaRPr lang="en-GB" noProof="0"/>
          </a:p>
        </p:txBody>
      </p:sp>
      <p:sp>
        <p:nvSpPr>
          <p:cNvPr id="5" name="Rechteck 4">
            <a:extLst>
              <a:ext uri="{FF2B5EF4-FFF2-40B4-BE49-F238E27FC236}">
                <a16:creationId xmlns:a16="http://schemas.microsoft.com/office/drawing/2014/main" id="{121DB8D9-6EED-DF4D-BA0D-DE0DA1FA6299}"/>
              </a:ext>
            </a:extLst>
          </p:cNvPr>
          <p:cNvSpPr/>
          <p:nvPr userDrawn="1"/>
        </p:nvSpPr>
        <p:spPr>
          <a:xfrm>
            <a:off x="488950" y="816969"/>
            <a:ext cx="5734011" cy="5734011"/>
          </a:xfrm>
          <a:prstGeom prst="rect">
            <a:avLst/>
          </a:prstGeom>
          <a:solidFill>
            <a:schemeClr val="accent2">
              <a:alpha val="43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en-US" noProof="0">
              <a:solidFill>
                <a:schemeClr val="tx1"/>
              </a:solidFill>
            </a:endParaRPr>
          </a:p>
        </p:txBody>
      </p:sp>
      <p:sp>
        <p:nvSpPr>
          <p:cNvPr id="2" name="Titel 1"/>
          <p:cNvSpPr>
            <a:spLocks noGrp="1"/>
          </p:cNvSpPr>
          <p:nvPr>
            <p:ph type="title" hasCustomPrompt="1"/>
          </p:nvPr>
        </p:nvSpPr>
        <p:spPr>
          <a:xfrm>
            <a:off x="488950" y="1134902"/>
            <a:ext cx="3479800" cy="1033544"/>
          </a:xfrm>
        </p:spPr>
        <p:txBody>
          <a:bodyPr lIns="471600" tIns="35996" rIns="471600" bIns="0" anchor="b"/>
          <a:lstStyle>
            <a:lvl1pPr>
              <a:lnSpc>
                <a:spcPct val="90000"/>
              </a:lnSpc>
              <a:spcAft>
                <a:spcPts val="600"/>
              </a:spcAft>
              <a:defRPr sz="7200">
                <a:solidFill>
                  <a:schemeClr val="bg1"/>
                </a:solidFill>
              </a:defRPr>
            </a:lvl1pPr>
          </a:lstStyle>
          <a:p>
            <a:r>
              <a:rPr lang="en-US" noProof="0"/>
              <a:t>01</a:t>
            </a:r>
          </a:p>
        </p:txBody>
      </p:sp>
      <p:sp>
        <p:nvSpPr>
          <p:cNvPr id="3" name="Textplatzhalter 2"/>
          <p:cNvSpPr>
            <a:spLocks noGrp="1"/>
          </p:cNvSpPr>
          <p:nvPr>
            <p:ph type="body" idx="1" hasCustomPrompt="1"/>
          </p:nvPr>
        </p:nvSpPr>
        <p:spPr>
          <a:xfrm>
            <a:off x="488951" y="2168446"/>
            <a:ext cx="11226800" cy="663053"/>
          </a:xfrm>
          <a:prstGeom prst="rect">
            <a:avLst/>
          </a:prstGeom>
        </p:spPr>
        <p:txBody>
          <a:bodyPr lIns="471600" tIns="35996" rIns="471600" bIns="0"/>
          <a:lstStyle>
            <a:lvl1pPr marL="0" indent="0">
              <a:lnSpc>
                <a:spcPct val="93000"/>
              </a:lnSpc>
              <a:buNone/>
              <a:defRPr sz="4000" b="1" cap="all" baseline="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Chapter</a:t>
            </a:r>
          </a:p>
        </p:txBody>
      </p:sp>
    </p:spTree>
    <p:extLst>
      <p:ext uri="{BB962C8B-B14F-4D97-AF65-F5344CB8AC3E}">
        <p14:creationId xmlns:p14="http://schemas.microsoft.com/office/powerpoint/2010/main" val="799495540"/>
      </p:ext>
    </p:extLst>
  </p:cSld>
  <p:clrMapOvr>
    <a:masterClrMapping/>
  </p:clrMapOvr>
  <p:extLst>
    <p:ext uri="{DCECCB84-F9BA-43D5-87BE-67443E8EF086}">
      <p15:sldGuideLst xmlns:p15="http://schemas.microsoft.com/office/powerpoint/2012/main">
        <p15:guide id="1" orient="horz" pos="701">
          <p15:clr>
            <a:srgbClr val="FBAE40"/>
          </p15:clr>
        </p15:guide>
        <p15:guide id="2" orient="horz" pos="1362">
          <p15:clr>
            <a:srgbClr val="FBAE40"/>
          </p15:clr>
        </p15:guide>
        <p15:guide id="3" orient="horz" pos="1782">
          <p15:clr>
            <a:srgbClr val="FBAE40"/>
          </p15:clr>
        </p15:guide>
        <p15:guide id="4" pos="308">
          <p15:clr>
            <a:srgbClr val="FBAE40"/>
          </p15:clr>
        </p15:guide>
        <p15:guide id="5" pos="7380">
          <p15:clr>
            <a:srgbClr val="FBAE40"/>
          </p15:clr>
        </p15:guide>
        <p15:guide id="6" orient="horz" pos="1353">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el ohne Bild">
    <p:spTree>
      <p:nvGrpSpPr>
        <p:cNvPr id="1" name=""/>
        <p:cNvGrpSpPr/>
        <p:nvPr/>
      </p:nvGrpSpPr>
      <p:grpSpPr>
        <a:xfrm>
          <a:off x="0" y="0"/>
          <a:ext cx="0" cy="0"/>
          <a:chOff x="0" y="0"/>
          <a:chExt cx="0" cy="0"/>
        </a:xfrm>
      </p:grpSpPr>
      <p:pic>
        <p:nvPicPr>
          <p:cNvPr id="17" name="Grafik 16">
            <a:extLst>
              <a:ext uri="{FF2B5EF4-FFF2-40B4-BE49-F238E27FC236}">
                <a16:creationId xmlns:a16="http://schemas.microsoft.com/office/drawing/2014/main" id="{A7F84862-9054-DD41-A8BD-5C26F73F6E4C}"/>
              </a:ext>
            </a:extLst>
          </p:cNvPr>
          <p:cNvPicPr>
            <a:picLocks noChangeAspect="1"/>
          </p:cNvPicPr>
          <p:nvPr userDrawn="1"/>
        </p:nvPicPr>
        <p:blipFill rotWithShape="1">
          <a:blip r:embed="rId2" cstate="screen">
            <a:alphaModFix amt="70000"/>
            <a:extLst>
              <a:ext uri="{28A0092B-C50C-407E-A947-70E740481C1C}">
                <a14:useLocalDpi xmlns:a14="http://schemas.microsoft.com/office/drawing/2010/main"/>
              </a:ext>
            </a:extLst>
          </a:blip>
          <a:srcRect/>
          <a:stretch/>
        </p:blipFill>
        <p:spPr>
          <a:xfrm>
            <a:off x="0" y="-37951"/>
            <a:ext cx="12192000" cy="6858000"/>
          </a:xfrm>
          <a:prstGeom prst="rect">
            <a:avLst/>
          </a:prstGeom>
        </p:spPr>
      </p:pic>
      <p:pic>
        <p:nvPicPr>
          <p:cNvPr id="4" name="Grafik 3">
            <a:extLst>
              <a:ext uri="{FF2B5EF4-FFF2-40B4-BE49-F238E27FC236}">
                <a16:creationId xmlns:a16="http://schemas.microsoft.com/office/drawing/2014/main" id="{64C995BB-339A-D742-A0ED-6BD2EBC796D0}"/>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37951"/>
            <a:ext cx="12192000" cy="6895951"/>
          </a:xfrm>
          <a:prstGeom prst="rect">
            <a:avLst/>
          </a:prstGeom>
        </p:spPr>
      </p:pic>
      <p:sp>
        <p:nvSpPr>
          <p:cNvPr id="16" name="Rechteck 15">
            <a:extLst>
              <a:ext uri="{FF2B5EF4-FFF2-40B4-BE49-F238E27FC236}">
                <a16:creationId xmlns:a16="http://schemas.microsoft.com/office/drawing/2014/main" id="{3475DFE8-821F-D446-A071-972657937990}"/>
              </a:ext>
            </a:extLst>
          </p:cNvPr>
          <p:cNvSpPr/>
          <p:nvPr userDrawn="1"/>
        </p:nvSpPr>
        <p:spPr>
          <a:xfrm>
            <a:off x="0" y="-37950"/>
            <a:ext cx="12192000" cy="6820049"/>
          </a:xfrm>
          <a:prstGeom prst="rect">
            <a:avLst/>
          </a:prstGeom>
          <a:gradFill flip="none" rotWithShape="1">
            <a:gsLst>
              <a:gs pos="47000">
                <a:srgbClr val="15313A">
                  <a:alpha val="37000"/>
                </a:srgbClr>
              </a:gs>
              <a:gs pos="0">
                <a:srgbClr val="000304">
                  <a:alpha val="41000"/>
                </a:srgbClr>
              </a:gs>
              <a:gs pos="100000">
                <a:srgbClr val="11789F">
                  <a:alpha val="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de-DE" sz="1653" b="0" i="0" u="none" baseline="0" dirty="0" err="1">
              <a:solidFill>
                <a:srgbClr val="666666"/>
              </a:solidFill>
              <a:latin typeface="BMW Group Condensed" panose="020B0606020202020204" pitchFamily="34" charset="0"/>
            </a:endParaRPr>
          </a:p>
        </p:txBody>
      </p:sp>
      <p:pic>
        <p:nvPicPr>
          <p:cNvPr id="2" name="Grafik 1"/>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511" y="4322171"/>
            <a:ext cx="12191490" cy="2535830"/>
          </a:xfrm>
          <a:prstGeom prst="rect">
            <a:avLst/>
          </a:prstGeom>
        </p:spPr>
      </p:pic>
      <p:sp>
        <p:nvSpPr>
          <p:cNvPr id="19" name="Textplatzhalter 8"/>
          <p:cNvSpPr>
            <a:spLocks noGrp="1"/>
          </p:cNvSpPr>
          <p:nvPr>
            <p:ph type="body" sz="quarter" idx="13" hasCustomPrompt="1"/>
          </p:nvPr>
        </p:nvSpPr>
        <p:spPr>
          <a:xfrm>
            <a:off x="488948" y="1558016"/>
            <a:ext cx="11224685" cy="1092510"/>
          </a:xfrm>
          <a:prstGeom prst="rect">
            <a:avLst/>
          </a:prstGeom>
        </p:spPr>
        <p:txBody>
          <a:bodyPr lIns="0" tIns="0" rIns="0" bIns="0" anchor="b">
            <a:noAutofit/>
          </a:bodyPr>
          <a:lstStyle>
            <a:lvl1pPr marL="0" indent="0">
              <a:lnSpc>
                <a:spcPts val="3765"/>
              </a:lnSpc>
              <a:spcBef>
                <a:spcPts val="0"/>
              </a:spcBef>
              <a:buNone/>
              <a:defRPr sz="3765" b="1" i="0" cap="all" baseline="0">
                <a:solidFill>
                  <a:schemeClr val="bg1"/>
                </a:solidFill>
                <a:latin typeface="BMW Group Condensed" panose="020B0606020202020204" pitchFamily="34" charset="0"/>
                <a:ea typeface="BMW Group Global Bold" pitchFamily="2" charset="-128"/>
                <a:cs typeface="BMW Group Global Bold" pitchFamily="2" charset="-128"/>
              </a:defRPr>
            </a:lvl1pPr>
          </a:lstStyle>
          <a:p>
            <a:pPr lvl="0"/>
            <a:r>
              <a:rPr lang="de-DE" dirty="0"/>
              <a:t>Ein- oder Zweizeiliger </a:t>
            </a:r>
            <a:r>
              <a:rPr lang="de-DE" dirty="0" err="1"/>
              <a:t>titel</a:t>
            </a:r>
            <a:r>
              <a:rPr lang="de-DE" dirty="0"/>
              <a:t>.</a:t>
            </a:r>
          </a:p>
        </p:txBody>
      </p:sp>
      <p:sp>
        <p:nvSpPr>
          <p:cNvPr id="20" name="Textplatzhalter 8"/>
          <p:cNvSpPr>
            <a:spLocks noGrp="1"/>
          </p:cNvSpPr>
          <p:nvPr>
            <p:ph type="body" sz="quarter" idx="14" hasCustomPrompt="1"/>
          </p:nvPr>
        </p:nvSpPr>
        <p:spPr>
          <a:xfrm>
            <a:off x="488948" y="2916668"/>
            <a:ext cx="11224685" cy="534059"/>
          </a:xfrm>
          <a:prstGeom prst="rect">
            <a:avLst/>
          </a:prstGeom>
        </p:spPr>
        <p:txBody>
          <a:bodyPr lIns="0" tIns="0" rIns="0" bIns="0"/>
          <a:lstStyle>
            <a:lvl1pPr marL="0" indent="0">
              <a:lnSpc>
                <a:spcPts val="1977"/>
              </a:lnSpc>
              <a:spcBef>
                <a:spcPts val="0"/>
              </a:spcBef>
              <a:buNone/>
              <a:defRPr sz="1883" b="1" i="0" cap="all" baseline="0">
                <a:solidFill>
                  <a:schemeClr val="bg1"/>
                </a:solidFill>
                <a:latin typeface="BMW Group Condensed" panose="020B0606020202020204" pitchFamily="34" charset="0"/>
                <a:ea typeface="BMW Group Global Bold" pitchFamily="2" charset="-128"/>
                <a:cs typeface="BMW Group Global Bold" pitchFamily="2" charset="-128"/>
              </a:defRPr>
            </a:lvl1pPr>
          </a:lstStyle>
          <a:p>
            <a:pPr lvl="0"/>
            <a:r>
              <a:rPr lang="de-DE" dirty="0"/>
              <a:t>Ein- oder Zweizeilige Subheadline.</a:t>
            </a:r>
          </a:p>
        </p:txBody>
      </p:sp>
      <p:pic>
        <p:nvPicPr>
          <p:cNvPr id="22" name="Grafik 21"/>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1424893" y="6138047"/>
            <a:ext cx="1159625" cy="360094"/>
          </a:xfrm>
          <a:prstGeom prst="rect">
            <a:avLst/>
          </a:prstGeom>
        </p:spPr>
      </p:pic>
      <p:pic>
        <p:nvPicPr>
          <p:cNvPr id="15" name="Bild 7" descr="WortmarkeBMWGROUP Kopie.jpg"/>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a:off x="484864" y="6138898"/>
            <a:ext cx="757729" cy="35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platzhalter 24"/>
          <p:cNvSpPr>
            <a:spLocks noGrp="1"/>
          </p:cNvSpPr>
          <p:nvPr>
            <p:ph type="body" sz="quarter" idx="18" hasCustomPrompt="1"/>
          </p:nvPr>
        </p:nvSpPr>
        <p:spPr>
          <a:xfrm>
            <a:off x="488950" y="5498533"/>
            <a:ext cx="2095570" cy="319415"/>
          </a:xfrm>
          <a:prstGeom prst="rect">
            <a:avLst/>
          </a:prstGeom>
        </p:spPr>
        <p:txBody>
          <a:bodyPr lIns="0" tIns="0" rIns="0" bIns="0"/>
          <a:lstStyle>
            <a:lvl1pPr marL="0" indent="0">
              <a:spcAft>
                <a:spcPts val="0"/>
              </a:spcAft>
              <a:buNone/>
              <a:defRPr sz="1036" b="1" i="0" baseline="0">
                <a:solidFill>
                  <a:schemeClr val="tx1"/>
                </a:solidFill>
                <a:latin typeface="BMW Group Global Bold" pitchFamily="2" charset="-128"/>
                <a:ea typeface="BMW Group Global Bold" pitchFamily="2" charset="-128"/>
                <a:cs typeface="BMW Group Global Bold" pitchFamily="2" charset="-128"/>
              </a:defRPr>
            </a:lvl1pPr>
            <a:lvl2pPr>
              <a:defRPr sz="1601"/>
            </a:lvl2pPr>
            <a:lvl3pPr>
              <a:defRPr sz="1601"/>
            </a:lvl3pPr>
            <a:lvl4pPr>
              <a:defRPr sz="1601"/>
            </a:lvl4pPr>
            <a:lvl5pPr>
              <a:defRPr sz="1601"/>
            </a:lvl5pPr>
          </a:lstStyle>
          <a:p>
            <a:pPr lvl="0"/>
            <a:r>
              <a:rPr lang="de-DE" dirty="0"/>
              <a:t>Department | Date</a:t>
            </a:r>
          </a:p>
          <a:p>
            <a:pPr lvl="0"/>
            <a:r>
              <a:rPr lang="de-DE" dirty="0" err="1"/>
              <a:t>Author</a:t>
            </a:r>
            <a:r>
              <a:rPr lang="de-DE" dirty="0"/>
              <a:t> </a:t>
            </a:r>
          </a:p>
        </p:txBody>
      </p:sp>
      <p:pic>
        <p:nvPicPr>
          <p:cNvPr id="12" name="Bild 8" descr="BMWMINIRR_5fbg Kopie.jpg">
            <a:extLst>
              <a:ext uri="{FF2B5EF4-FFF2-40B4-BE49-F238E27FC236}">
                <a16:creationId xmlns:a16="http://schemas.microsoft.com/office/drawing/2014/main" id="{0F04B599-035F-482F-AA17-C07F771522B9}"/>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bwMode="auto">
          <a:xfrm>
            <a:off x="10638489" y="6136098"/>
            <a:ext cx="1095373" cy="36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7856547"/>
      </p:ext>
    </p:extLst>
  </p:cSld>
  <p:clrMapOvr>
    <a:masterClrMapping/>
  </p:clrMapOvr>
  <p:extLst>
    <p:ext uri="{DCECCB84-F9BA-43D5-87BE-67443E8EF086}">
      <p15:sldGuideLst xmlns:p15="http://schemas.microsoft.com/office/powerpoint/2012/main">
        <p15:guide id="1" orient="horz" pos="2178">
          <p15:clr>
            <a:srgbClr val="FBAE40"/>
          </p15:clr>
        </p15:guide>
        <p15:guide id="2" orient="horz" pos="1128">
          <p15:clr>
            <a:srgbClr val="FBAE40"/>
          </p15:clr>
        </p15:guide>
        <p15:guide id="3" orient="horz" pos="426">
          <p15:clr>
            <a:srgbClr val="FBAE40"/>
          </p15:clr>
        </p15:guide>
        <p15:guide id="4" orient="horz" pos="216">
          <p15:clr>
            <a:srgbClr val="FBAE40"/>
          </p15:clr>
        </p15:guide>
        <p15:guide id="5" pos="301">
          <p15:clr>
            <a:srgbClr val="FBAE40"/>
          </p15:clr>
        </p15:guide>
        <p15:guide id="6" pos="7384">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Inhalt">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37AC5C32-939F-E84D-A253-23024D5321B5}"/>
              </a:ext>
            </a:extLst>
          </p:cNvPr>
          <p:cNvSpPr/>
          <p:nvPr userDrawn="1"/>
        </p:nvSpPr>
        <p:spPr>
          <a:xfrm>
            <a:off x="0" y="0"/>
            <a:ext cx="12192000" cy="6858000"/>
          </a:xfrm>
          <a:prstGeom prst="rect">
            <a:avLst/>
          </a:prstGeom>
          <a:gradFill flip="none" rotWithShape="1">
            <a:gsLst>
              <a:gs pos="47000">
                <a:srgbClr val="15313A"/>
              </a:gs>
              <a:gs pos="0">
                <a:srgbClr val="000304"/>
              </a:gs>
              <a:gs pos="100000">
                <a:srgbClr val="11789F"/>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de-DE" sz="1653" b="0" i="0" u="none" baseline="0" dirty="0" err="1">
              <a:solidFill>
                <a:srgbClr val="666666"/>
              </a:solidFill>
              <a:latin typeface="BMW Group Condensed" panose="020B0606020202020204" pitchFamily="34" charset="0"/>
            </a:endParaRPr>
          </a:p>
        </p:txBody>
      </p:sp>
      <p:sp>
        <p:nvSpPr>
          <p:cNvPr id="9" name="Holder 3">
            <a:extLst>
              <a:ext uri="{FF2B5EF4-FFF2-40B4-BE49-F238E27FC236}">
                <a16:creationId xmlns:a16="http://schemas.microsoft.com/office/drawing/2014/main" id="{4F15BE54-E7AE-1944-A651-95E1AF9473F5}"/>
              </a:ext>
            </a:extLst>
          </p:cNvPr>
          <p:cNvSpPr>
            <a:spLocks noGrp="1"/>
          </p:cNvSpPr>
          <p:nvPr>
            <p:ph type="dt" sz="half" idx="6"/>
          </p:nvPr>
        </p:nvSpPr>
        <p:spPr>
          <a:xfrm>
            <a:off x="478367" y="6425347"/>
            <a:ext cx="477491" cy="331788"/>
          </a:xfrm>
          <a:prstGeom prst="rect">
            <a:avLst/>
          </a:prstGeom>
        </p:spPr>
        <p:txBody>
          <a:bodyPr lIns="0" tIns="0" rIns="0" bIns="0" anchor="ctr"/>
          <a:lstStyle>
            <a:lvl1pPr algn="ctr">
              <a:defRPr sz="753" b="0" i="0">
                <a:solidFill>
                  <a:schemeClr val="bg1"/>
                </a:solidFill>
                <a:latin typeface="BMW Group Global Light" pitchFamily="2" charset="-128"/>
                <a:ea typeface="BMW Group Global Light" pitchFamily="2" charset="-128"/>
                <a:cs typeface="BMW Group Global Light" pitchFamily="2" charset="-128"/>
              </a:defRPr>
            </a:lvl1pPr>
          </a:lstStyle>
          <a:p>
            <a:endParaRPr lang="en-US" dirty="0"/>
          </a:p>
        </p:txBody>
      </p:sp>
      <p:sp>
        <p:nvSpPr>
          <p:cNvPr id="12" name="Foliennummernplatzhalter 3">
            <a:extLst>
              <a:ext uri="{FF2B5EF4-FFF2-40B4-BE49-F238E27FC236}">
                <a16:creationId xmlns:a16="http://schemas.microsoft.com/office/drawing/2014/main" id="{B71360F3-B4BD-334E-BDBD-C474889C19A7}"/>
              </a:ext>
            </a:extLst>
          </p:cNvPr>
          <p:cNvSpPr>
            <a:spLocks noGrp="1"/>
          </p:cNvSpPr>
          <p:nvPr>
            <p:ph type="sldNum" sz="quarter" idx="11"/>
          </p:nvPr>
        </p:nvSpPr>
        <p:spPr>
          <a:xfrm>
            <a:off x="10586156" y="6425347"/>
            <a:ext cx="1127477" cy="331788"/>
          </a:xfrm>
        </p:spPr>
        <p:txBody>
          <a:bodyPr/>
          <a:lstStyle>
            <a:lvl1pPr>
              <a:defRPr b="0" i="0">
                <a:solidFill>
                  <a:schemeClr val="bg1"/>
                </a:solidFill>
                <a:latin typeface="BMW Group Global Light" pitchFamily="2" charset="-128"/>
                <a:ea typeface="BMW Group Global Light" pitchFamily="2" charset="-128"/>
                <a:cs typeface="BMW Group Global Light" pitchFamily="2" charset="-128"/>
              </a:defRPr>
            </a:lvl1pPr>
          </a:lstStyle>
          <a:p>
            <a:r>
              <a:rPr lang="de-DE"/>
              <a:t>Page </a:t>
            </a:r>
            <a:fld id="{AA807A42-CF27-4B84-8583-18EBE418342E}" type="slidenum">
              <a:rPr lang="de-DE" smtClean="0"/>
              <a:pPr/>
              <a:t>‹#›</a:t>
            </a:fld>
            <a:endParaRPr lang="de-DE" dirty="0"/>
          </a:p>
        </p:txBody>
      </p:sp>
      <p:sp>
        <p:nvSpPr>
          <p:cNvPr id="17" name="Titel 16">
            <a:extLst>
              <a:ext uri="{FF2B5EF4-FFF2-40B4-BE49-F238E27FC236}">
                <a16:creationId xmlns:a16="http://schemas.microsoft.com/office/drawing/2014/main" id="{F7DFDB1E-ABD9-8B4E-AD4E-C5ECFDE4E6B6}"/>
              </a:ext>
            </a:extLst>
          </p:cNvPr>
          <p:cNvSpPr>
            <a:spLocks noGrp="1"/>
          </p:cNvSpPr>
          <p:nvPr>
            <p:ph type="title" hasCustomPrompt="1"/>
          </p:nvPr>
        </p:nvSpPr>
        <p:spPr>
          <a:xfrm>
            <a:off x="488949" y="347185"/>
            <a:ext cx="10315258" cy="701474"/>
          </a:xfrm>
        </p:spPr>
        <p:txBody>
          <a:bodyPr/>
          <a:lstStyle>
            <a:lvl1pPr>
              <a:defRPr b="1" i="0">
                <a:solidFill>
                  <a:schemeClr val="bg1"/>
                </a:solidFill>
                <a:latin typeface="BMW Group Condensed" panose="020B0606020202020204" pitchFamily="34" charset="0"/>
                <a:ea typeface="BMW Group Global Bold" pitchFamily="2" charset="-128"/>
                <a:cs typeface="BMW Group Global Bold" pitchFamily="2" charset="-128"/>
              </a:defRPr>
            </a:lvl1pPr>
          </a:lstStyle>
          <a:p>
            <a:r>
              <a:rPr lang="de-DE" dirty="0"/>
              <a:t>Mastertitelformat bearbeiten.</a:t>
            </a:r>
            <a:br>
              <a:rPr lang="de-DE" dirty="0"/>
            </a:br>
            <a:r>
              <a:rPr lang="de-DE" dirty="0"/>
              <a:t>SUBHEADER.</a:t>
            </a:r>
          </a:p>
        </p:txBody>
      </p:sp>
    </p:spTree>
    <p:extLst>
      <p:ext uri="{BB962C8B-B14F-4D97-AF65-F5344CB8AC3E}">
        <p14:creationId xmlns:p14="http://schemas.microsoft.com/office/powerpoint/2010/main" val="1130745890"/>
      </p:ext>
    </p:extLst>
  </p:cSld>
  <p:clrMapOvr>
    <a:masterClrMapping/>
  </p:clrMapOvr>
  <p:extLst>
    <p:ext uri="{DCECCB84-F9BA-43D5-87BE-67443E8EF086}">
      <p15:sldGuideLst xmlns:p15="http://schemas.microsoft.com/office/powerpoint/2012/main">
        <p15:guide id="1" pos="301">
          <p15:clr>
            <a:srgbClr val="FBAE40"/>
          </p15:clr>
        </p15:guide>
        <p15:guide id="2" pos="7384">
          <p15:clr>
            <a:srgbClr val="FBAE40"/>
          </p15:clr>
        </p15:guide>
        <p15:guide id="3" orient="horz" pos="216">
          <p15:clr>
            <a:srgbClr val="FBAE40"/>
          </p15:clr>
        </p15:guide>
        <p15:guide id="4" orient="horz" pos="663">
          <p15:clr>
            <a:srgbClr val="FBAE40"/>
          </p15:clr>
        </p15:guide>
        <p15:guide id="5" orient="horz" pos="890">
          <p15:clr>
            <a:srgbClr val="FBAE40"/>
          </p15:clr>
        </p15:guide>
        <p15:guide id="6" orient="horz" pos="3858">
          <p15:clr>
            <a:srgbClr val="FBAE40"/>
          </p15:clr>
        </p15:guide>
        <p15:guide id="7" orient="horz" pos="4260">
          <p15:clr>
            <a:srgbClr val="FBAE40"/>
          </p15:clr>
        </p15:guide>
        <p15:guide id="8" orient="horz" pos="404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_Nur Headline">
    <p:spTree>
      <p:nvGrpSpPr>
        <p:cNvPr id="1" name=""/>
        <p:cNvGrpSpPr/>
        <p:nvPr/>
      </p:nvGrpSpPr>
      <p:grpSpPr>
        <a:xfrm>
          <a:off x="0" y="0"/>
          <a:ext cx="0" cy="0"/>
          <a:chOff x="0" y="0"/>
          <a:chExt cx="0" cy="0"/>
        </a:xfrm>
      </p:grpSpPr>
      <p:sp>
        <p:nvSpPr>
          <p:cNvPr id="22" name="Rechteck 21">
            <a:extLst>
              <a:ext uri="{FF2B5EF4-FFF2-40B4-BE49-F238E27FC236}">
                <a16:creationId xmlns:a16="http://schemas.microsoft.com/office/drawing/2014/main" id="{53D2E780-185E-F54B-B10E-E3B902FFBF6E}"/>
              </a:ext>
            </a:extLst>
          </p:cNvPr>
          <p:cNvSpPr/>
          <p:nvPr userDrawn="1"/>
        </p:nvSpPr>
        <p:spPr>
          <a:xfrm>
            <a:off x="0" y="0"/>
            <a:ext cx="12192000" cy="6858000"/>
          </a:xfrm>
          <a:prstGeom prst="rect">
            <a:avLst/>
          </a:prstGeom>
          <a:gradFill flip="none" rotWithShape="1">
            <a:gsLst>
              <a:gs pos="47000">
                <a:srgbClr val="15313A"/>
              </a:gs>
              <a:gs pos="0">
                <a:srgbClr val="000304"/>
              </a:gs>
              <a:gs pos="100000">
                <a:srgbClr val="11789F"/>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de-DE" sz="1653" b="0" i="0" u="none" baseline="0" dirty="0" err="1">
              <a:solidFill>
                <a:srgbClr val="666666"/>
              </a:solidFill>
              <a:latin typeface="BMW Group Condensed" panose="020B0606020202020204" pitchFamily="34" charset="0"/>
            </a:endParaRPr>
          </a:p>
        </p:txBody>
      </p:sp>
      <p:pic>
        <p:nvPicPr>
          <p:cNvPr id="3" name="Grafik 2">
            <a:extLst>
              <a:ext uri="{FF2B5EF4-FFF2-40B4-BE49-F238E27FC236}">
                <a16:creationId xmlns:a16="http://schemas.microsoft.com/office/drawing/2014/main" id="{2721F1DA-5E92-2B42-B0A1-F6E0E8786E51}"/>
              </a:ext>
            </a:extLst>
          </p:cNvPr>
          <p:cNvPicPr>
            <a:picLocks noChangeAspect="1"/>
          </p:cNvPicPr>
          <p:nvPr userDrawn="1"/>
        </p:nvPicPr>
        <p:blipFill rotWithShape="1">
          <a:blip r:embed="rId2" cstate="screen">
            <a:alphaModFix amt="50000"/>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2" name="object 5">
            <a:extLst>
              <a:ext uri="{FF2B5EF4-FFF2-40B4-BE49-F238E27FC236}">
                <a16:creationId xmlns:a16="http://schemas.microsoft.com/office/drawing/2014/main" id="{2D601710-B6A8-2941-8703-2156E30AB510}"/>
              </a:ext>
            </a:extLst>
          </p:cNvPr>
          <p:cNvSpPr txBox="1"/>
          <p:nvPr userDrawn="1"/>
        </p:nvSpPr>
        <p:spPr>
          <a:xfrm>
            <a:off x="6542049" y="3911529"/>
            <a:ext cx="4259766" cy="991841"/>
          </a:xfrm>
          <a:prstGeom prst="rect">
            <a:avLst/>
          </a:prstGeom>
        </p:spPr>
        <p:txBody>
          <a:bodyPr vert="horz" wrap="square" lIns="0" tIns="11080" rIns="0" bIns="0" rtlCol="0">
            <a:spAutoFit/>
          </a:bodyPr>
          <a:lstStyle/>
          <a:p>
            <a:pPr marL="11664" marR="4665">
              <a:lnSpc>
                <a:spcPts val="2627"/>
              </a:lnSpc>
              <a:spcBef>
                <a:spcPts val="87"/>
              </a:spcBef>
            </a:pPr>
            <a:r>
              <a:rPr sz="1837" b="1" i="0" spc="276" dirty="0" err="1">
                <a:solidFill>
                  <a:schemeClr val="bg1"/>
                </a:solidFill>
                <a:latin typeface="+mj-lt"/>
                <a:ea typeface="BMW Group Global Bold" pitchFamily="2" charset="-128"/>
                <a:cs typeface="BMW Group Global Bold" pitchFamily="2" charset="-128"/>
              </a:rPr>
              <a:t>Parkring</a:t>
            </a:r>
            <a:r>
              <a:rPr sz="1837" b="1" i="0" spc="276" dirty="0">
                <a:solidFill>
                  <a:schemeClr val="bg1"/>
                </a:solidFill>
                <a:latin typeface="+mj-lt"/>
                <a:ea typeface="BMW Group Global Bold" pitchFamily="2" charset="-128"/>
                <a:cs typeface="BMW Group Global Bold" pitchFamily="2" charset="-128"/>
              </a:rPr>
              <a:t> 1</a:t>
            </a:r>
            <a:r>
              <a:rPr lang="de-DE" sz="1837" b="1" i="0" spc="276" dirty="0">
                <a:solidFill>
                  <a:schemeClr val="bg1"/>
                </a:solidFill>
                <a:latin typeface="+mj-lt"/>
                <a:ea typeface="BMW Group Global Bold" pitchFamily="2" charset="-128"/>
                <a:cs typeface="BMW Group Global Bold" pitchFamily="2" charset="-128"/>
              </a:rPr>
              <a:t>9</a:t>
            </a:r>
            <a:r>
              <a:rPr sz="1837" b="1" i="0" spc="276" dirty="0">
                <a:solidFill>
                  <a:schemeClr val="bg1"/>
                </a:solidFill>
                <a:latin typeface="+mj-lt"/>
                <a:ea typeface="BMW Group Global Bold" pitchFamily="2" charset="-128"/>
                <a:cs typeface="BMW Group Global Bold" pitchFamily="2" charset="-128"/>
              </a:rPr>
              <a:t> </a:t>
            </a:r>
            <a:endParaRPr lang="de-DE" sz="1837" b="1" i="0" spc="276" dirty="0">
              <a:solidFill>
                <a:schemeClr val="bg1"/>
              </a:solidFill>
              <a:latin typeface="+mj-lt"/>
              <a:ea typeface="BMW Group Global Bold" pitchFamily="2" charset="-128"/>
              <a:cs typeface="BMW Group Global Bold" pitchFamily="2" charset="-128"/>
            </a:endParaRPr>
          </a:p>
          <a:p>
            <a:pPr marL="11664" marR="4665">
              <a:lnSpc>
                <a:spcPts val="2627"/>
              </a:lnSpc>
              <a:spcBef>
                <a:spcPts val="87"/>
              </a:spcBef>
            </a:pPr>
            <a:r>
              <a:rPr sz="1837" b="0" i="0" spc="276" dirty="0">
                <a:solidFill>
                  <a:schemeClr val="bg1"/>
                </a:solidFill>
                <a:latin typeface="+mj-lt"/>
                <a:ea typeface="BMW Group Global Light" pitchFamily="2" charset="-128"/>
                <a:cs typeface="BMW Group Global Light" pitchFamily="2" charset="-128"/>
              </a:rPr>
              <a:t>München - Garching  Automotive Valley</a:t>
            </a:r>
          </a:p>
        </p:txBody>
      </p:sp>
      <p:sp>
        <p:nvSpPr>
          <p:cNvPr id="13" name="object 5">
            <a:extLst>
              <a:ext uri="{FF2B5EF4-FFF2-40B4-BE49-F238E27FC236}">
                <a16:creationId xmlns:a16="http://schemas.microsoft.com/office/drawing/2014/main" id="{4B344977-8A25-6B4A-BBA4-E743E732909F}"/>
              </a:ext>
            </a:extLst>
          </p:cNvPr>
          <p:cNvSpPr txBox="1"/>
          <p:nvPr userDrawn="1"/>
        </p:nvSpPr>
        <p:spPr>
          <a:xfrm>
            <a:off x="7307766" y="5944508"/>
            <a:ext cx="5349473" cy="277415"/>
          </a:xfrm>
          <a:prstGeom prst="rect">
            <a:avLst/>
          </a:prstGeom>
        </p:spPr>
        <p:txBody>
          <a:bodyPr vert="horz" wrap="square" lIns="0" tIns="11080" rIns="0" bIns="0" rtlCol="0">
            <a:spAutoFit/>
          </a:bodyPr>
          <a:lstStyle/>
          <a:p>
            <a:pPr marL="11664" marR="4665" algn="l">
              <a:lnSpc>
                <a:spcPct val="100600"/>
              </a:lnSpc>
              <a:spcBef>
                <a:spcPts val="87"/>
              </a:spcBef>
            </a:pPr>
            <a:r>
              <a:rPr lang="de-DE" sz="1837" b="1" i="0" spc="276" dirty="0">
                <a:solidFill>
                  <a:schemeClr val="bg1"/>
                </a:solidFill>
                <a:latin typeface="+mj-lt"/>
                <a:ea typeface="BMW Group Global Bold" pitchFamily="2" charset="-128"/>
                <a:cs typeface="BMW Group Global Bold" pitchFamily="2" charset="-128"/>
              </a:rPr>
              <a:t>Follow us on PLAZA!</a:t>
            </a:r>
            <a:endParaRPr sz="1837" b="1" i="0" spc="276" dirty="0">
              <a:solidFill>
                <a:schemeClr val="bg1"/>
              </a:solidFill>
              <a:latin typeface="+mj-lt"/>
              <a:ea typeface="BMW Group Global Bold" pitchFamily="2" charset="-128"/>
              <a:cs typeface="BMW Group Global Bold" pitchFamily="2" charset="-128"/>
            </a:endParaRPr>
          </a:p>
        </p:txBody>
      </p:sp>
      <p:pic>
        <p:nvPicPr>
          <p:cNvPr id="21" name="Grafik 20">
            <a:extLst>
              <a:ext uri="{FF2B5EF4-FFF2-40B4-BE49-F238E27FC236}">
                <a16:creationId xmlns:a16="http://schemas.microsoft.com/office/drawing/2014/main" id="{BF749786-58D4-D54D-9D14-F049B63B8549}"/>
              </a:ext>
            </a:extLst>
          </p:cNvPr>
          <p:cNvPicPr>
            <a:picLocks noChangeAspect="1"/>
          </p:cNvPicPr>
          <p:nvPr userDrawn="1"/>
        </p:nvPicPr>
        <p:blipFill>
          <a:blip r:embed="rId3" cstate="screen">
            <a:alphaModFix/>
            <a:extLst>
              <a:ext uri="{28A0092B-C50C-407E-A947-70E740481C1C}">
                <a14:useLocalDpi xmlns:a14="http://schemas.microsoft.com/office/drawing/2010/main"/>
              </a:ext>
            </a:extLst>
          </a:blip>
          <a:stretch>
            <a:fillRect/>
          </a:stretch>
        </p:blipFill>
        <p:spPr>
          <a:xfrm>
            <a:off x="2265366" y="1024899"/>
            <a:ext cx="2750634" cy="2398925"/>
          </a:xfrm>
          <a:prstGeom prst="rect">
            <a:avLst/>
          </a:prstGeom>
        </p:spPr>
      </p:pic>
      <p:sp>
        <p:nvSpPr>
          <p:cNvPr id="23" name="Titel 1">
            <a:extLst>
              <a:ext uri="{FF2B5EF4-FFF2-40B4-BE49-F238E27FC236}">
                <a16:creationId xmlns:a16="http://schemas.microsoft.com/office/drawing/2014/main" id="{1DE0A586-0595-D444-81E8-F558343F8920}"/>
              </a:ext>
            </a:extLst>
          </p:cNvPr>
          <p:cNvSpPr txBox="1">
            <a:spLocks/>
          </p:cNvSpPr>
          <p:nvPr userDrawn="1"/>
        </p:nvSpPr>
        <p:spPr>
          <a:xfrm>
            <a:off x="5122548" y="1564608"/>
            <a:ext cx="6319024" cy="1580788"/>
          </a:xfrm>
          <a:prstGeom prst="rect">
            <a:avLst/>
          </a:prstGeom>
        </p:spPr>
        <p:txBody>
          <a:bodyPr vert="horz" wrap="square" lIns="0" tIns="0" rIns="0" bIns="0" rtlCol="0" anchor="t" anchorCtr="0">
            <a:noAutofit/>
          </a:bodyPr>
          <a:lstStyle>
            <a:lvl1pPr algn="l" defTabSz="937236" rtl="0" eaLnBrk="1" latinLnBrk="0" hangingPunct="1">
              <a:lnSpc>
                <a:spcPts val="2768"/>
              </a:lnSpc>
              <a:spcBef>
                <a:spcPct val="0"/>
              </a:spcBef>
              <a:buNone/>
              <a:defRPr lang="de-DE" sz="2665" b="1" kern="1200" cap="all" baseline="0">
                <a:solidFill>
                  <a:srgbClr val="92A2BD"/>
                </a:solidFill>
                <a:latin typeface="+mj-lt"/>
                <a:ea typeface="+mn-ea"/>
                <a:cs typeface="+mn-cs"/>
              </a:defRPr>
            </a:lvl1pPr>
          </a:lstStyle>
          <a:p>
            <a:pPr>
              <a:lnSpc>
                <a:spcPct val="150000"/>
              </a:lnSpc>
            </a:pPr>
            <a:r>
              <a:rPr lang="de-DE" sz="2204" spc="276" dirty="0">
                <a:solidFill>
                  <a:schemeClr val="bg1"/>
                </a:solidFill>
                <a:latin typeface="BMW Group Global Bold" pitchFamily="2" charset="-128"/>
                <a:ea typeface="BMW Group Global Bold" pitchFamily="2" charset="-128"/>
                <a:cs typeface="BMW Group Global Bold" pitchFamily="2" charset="-128"/>
              </a:rPr>
              <a:t>OPEN INNOVATION.</a:t>
            </a:r>
          </a:p>
          <a:p>
            <a:pPr>
              <a:lnSpc>
                <a:spcPct val="150000"/>
              </a:lnSpc>
            </a:pPr>
            <a:r>
              <a:rPr lang="en-US" sz="2204" b="0" dirty="0">
                <a:solidFill>
                  <a:schemeClr val="bg1"/>
                </a:solidFill>
                <a:latin typeface="BMW Group Global Light" pitchFamily="2" charset="-128"/>
                <a:ea typeface="BMW Group Global Light" pitchFamily="2" charset="-128"/>
                <a:cs typeface="BMW Group Global Light" pitchFamily="2" charset="-128"/>
              </a:rPr>
              <a:t>Matchmaking FUTURE technologies and beyond.</a:t>
            </a:r>
          </a:p>
          <a:p>
            <a:endParaRPr lang="en-US" sz="1837" dirty="0">
              <a:solidFill>
                <a:srgbClr val="11789F"/>
              </a:solidFill>
              <a:latin typeface="BMW Group Condensed" panose="020B0606020202020204" pitchFamily="34" charset="0"/>
            </a:endParaRPr>
          </a:p>
          <a:p>
            <a:pPr>
              <a:lnSpc>
                <a:spcPts val="2818"/>
              </a:lnSpc>
            </a:pPr>
            <a:endParaRPr lang="de-DE" sz="2448" dirty="0">
              <a:solidFill>
                <a:srgbClr val="11789F"/>
              </a:solidFill>
              <a:latin typeface="BMW Group Global Bold" pitchFamily="2" charset="-128"/>
              <a:ea typeface="BMW Group Global Bold" pitchFamily="2" charset="-128"/>
              <a:cs typeface="BMW Group Global Bold" pitchFamily="2" charset="-128"/>
            </a:endParaRPr>
          </a:p>
        </p:txBody>
      </p:sp>
      <p:grpSp>
        <p:nvGrpSpPr>
          <p:cNvPr id="8" name="Gruppieren 7">
            <a:extLst>
              <a:ext uri="{FF2B5EF4-FFF2-40B4-BE49-F238E27FC236}">
                <a16:creationId xmlns:a16="http://schemas.microsoft.com/office/drawing/2014/main" id="{CCFDE8B6-90C7-8241-8A05-CD824A8C6412}"/>
              </a:ext>
            </a:extLst>
          </p:cNvPr>
          <p:cNvGrpSpPr/>
          <p:nvPr userDrawn="1"/>
        </p:nvGrpSpPr>
        <p:grpSpPr>
          <a:xfrm>
            <a:off x="6542049" y="5825226"/>
            <a:ext cx="468351" cy="444378"/>
            <a:chOff x="6366036" y="5984509"/>
            <a:chExt cx="480060" cy="483878"/>
          </a:xfrm>
        </p:grpSpPr>
        <p:sp>
          <p:nvSpPr>
            <p:cNvPr id="7" name="Abgerundetes Rechteck 6">
              <a:extLst>
                <a:ext uri="{FF2B5EF4-FFF2-40B4-BE49-F238E27FC236}">
                  <a16:creationId xmlns:a16="http://schemas.microsoft.com/office/drawing/2014/main" id="{EE2CC3D6-2B1B-DB48-903C-3D79268AA60A}"/>
                </a:ext>
              </a:extLst>
            </p:cNvPr>
            <p:cNvSpPr/>
            <p:nvPr userDrawn="1"/>
          </p:nvSpPr>
          <p:spPr>
            <a:xfrm>
              <a:off x="6366036" y="5984509"/>
              <a:ext cx="480060" cy="483030"/>
            </a:xfrm>
            <a:prstGeom prst="roundRect">
              <a:avLst/>
            </a:prstGeom>
            <a:solidFill>
              <a:srgbClr val="F5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de-DE" sz="1653" b="0" i="0" u="none" baseline="0" dirty="0" err="1">
                <a:solidFill>
                  <a:srgbClr val="666666"/>
                </a:solidFill>
                <a:latin typeface="BMW Group Condensed" panose="020B0606020202020204" pitchFamily="34" charset="0"/>
              </a:endParaRPr>
            </a:p>
          </p:txBody>
        </p:sp>
        <p:pic>
          <p:nvPicPr>
            <p:cNvPr id="5" name="Grafik 4">
              <a:extLst>
                <a:ext uri="{FF2B5EF4-FFF2-40B4-BE49-F238E27FC236}">
                  <a16:creationId xmlns:a16="http://schemas.microsoft.com/office/drawing/2014/main" id="{0AFA8B24-AFBB-B149-8C46-8477E3CCE008}"/>
                </a:ext>
              </a:extLst>
            </p:cNvPr>
            <p:cNvPicPr>
              <a:picLocks noChangeAspect="1"/>
            </p:cNvPicPr>
            <p:nvPr userDrawn="1"/>
          </p:nvPicPr>
          <p:blipFill>
            <a:blip r:embed="rId4" cstate="screen">
              <a:clrChange>
                <a:clrFrom>
                  <a:srgbClr val="FFFFFF"/>
                </a:clrFrom>
                <a:clrTo>
                  <a:srgbClr val="FFFFFF">
                    <a:alpha val="0"/>
                  </a:srgbClr>
                </a:clrTo>
              </a:clrChange>
              <a:duotone>
                <a:prstClr val="black"/>
                <a:srgbClr val="4294AC">
                  <a:tint val="45000"/>
                  <a:satMod val="400000"/>
                </a:srgbClr>
              </a:duotone>
              <a:extLst>
                <a:ext uri="{28A0092B-C50C-407E-A947-70E740481C1C}">
                  <a14:useLocalDpi xmlns:a14="http://schemas.microsoft.com/office/drawing/2010/main"/>
                </a:ext>
              </a:extLst>
            </a:blip>
            <a:stretch>
              <a:fillRect/>
            </a:stretch>
          </p:blipFill>
          <p:spPr>
            <a:xfrm>
              <a:off x="6366036" y="5988327"/>
              <a:ext cx="480060" cy="480060"/>
            </a:xfrm>
            <a:prstGeom prst="rect">
              <a:avLst/>
            </a:prstGeom>
          </p:spPr>
        </p:pic>
      </p:grpSp>
      <p:sp>
        <p:nvSpPr>
          <p:cNvPr id="26" name="object 5">
            <a:extLst>
              <a:ext uri="{FF2B5EF4-FFF2-40B4-BE49-F238E27FC236}">
                <a16:creationId xmlns:a16="http://schemas.microsoft.com/office/drawing/2014/main" id="{9ED58666-F349-954E-B706-3FD9EE2456F1}"/>
              </a:ext>
            </a:extLst>
          </p:cNvPr>
          <p:cNvSpPr txBox="1"/>
          <p:nvPr userDrawn="1"/>
        </p:nvSpPr>
        <p:spPr>
          <a:xfrm>
            <a:off x="7299505" y="5225982"/>
            <a:ext cx="4259766" cy="313322"/>
          </a:xfrm>
          <a:prstGeom prst="rect">
            <a:avLst/>
          </a:prstGeom>
        </p:spPr>
        <p:txBody>
          <a:bodyPr vert="horz" wrap="square" lIns="0" tIns="11080" rIns="0" bIns="0" rtlCol="0">
            <a:spAutoFit/>
          </a:bodyPr>
          <a:lstStyle/>
          <a:p>
            <a:pPr marL="11664" marR="4665">
              <a:lnSpc>
                <a:spcPts val="2627"/>
              </a:lnSpc>
              <a:spcBef>
                <a:spcPts val="87"/>
              </a:spcBef>
            </a:pPr>
            <a:r>
              <a:rPr lang="de-DE" sz="1837" b="1" i="0" spc="276" dirty="0">
                <a:solidFill>
                  <a:schemeClr val="bg1"/>
                </a:solidFill>
                <a:latin typeface="+mj-lt"/>
                <a:ea typeface="BMW Group Global Light" pitchFamily="2" charset="-128"/>
                <a:cs typeface="BMW Group Global Light" pitchFamily="2" charset="-128"/>
              </a:rPr>
              <a:t>openinnovation@bmw.com</a:t>
            </a:r>
            <a:endParaRPr sz="1837" b="1" i="0" spc="276" dirty="0">
              <a:solidFill>
                <a:schemeClr val="bg1"/>
              </a:solidFill>
              <a:latin typeface="+mj-lt"/>
              <a:ea typeface="BMW Group Global Light" pitchFamily="2" charset="-128"/>
              <a:cs typeface="BMW Group Global Light" pitchFamily="2" charset="-128"/>
            </a:endParaRPr>
          </a:p>
        </p:txBody>
      </p:sp>
      <p:pic>
        <p:nvPicPr>
          <p:cNvPr id="10" name="Grafik 9" descr="Umschlag">
            <a:extLst>
              <a:ext uri="{FF2B5EF4-FFF2-40B4-BE49-F238E27FC236}">
                <a16:creationId xmlns:a16="http://schemas.microsoft.com/office/drawing/2014/main" id="{793B3AC3-9058-E943-9871-2ED816F4EEA3}"/>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6553200" y="5225981"/>
            <a:ext cx="446049" cy="419878"/>
          </a:xfrm>
          <a:prstGeom prst="rect">
            <a:avLst/>
          </a:prstGeom>
        </p:spPr>
      </p:pic>
    </p:spTree>
    <p:extLst>
      <p:ext uri="{BB962C8B-B14F-4D97-AF65-F5344CB8AC3E}">
        <p14:creationId xmlns:p14="http://schemas.microsoft.com/office/powerpoint/2010/main" val="753091847"/>
      </p:ext>
    </p:extLst>
  </p:cSld>
  <p:clrMapOvr>
    <a:masterClrMapping/>
  </p:clrMapOvr>
  <p:extLst>
    <p:ext uri="{DCECCB84-F9BA-43D5-87BE-67443E8EF086}">
      <p15:sldGuideLst xmlns:p15="http://schemas.microsoft.com/office/powerpoint/2012/main">
        <p15:guide id="1" orient="horz" pos="663">
          <p15:clr>
            <a:srgbClr val="FBAE40"/>
          </p15:clr>
        </p15:guide>
        <p15:guide id="2" orient="horz" pos="216">
          <p15:clr>
            <a:srgbClr val="FBAE40"/>
          </p15:clr>
        </p15:guide>
        <p15:guide id="3" orient="horz" pos="888">
          <p15:clr>
            <a:srgbClr val="FBAE40"/>
          </p15:clr>
        </p15:guide>
        <p15:guide id="4" orient="horz" pos="3858">
          <p15:clr>
            <a:srgbClr val="FBAE40"/>
          </p15:clr>
        </p15:guide>
        <p15:guide id="5" orient="horz" pos="4042">
          <p15:clr>
            <a:srgbClr val="FBAE40"/>
          </p15:clr>
        </p15:guide>
        <p15:guide id="6" orient="horz" pos="4260">
          <p15:clr>
            <a:srgbClr val="FBAE40"/>
          </p15:clr>
        </p15:guide>
        <p15:guide id="7" pos="301">
          <p15:clr>
            <a:srgbClr val="FBAE40"/>
          </p15:clr>
        </p15:guide>
        <p15:guide id="8" pos="7384">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5_Kapiteltrenner">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3DD39813-CD09-45D4-ADCB-927DF1708E21}"/>
              </a:ext>
            </a:extLst>
          </p:cNvPr>
          <p:cNvGraphicFramePr>
            <a:graphicFrameLocks noChangeAspect="1"/>
          </p:cNvGraphicFramePr>
          <p:nvPr userDrawn="1">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270" imgH="270" progId="TCLayout.ActiveDocument.1">
                  <p:embed/>
                </p:oleObj>
              </mc:Choice>
              <mc:Fallback>
                <p:oleObj name="think-cell Folie" r:id="rId4" imgW="270" imgH="270" progId="TCLayout.ActiveDocument.1">
                  <p:embed/>
                  <p:pic>
                    <p:nvPicPr>
                      <p:cNvPr id="2" name="Object 1" hidden="1">
                        <a:extLst>
                          <a:ext uri="{FF2B5EF4-FFF2-40B4-BE49-F238E27FC236}">
                            <a16:creationId xmlns:a16="http://schemas.microsoft.com/office/drawing/2014/main" id="{3DD39813-CD09-45D4-ADCB-927DF1708E2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90F8FB7B-6F7A-4897-869A-61DEBABBD0AB}"/>
              </a:ext>
            </a:extLst>
          </p:cNvPr>
          <p:cNvSpPr/>
          <p:nvPr userDrawn="1">
            <p:custDataLst>
              <p:tags r:id="rId2"/>
            </p:custDataLst>
          </p:nvPr>
        </p:nvSpPr>
        <p:spPr>
          <a:xfrm>
            <a:off x="0" y="0"/>
            <a:ext cx="158750" cy="158750"/>
          </a:xfrm>
          <a:prstGeom prst="rect">
            <a:avLst/>
          </a:prstGeom>
          <a:solidFill>
            <a:srgbClr val="283C50"/>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t" anchorCtr="0">
            <a:noAutofit/>
          </a:bodyPr>
          <a:lstStyle/>
          <a:p>
            <a:pPr marL="0" lvl="0" indent="0" algn="l" rtl="0" eaLnBrk="1" fontAlgn="auto" hangingPunct="1">
              <a:lnSpc>
                <a:spcPts val="2700"/>
              </a:lnSpc>
              <a:spcBef>
                <a:spcPct val="0"/>
              </a:spcBef>
              <a:spcAft>
                <a:spcPct val="0"/>
              </a:spcAft>
            </a:pPr>
            <a:endParaRPr lang="de-DE" sz="2600" b="1" i="0" u="none" baseline="0" err="1">
              <a:solidFill>
                <a:schemeClr val="bg1"/>
              </a:solidFill>
              <a:latin typeface="BMW Group Condensed" panose="020B0606020202020204" pitchFamily="34" charset="0"/>
              <a:ea typeface="+mn-ea"/>
              <a:cs typeface="+mn-cs"/>
              <a:sym typeface="BMW Group Condensed" panose="020B0606020202020204" pitchFamily="34" charset="0"/>
            </a:endParaRPr>
          </a:p>
        </p:txBody>
      </p:sp>
      <p:sp>
        <p:nvSpPr>
          <p:cNvPr id="23" name="Rechteck 22">
            <a:extLst>
              <a:ext uri="{FF2B5EF4-FFF2-40B4-BE49-F238E27FC236}">
                <a16:creationId xmlns:a16="http://schemas.microsoft.com/office/drawing/2014/main" id="{9DF1A350-7462-4D13-A41D-7EB2A444718E}"/>
              </a:ext>
            </a:extLst>
          </p:cNvPr>
          <p:cNvSpPr/>
          <p:nvPr userDrawn="1"/>
        </p:nvSpPr>
        <p:spPr>
          <a:xfrm>
            <a:off x="0" y="0"/>
            <a:ext cx="12192000" cy="6858000"/>
          </a:xfrm>
          <a:prstGeom prst="rect">
            <a:avLst/>
          </a:prstGeom>
          <a:solidFill>
            <a:srgbClr val="1C232C"/>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08000" rtlCol="0" anchor="t"/>
          <a:lstStyle/>
          <a:p>
            <a:pPr algn="l" rtl="0" eaLnBrk="1" fontAlgn="auto" hangingPunct="1">
              <a:lnSpc>
                <a:spcPct val="100000"/>
              </a:lnSpc>
              <a:spcBef>
                <a:spcPts val="0"/>
              </a:spcBef>
              <a:spcAft>
                <a:spcPts val="0"/>
              </a:spcAft>
            </a:pPr>
            <a:endParaRPr lang="de-DE" sz="1400" b="0" i="0" u="none" baseline="0" err="1">
              <a:solidFill>
                <a:schemeClr val="bg1"/>
              </a:solidFill>
              <a:latin typeface="BMW Group Condensed" panose="020B0606020202020204" pitchFamily="34" charset="0"/>
            </a:endParaRPr>
          </a:p>
        </p:txBody>
      </p:sp>
      <p:sp>
        <p:nvSpPr>
          <p:cNvPr id="19" name="Bildplatzhalter 18">
            <a:extLst>
              <a:ext uri="{FF2B5EF4-FFF2-40B4-BE49-F238E27FC236}">
                <a16:creationId xmlns:a16="http://schemas.microsoft.com/office/drawing/2014/main" id="{358D1965-B6C8-47CA-9B6F-F19D141CB2EF}"/>
              </a:ext>
            </a:extLst>
          </p:cNvPr>
          <p:cNvSpPr>
            <a:spLocks noGrp="1"/>
          </p:cNvSpPr>
          <p:nvPr>
            <p:ph type="pic" sz="quarter" idx="10"/>
          </p:nvPr>
        </p:nvSpPr>
        <p:spPr>
          <a:xfrm>
            <a:off x="4981726" y="0"/>
            <a:ext cx="7210275" cy="6858000"/>
          </a:xfrm>
          <a:custGeom>
            <a:avLst/>
            <a:gdLst>
              <a:gd name="connsiteX0" fmla="*/ 0 w 7210275"/>
              <a:gd name="connsiteY0" fmla="*/ 0 h 6858000"/>
              <a:gd name="connsiteX1" fmla="*/ 7210275 w 7210275"/>
              <a:gd name="connsiteY1" fmla="*/ 0 h 6858000"/>
              <a:gd name="connsiteX2" fmla="*/ 7210275 w 7210275"/>
              <a:gd name="connsiteY2" fmla="*/ 6858000 h 6858000"/>
              <a:gd name="connsiteX3" fmla="*/ 3585500 w 721027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210275" h="6858000">
                <a:moveTo>
                  <a:pt x="0" y="0"/>
                </a:moveTo>
                <a:lnTo>
                  <a:pt x="7210275" y="0"/>
                </a:lnTo>
                <a:lnTo>
                  <a:pt x="7210275" y="6858000"/>
                </a:lnTo>
                <a:lnTo>
                  <a:pt x="3585500" y="6858000"/>
                </a:lnTo>
                <a:close/>
              </a:path>
            </a:pathLst>
          </a:custGeom>
        </p:spPr>
        <p:txBody>
          <a:bodyPr wrap="square">
            <a:noAutofit/>
          </a:bodyPr>
          <a:lstStyle/>
          <a:p>
            <a:endParaRPr lang="de-DE"/>
          </a:p>
        </p:txBody>
      </p:sp>
      <p:sp>
        <p:nvSpPr>
          <p:cNvPr id="25" name="Titel 1">
            <a:extLst>
              <a:ext uri="{FF2B5EF4-FFF2-40B4-BE49-F238E27FC236}">
                <a16:creationId xmlns:a16="http://schemas.microsoft.com/office/drawing/2014/main" id="{F5789E1B-C1B2-47E0-A439-FBF610A1D7FD}"/>
              </a:ext>
            </a:extLst>
          </p:cNvPr>
          <p:cNvSpPr>
            <a:spLocks noGrp="1"/>
          </p:cNvSpPr>
          <p:nvPr>
            <p:ph type="title" hasCustomPrompt="1"/>
          </p:nvPr>
        </p:nvSpPr>
        <p:spPr>
          <a:xfrm>
            <a:off x="7535863" y="641350"/>
            <a:ext cx="4177770" cy="1038746"/>
          </a:xfrm>
        </p:spPr>
        <p:txBody>
          <a:bodyPr>
            <a:spAutoFit/>
          </a:bodyPr>
          <a:lstStyle>
            <a:lvl1pPr>
              <a:lnSpc>
                <a:spcPts val="2700"/>
              </a:lnSpc>
              <a:defRPr>
                <a:solidFill>
                  <a:schemeClr val="bg1"/>
                </a:solidFill>
                <a:latin typeface="+mj-lt"/>
                <a:ea typeface="+mn-ea"/>
                <a:cs typeface="+mn-cs"/>
                <a:sym typeface="BMW Group Condensed" panose="020B0606020202020204" pitchFamily="34" charset="0"/>
              </a:defRPr>
            </a:lvl1pPr>
          </a:lstStyle>
          <a:p>
            <a:r>
              <a:rPr lang="de-DE" noProof="0"/>
              <a:t>Erste Zeile Überschrift </a:t>
            </a:r>
            <a:r>
              <a:rPr lang="de-DE" noProof="0" err="1"/>
              <a:t>Headline.Zweite</a:t>
            </a:r>
            <a:r>
              <a:rPr lang="de-DE" noProof="0"/>
              <a:t> Zeile Überschrift.</a:t>
            </a:r>
            <a:endParaRPr lang="de-DE"/>
          </a:p>
        </p:txBody>
      </p:sp>
    </p:spTree>
    <p:extLst>
      <p:ext uri="{BB962C8B-B14F-4D97-AF65-F5344CB8AC3E}">
        <p14:creationId xmlns:p14="http://schemas.microsoft.com/office/powerpoint/2010/main" val="34955427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1836">
          <p15:clr>
            <a:srgbClr val="FBAE40"/>
          </p15:clr>
        </p15:guide>
        <p15:guide id="2" orient="horz" pos="890">
          <p15:clr>
            <a:srgbClr val="FBAE40"/>
          </p15:clr>
        </p15:guide>
        <p15:guide id="3" pos="7384">
          <p15:clr>
            <a:srgbClr val="FBAE40"/>
          </p15:clr>
        </p15:guide>
        <p15:guide id="4" pos="301">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Full Area">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E701C665-C272-490E-8A21-0107CBA54ED1}"/>
              </a:ext>
            </a:extLst>
          </p:cNvPr>
          <p:cNvGraphicFramePr>
            <a:graphicFrameLocks noChangeAspect="1"/>
          </p:cNvGraphicFramePr>
          <p:nvPr userDrawn="1">
            <p:custDataLst>
              <p:tags r:id="rId1"/>
            </p:custDataLst>
            <p:extLst>
              <p:ext uri="{D42A27DB-BD31-4B8C-83A1-F6EECF244321}">
                <p14:modId xmlns:p14="http://schemas.microsoft.com/office/powerpoint/2010/main" val="16665546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8" name="Objekt 7" hidden="1">
                        <a:extLst>
                          <a:ext uri="{FF2B5EF4-FFF2-40B4-BE49-F238E27FC236}">
                            <a16:creationId xmlns:a16="http://schemas.microsoft.com/office/drawing/2014/main" id="{E701C665-C272-490E-8A21-0107CBA54ED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E0EF039-EC0F-446F-B82A-2FB6C817C8AF}"/>
              </a:ext>
            </a:extLst>
          </p:cNvPr>
          <p:cNvSpPr>
            <a:spLocks noGrp="1"/>
          </p:cNvSpPr>
          <p:nvPr>
            <p:ph type="pic" sz="quarter" idx="21" hasCustomPrompt="1"/>
          </p:nvPr>
        </p:nvSpPr>
        <p:spPr>
          <a:xfrm>
            <a:off x="0" y="0"/>
            <a:ext cx="12192000" cy="6572262"/>
          </a:xfrm>
          <a:gradFill>
            <a:gsLst>
              <a:gs pos="1000">
                <a:schemeClr val="tx2"/>
              </a:gs>
              <a:gs pos="100000">
                <a:schemeClr val="tx2">
                  <a:lumMod val="50000"/>
                </a:schemeClr>
              </a:gs>
            </a:gsLst>
            <a:lin ang="5400000" scaled="0"/>
          </a:gradFill>
        </p:spPr>
        <p:txBody>
          <a:bodyPr/>
          <a:lstStyle>
            <a:lvl1pPr marL="0" indent="0" rtl="0">
              <a:lnSpc>
                <a:spcPct val="100000"/>
              </a:lnSpc>
              <a:spcAft>
                <a:spcPts val="600"/>
              </a:spcAft>
              <a:buNone/>
              <a:defRPr/>
            </a:lvl1pPr>
          </a:lstStyle>
          <a:p>
            <a:r>
              <a:rPr lang="de-DE" noProof="0" dirty="0"/>
              <a:t> </a:t>
            </a:r>
          </a:p>
        </p:txBody>
      </p:sp>
      <p:sp>
        <p:nvSpPr>
          <p:cNvPr id="14" name="Textplatzhalter 14">
            <a:extLst>
              <a:ext uri="{FF2B5EF4-FFF2-40B4-BE49-F238E27FC236}">
                <a16:creationId xmlns:a16="http://schemas.microsoft.com/office/drawing/2014/main" id="{88DEDB73-663D-4E69-BA2A-A35D3F0824E9}"/>
              </a:ext>
            </a:extLst>
          </p:cNvPr>
          <p:cNvSpPr>
            <a:spLocks noGrp="1"/>
          </p:cNvSpPr>
          <p:nvPr>
            <p:ph type="body" sz="quarter" idx="22" hasCustomPrompt="1"/>
          </p:nvPr>
        </p:nvSpPr>
        <p:spPr>
          <a:xfrm>
            <a:off x="9537701" y="5887328"/>
            <a:ext cx="2654300" cy="419100"/>
          </a:xfrm>
          <a:custGeom>
            <a:avLst/>
            <a:gdLst>
              <a:gd name="connsiteX0" fmla="*/ 262299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0" fmla="*/ 203807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4" fmla="*/ 203807 w 1762125"/>
              <a:gd name="connsiteY4" fmla="*/ 0 h 363401"/>
              <a:gd name="connsiteX0" fmla="*/ 203807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4" fmla="*/ 203807 w 1762125"/>
              <a:gd name="connsiteY4" fmla="*/ 0 h 363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125" h="363401">
                <a:moveTo>
                  <a:pt x="203807" y="0"/>
                </a:moveTo>
                <a:lnTo>
                  <a:pt x="1762125" y="0"/>
                </a:lnTo>
                <a:lnTo>
                  <a:pt x="1762125" y="363401"/>
                </a:lnTo>
                <a:lnTo>
                  <a:pt x="0" y="363401"/>
                </a:lnTo>
                <a:lnTo>
                  <a:pt x="203807" y="0"/>
                </a:lnTo>
                <a:close/>
              </a:path>
            </a:pathLst>
          </a:custGeom>
          <a:solidFill>
            <a:schemeClr val="tx2"/>
          </a:solidFill>
          <a:ln w="19050">
            <a:noFill/>
            <a:miter lim="800000"/>
          </a:ln>
          <a:effectLst>
            <a:outerShdw dist="25400" dir="14400000" algn="b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432054" tIns="72000" rIns="504000" bIns="72000" rtlCol="0" anchor="ctr" anchorCtr="0">
            <a:noAutofit/>
          </a:bodyPr>
          <a:lstStyle>
            <a:lvl1pPr marL="0" indent="0">
              <a:spcAft>
                <a:spcPts val="0"/>
              </a:spcAft>
              <a:buFontTx/>
              <a:buNone/>
              <a:defRPr lang="de-DE" sz="1800" dirty="0">
                <a:solidFill>
                  <a:schemeClr val="bg1"/>
                </a:solidFill>
              </a:defRPr>
            </a:lvl1pPr>
          </a:lstStyle>
          <a:p>
            <a:pPr marL="0" lvl="0"/>
            <a:r>
              <a:rPr lang="de-DE" dirty="0" err="1"/>
              <a:t>Dept</a:t>
            </a:r>
            <a:r>
              <a:rPr lang="de-DE" dirty="0"/>
              <a:t>.</a:t>
            </a:r>
          </a:p>
        </p:txBody>
      </p:sp>
      <p:sp>
        <p:nvSpPr>
          <p:cNvPr id="2" name="Titel 1"/>
          <p:cNvSpPr>
            <a:spLocks noGrp="1"/>
          </p:cNvSpPr>
          <p:nvPr>
            <p:ph type="ctrTitle" hasCustomPrompt="1"/>
          </p:nvPr>
        </p:nvSpPr>
        <p:spPr bwMode="gray">
          <a:xfrm>
            <a:off x="0" y="3837978"/>
            <a:ext cx="12192000" cy="1376513"/>
          </a:xfrm>
          <a:noFill/>
        </p:spPr>
        <p:txBody>
          <a:bodyPr vert="horz" wrap="square" lIns="572400" tIns="72000" rIns="572400" bIns="72000" anchor="b">
            <a:spAutoFit/>
          </a:bodyPr>
          <a:lstStyle>
            <a:lvl1pPr algn="l" rtl="0">
              <a:lnSpc>
                <a:spcPct val="100000"/>
              </a:lnSpc>
              <a:spcAft>
                <a:spcPts val="0"/>
              </a:spcAft>
              <a:defRPr sz="4000" cap="all" baseline="0">
                <a:solidFill>
                  <a:schemeClr val="bg1"/>
                </a:solidFill>
                <a:latin typeface="+mj-lt"/>
              </a:defRPr>
            </a:lvl1pPr>
          </a:lstStyle>
          <a:p>
            <a:r>
              <a:rPr lang="en-US" noProof="0" dirty="0"/>
              <a:t>presentation title, two lines maximum.</a:t>
            </a:r>
            <a:br>
              <a:rPr lang="en-US" noProof="0" dirty="0"/>
            </a:br>
            <a:r>
              <a:rPr lang="en-US" noProof="0" dirty="0"/>
              <a:t>text can be moved vertically.</a:t>
            </a:r>
            <a:endParaRPr lang="de-DE" noProof="0" dirty="0"/>
          </a:p>
        </p:txBody>
      </p:sp>
      <p:sp>
        <p:nvSpPr>
          <p:cNvPr id="3" name="Untertitel 2"/>
          <p:cNvSpPr>
            <a:spLocks noGrp="1"/>
          </p:cNvSpPr>
          <p:nvPr>
            <p:ph type="subTitle" idx="1" hasCustomPrompt="1"/>
          </p:nvPr>
        </p:nvSpPr>
        <p:spPr bwMode="gray">
          <a:xfrm>
            <a:off x="0" y="5311365"/>
            <a:ext cx="12192000" cy="453183"/>
          </a:xfrm>
          <a:prstGeom prst="rect">
            <a:avLst/>
          </a:prstGeom>
          <a:noFill/>
          <a:ln>
            <a:noFill/>
          </a:ln>
        </p:spPr>
        <p:txBody>
          <a:bodyPr wrap="square" lIns="572400" tIns="72000" rIns="572400" bIns="72000">
            <a:spAutoFit/>
          </a:bodyPr>
          <a:lstStyle>
            <a:lvl1pPr marL="0" indent="0" algn="l" rtl="0">
              <a:lnSpc>
                <a:spcPct val="100000"/>
              </a:lnSpc>
              <a:spcAft>
                <a:spcPts val="0"/>
              </a:spcAft>
              <a:buNone/>
              <a:defRPr sz="2000" b="0" cap="all" baseline="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noProof="0" dirty="0" err="1"/>
              <a:t>SubTitle</a:t>
            </a:r>
            <a:r>
              <a:rPr lang="de-DE" noProof="0" dirty="0"/>
              <a:t>, </a:t>
            </a:r>
            <a:r>
              <a:rPr lang="de-DE" noProof="0" dirty="0" err="1"/>
              <a:t>two</a:t>
            </a:r>
            <a:r>
              <a:rPr lang="de-DE" noProof="0" dirty="0"/>
              <a:t> </a:t>
            </a:r>
            <a:r>
              <a:rPr lang="de-DE" noProof="0" dirty="0" err="1"/>
              <a:t>lines</a:t>
            </a:r>
            <a:r>
              <a:rPr lang="de-DE" noProof="0" dirty="0"/>
              <a:t> </a:t>
            </a:r>
            <a:r>
              <a:rPr lang="en-US" noProof="0" dirty="0"/>
              <a:t>maximum</a:t>
            </a:r>
            <a:r>
              <a:rPr lang="de-DE" noProof="0" dirty="0"/>
              <a:t>.</a:t>
            </a:r>
          </a:p>
        </p:txBody>
      </p:sp>
      <p:sp>
        <p:nvSpPr>
          <p:cNvPr id="10" name="Rechteck 9">
            <a:extLst>
              <a:ext uri="{FF2B5EF4-FFF2-40B4-BE49-F238E27FC236}">
                <a16:creationId xmlns:a16="http://schemas.microsoft.com/office/drawing/2014/main" id="{C5F73C73-03C7-4379-819D-B4063D83DBA8}"/>
              </a:ext>
            </a:extLst>
          </p:cNvPr>
          <p:cNvSpPr/>
          <p:nvPr userDrawn="1"/>
        </p:nvSpPr>
        <p:spPr bwMode="white">
          <a:xfrm>
            <a:off x="11001080" y="6608189"/>
            <a:ext cx="1190920" cy="249811"/>
          </a:xfrm>
          <a:prstGeom prst="rect">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en-GB" dirty="0">
              <a:solidFill>
                <a:schemeClr val="tx1"/>
              </a:solidFill>
            </a:endParaRPr>
          </a:p>
        </p:txBody>
      </p:sp>
      <p:sp>
        <p:nvSpPr>
          <p:cNvPr id="17" name="SmartArt-Platzhalter 6">
            <a:extLst>
              <a:ext uri="{FF2B5EF4-FFF2-40B4-BE49-F238E27FC236}">
                <a16:creationId xmlns:a16="http://schemas.microsoft.com/office/drawing/2014/main" id="{BEF5298C-10DE-4459-A25C-6BF3ABC562A5}"/>
              </a:ext>
            </a:extLst>
          </p:cNvPr>
          <p:cNvSpPr>
            <a:spLocks noGrp="1" noChangeAspect="1"/>
          </p:cNvSpPr>
          <p:nvPr>
            <p:ph type="dgm" sz="quarter" idx="24" hasCustomPrompt="1"/>
          </p:nvPr>
        </p:nvSpPr>
        <p:spPr>
          <a:xfrm>
            <a:off x="572400" y="572399"/>
            <a:ext cx="1099906" cy="572400"/>
          </a:xfrm>
          <a:blipFill>
            <a:blip r:embed="rId5">
              <a:extLst>
                <a:ext uri="{96DAC541-7B7A-43D3-8B79-37D633B846F1}">
                  <asvg:svgBlip xmlns:asvg="http://schemas.microsoft.com/office/drawing/2016/SVG/main" r:embed="rId6"/>
                </a:ext>
              </a:extLst>
            </a:blip>
            <a:stretch>
              <a:fillRect/>
            </a:stretch>
          </a:blipFill>
        </p:spPr>
        <p:txBody>
          <a:bodyPr/>
          <a:lstStyle>
            <a:lvl1pPr marL="0" indent="0">
              <a:buNone/>
              <a:defRPr sz="400">
                <a:solidFill>
                  <a:schemeClr val="tx2"/>
                </a:solidFill>
              </a:defRPr>
            </a:lvl1pPr>
          </a:lstStyle>
          <a:p>
            <a:r>
              <a:rPr lang="de-DE" dirty="0"/>
              <a:t>.</a:t>
            </a:r>
          </a:p>
        </p:txBody>
      </p:sp>
      <p:sp>
        <p:nvSpPr>
          <p:cNvPr id="18" name="SmartArt-Platzhalter 4">
            <a:extLst>
              <a:ext uri="{FF2B5EF4-FFF2-40B4-BE49-F238E27FC236}">
                <a16:creationId xmlns:a16="http://schemas.microsoft.com/office/drawing/2014/main" id="{FCCF42BF-D9E0-4820-BABA-DAF1A43D227B}"/>
              </a:ext>
            </a:extLst>
          </p:cNvPr>
          <p:cNvSpPr>
            <a:spLocks noGrp="1" noChangeAspect="1"/>
          </p:cNvSpPr>
          <p:nvPr>
            <p:ph type="dgm" sz="quarter" idx="23" hasCustomPrompt="1"/>
          </p:nvPr>
        </p:nvSpPr>
        <p:spPr>
          <a:xfrm>
            <a:off x="9947294" y="572400"/>
            <a:ext cx="1672306" cy="572400"/>
          </a:xfrm>
          <a:blipFill>
            <a:blip r:embed="rId7">
              <a:extLst>
                <a:ext uri="{96DAC541-7B7A-43D3-8B79-37D633B846F1}">
                  <asvg:svgBlip xmlns:asvg="http://schemas.microsoft.com/office/drawing/2016/SVG/main" r:embed="rId8"/>
                </a:ext>
              </a:extLst>
            </a:blip>
            <a:stretch>
              <a:fillRect/>
            </a:stretch>
          </a:blipFill>
        </p:spPr>
        <p:txBody>
          <a:bodyPr/>
          <a:lstStyle>
            <a:lvl1pPr marL="0" indent="0">
              <a:buNone/>
              <a:defRPr sz="400">
                <a:solidFill>
                  <a:schemeClr val="tx2"/>
                </a:solidFill>
              </a:defRPr>
            </a:lvl1pPr>
          </a:lstStyle>
          <a:p>
            <a:r>
              <a:rPr lang="de-DE" dirty="0"/>
              <a:t>.</a:t>
            </a:r>
          </a:p>
        </p:txBody>
      </p:sp>
    </p:spTree>
    <p:extLst>
      <p:ext uri="{BB962C8B-B14F-4D97-AF65-F5344CB8AC3E}">
        <p14:creationId xmlns:p14="http://schemas.microsoft.com/office/powerpoint/2010/main" val="1863427922"/>
      </p:ext>
    </p:extLst>
  </p:cSld>
  <p:clrMapOvr>
    <a:masterClrMapping/>
  </p:clrMapOvr>
  <p:extLst>
    <p:ext uri="{DCECCB84-F9BA-43D5-87BE-67443E8EF086}">
      <p15:sldGuideLst xmlns:p15="http://schemas.microsoft.com/office/powerpoint/2012/main">
        <p15:guide id="1" pos="359">
          <p15:clr>
            <a:srgbClr val="FBAE40"/>
          </p15:clr>
        </p15:guide>
        <p15:guide id="2" pos="732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Grid | 2x2">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05645238-9DEC-4A72-9BA1-F517092FAE02}"/>
              </a:ext>
            </a:extLst>
          </p:cNvPr>
          <p:cNvGraphicFramePr>
            <a:graphicFrameLocks noChangeAspect="1"/>
          </p:cNvGraphicFramePr>
          <p:nvPr userDrawn="1">
            <p:custDataLst>
              <p:tags r:id="rId1"/>
            </p:custDataLst>
            <p:extLst>
              <p:ext uri="{D42A27DB-BD31-4B8C-83A1-F6EECF244321}">
                <p14:modId xmlns:p14="http://schemas.microsoft.com/office/powerpoint/2010/main" val="22212322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05645238-9DEC-4A72-9BA1-F517092FAE0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2689306370"/>
      </p:ext>
    </p:extLst>
  </p:cSld>
  <p:clrMapOvr>
    <a:masterClrMapping/>
  </p:clrMapOvr>
  <p:extLst>
    <p:ext uri="{DCECCB84-F9BA-43D5-87BE-67443E8EF086}">
      <p15:sldGuideLst xmlns:p15="http://schemas.microsoft.com/office/powerpoint/2012/main">
        <p15:guide id="14" pos="3704" userDrawn="1">
          <p15:clr>
            <a:srgbClr val="FBAE40"/>
          </p15:clr>
        </p15:guide>
        <p15:guide id="15" pos="3976" userDrawn="1">
          <p15:clr>
            <a:srgbClr val="FBAE40"/>
          </p15:clr>
        </p15:guide>
        <p15:guide id="16" orient="horz" pos="2500" userDrawn="1">
          <p15:clr>
            <a:srgbClr val="FBAE40"/>
          </p15:clr>
        </p15:guide>
        <p15:guide id="17" orient="horz" pos="2364" userDrawn="1">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Title | Full Picture">
    <p:spTree>
      <p:nvGrpSpPr>
        <p:cNvPr id="1" name=""/>
        <p:cNvGrpSpPr/>
        <p:nvPr/>
      </p:nvGrpSpPr>
      <p:grpSpPr>
        <a:xfrm>
          <a:off x="0" y="0"/>
          <a:ext cx="0" cy="0"/>
          <a:chOff x="0" y="0"/>
          <a:chExt cx="0" cy="0"/>
        </a:xfrm>
      </p:grpSpPr>
      <p:graphicFrame>
        <p:nvGraphicFramePr>
          <p:cNvPr id="14" name="Objekt 13" hidden="1">
            <a:extLst>
              <a:ext uri="{FF2B5EF4-FFF2-40B4-BE49-F238E27FC236}">
                <a16:creationId xmlns:a16="http://schemas.microsoft.com/office/drawing/2014/main" id="{BBDF4C60-5A05-4806-A4DE-2458463FB928}"/>
              </a:ext>
            </a:extLst>
          </p:cNvPr>
          <p:cNvGraphicFramePr>
            <a:graphicFrameLocks noChangeAspect="1"/>
          </p:cNvGraphicFramePr>
          <p:nvPr userDrawn="1">
            <p:custDataLst>
              <p:tags r:id="rId1"/>
            </p:custDataLst>
            <p:extLst>
              <p:ext uri="{D42A27DB-BD31-4B8C-83A1-F6EECF244321}">
                <p14:modId xmlns:p14="http://schemas.microsoft.com/office/powerpoint/2010/main" val="40991992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14" name="Objekt 13" hidden="1">
                        <a:extLst>
                          <a:ext uri="{FF2B5EF4-FFF2-40B4-BE49-F238E27FC236}">
                            <a16:creationId xmlns:a16="http://schemas.microsoft.com/office/drawing/2014/main" id="{BBDF4C60-5A05-4806-A4DE-2458463FB92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E0EF039-EC0F-446F-B82A-2FB6C817C8AF}"/>
              </a:ext>
            </a:extLst>
          </p:cNvPr>
          <p:cNvSpPr>
            <a:spLocks noGrp="1"/>
          </p:cNvSpPr>
          <p:nvPr>
            <p:ph type="pic" sz="quarter" idx="21" hasCustomPrompt="1"/>
          </p:nvPr>
        </p:nvSpPr>
        <p:spPr>
          <a:xfrm>
            <a:off x="0" y="0"/>
            <a:ext cx="12192000" cy="6572262"/>
          </a:xfrm>
          <a:blipFill>
            <a:blip r:embed="rId5" cstate="print">
              <a:extLst>
                <a:ext uri="{28A0092B-C50C-407E-A947-70E740481C1C}">
                  <a14:useLocalDpi xmlns:a14="http://schemas.microsoft.com/office/drawing/2010/main"/>
                </a:ext>
              </a:extLst>
            </a:blip>
            <a:srcRect/>
            <a:stretch>
              <a:fillRect/>
            </a:stretch>
          </a:blipFill>
        </p:spPr>
        <p:txBody>
          <a:bodyPr/>
          <a:lstStyle>
            <a:lvl1pPr marL="0" indent="0" rtl="0">
              <a:lnSpc>
                <a:spcPct val="100000"/>
              </a:lnSpc>
              <a:spcAft>
                <a:spcPts val="600"/>
              </a:spcAft>
              <a:buNone/>
              <a:defRPr/>
            </a:lvl1pPr>
          </a:lstStyle>
          <a:p>
            <a:r>
              <a:rPr lang="de-DE" noProof="0" dirty="0"/>
              <a:t> </a:t>
            </a:r>
          </a:p>
        </p:txBody>
      </p:sp>
      <p:sp>
        <p:nvSpPr>
          <p:cNvPr id="2" name="Titel 1"/>
          <p:cNvSpPr>
            <a:spLocks noGrp="1"/>
          </p:cNvSpPr>
          <p:nvPr>
            <p:ph type="ctrTitle" hasCustomPrompt="1"/>
          </p:nvPr>
        </p:nvSpPr>
        <p:spPr>
          <a:xfrm>
            <a:off x="0" y="3801627"/>
            <a:ext cx="12192000" cy="1412864"/>
          </a:xfrm>
          <a:solidFill>
            <a:srgbClr val="000000">
              <a:alpha val="50000"/>
            </a:srgbClr>
          </a:solidFill>
        </p:spPr>
        <p:txBody>
          <a:bodyPr vert="horz" wrap="square" lIns="572400" tIns="72000" rIns="572400" bIns="72000" anchor="b">
            <a:spAutoFit/>
          </a:bodyPr>
          <a:lstStyle>
            <a:lvl1pPr algn="l" rtl="0">
              <a:lnSpc>
                <a:spcPct val="100000"/>
              </a:lnSpc>
              <a:spcAft>
                <a:spcPts val="0"/>
              </a:spcAft>
              <a:defRPr sz="4000" cap="all" baseline="0">
                <a:solidFill>
                  <a:srgbClr val="FFFFFF"/>
                </a:solidFill>
                <a:latin typeface="+mj-lt"/>
              </a:defRPr>
            </a:lvl1pPr>
          </a:lstStyle>
          <a:p>
            <a:r>
              <a:rPr lang="en-US" noProof="0" dirty="0"/>
              <a:t>presentation title, two lines maximum.</a:t>
            </a:r>
            <a:br>
              <a:rPr lang="en-US" noProof="0" dirty="0"/>
            </a:br>
            <a:r>
              <a:rPr lang="en-US" noProof="0" dirty="0"/>
              <a:t>text can be moved vertically.</a:t>
            </a:r>
            <a:endParaRPr lang="de-DE" noProof="0" dirty="0"/>
          </a:p>
        </p:txBody>
      </p:sp>
      <p:sp>
        <p:nvSpPr>
          <p:cNvPr id="3" name="Untertitel 2"/>
          <p:cNvSpPr>
            <a:spLocks noGrp="1"/>
          </p:cNvSpPr>
          <p:nvPr>
            <p:ph type="subTitle" idx="1" hasCustomPrompt="1"/>
          </p:nvPr>
        </p:nvSpPr>
        <p:spPr>
          <a:xfrm>
            <a:off x="0" y="5311365"/>
            <a:ext cx="12192000" cy="453183"/>
          </a:xfrm>
          <a:prstGeom prst="rect">
            <a:avLst/>
          </a:prstGeom>
          <a:solidFill>
            <a:srgbClr val="000000">
              <a:alpha val="50000"/>
            </a:srgbClr>
          </a:solidFill>
        </p:spPr>
        <p:txBody>
          <a:bodyPr wrap="square" lIns="572400" tIns="72000" rIns="572400" bIns="72000">
            <a:spAutoFit/>
          </a:bodyPr>
          <a:lstStyle>
            <a:lvl1pPr marL="0" indent="0" algn="l" rtl="0">
              <a:lnSpc>
                <a:spcPct val="100000"/>
              </a:lnSpc>
              <a:spcAft>
                <a:spcPts val="0"/>
              </a:spcAft>
              <a:buNone/>
              <a:defRPr sz="2000" b="0" cap="all" baseline="0">
                <a:solidFill>
                  <a:srgbClr val="FFFFFF"/>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noProof="0" dirty="0" err="1"/>
              <a:t>SubTitle</a:t>
            </a:r>
            <a:r>
              <a:rPr lang="de-DE" noProof="0" dirty="0"/>
              <a:t>, </a:t>
            </a:r>
            <a:r>
              <a:rPr lang="de-DE" noProof="0" dirty="0" err="1"/>
              <a:t>two</a:t>
            </a:r>
            <a:r>
              <a:rPr lang="de-DE" noProof="0" dirty="0"/>
              <a:t> </a:t>
            </a:r>
            <a:r>
              <a:rPr lang="de-DE" noProof="0" dirty="0" err="1"/>
              <a:t>lines</a:t>
            </a:r>
            <a:r>
              <a:rPr lang="de-DE" noProof="0" dirty="0"/>
              <a:t> </a:t>
            </a:r>
            <a:r>
              <a:rPr lang="en-US" noProof="0" dirty="0"/>
              <a:t>maximum</a:t>
            </a:r>
            <a:r>
              <a:rPr lang="de-DE" noProof="0" dirty="0"/>
              <a:t>.</a:t>
            </a:r>
          </a:p>
        </p:txBody>
      </p:sp>
      <p:sp>
        <p:nvSpPr>
          <p:cNvPr id="13" name="SmartArt-Platzhalter 6">
            <a:extLst>
              <a:ext uri="{FF2B5EF4-FFF2-40B4-BE49-F238E27FC236}">
                <a16:creationId xmlns:a16="http://schemas.microsoft.com/office/drawing/2014/main" id="{9A73E91D-2689-49C7-A58E-E621D71E8696}"/>
              </a:ext>
            </a:extLst>
          </p:cNvPr>
          <p:cNvSpPr>
            <a:spLocks noGrp="1" noChangeAspect="1"/>
          </p:cNvSpPr>
          <p:nvPr>
            <p:ph type="dgm" sz="quarter" idx="24" hasCustomPrompt="1"/>
          </p:nvPr>
        </p:nvSpPr>
        <p:spPr>
          <a:xfrm>
            <a:off x="572400" y="572399"/>
            <a:ext cx="1099906" cy="572400"/>
          </a:xfrm>
          <a:blipFill>
            <a:blip r:embed="rId6">
              <a:extLst>
                <a:ext uri="{96DAC541-7B7A-43D3-8B79-37D633B846F1}">
                  <asvg:svgBlip xmlns:asvg="http://schemas.microsoft.com/office/drawing/2016/SVG/main" r:embed="rId7"/>
                </a:ext>
              </a:extLst>
            </a:blip>
            <a:stretch>
              <a:fillRect/>
            </a:stretch>
          </a:blipFill>
        </p:spPr>
        <p:txBody>
          <a:bodyPr/>
          <a:lstStyle>
            <a:lvl1pPr marL="0" indent="0">
              <a:buNone/>
              <a:defRPr sz="400">
                <a:solidFill>
                  <a:schemeClr val="tx2"/>
                </a:solidFill>
              </a:defRPr>
            </a:lvl1pPr>
          </a:lstStyle>
          <a:p>
            <a:r>
              <a:rPr lang="de-DE" dirty="0"/>
              <a:t>.</a:t>
            </a:r>
          </a:p>
        </p:txBody>
      </p:sp>
      <p:sp>
        <p:nvSpPr>
          <p:cNvPr id="15" name="SmartArt-Platzhalter 4">
            <a:extLst>
              <a:ext uri="{FF2B5EF4-FFF2-40B4-BE49-F238E27FC236}">
                <a16:creationId xmlns:a16="http://schemas.microsoft.com/office/drawing/2014/main" id="{73B3AC2F-1421-44A9-82DC-26A810DF23F2}"/>
              </a:ext>
            </a:extLst>
          </p:cNvPr>
          <p:cNvSpPr>
            <a:spLocks noGrp="1" noChangeAspect="1"/>
          </p:cNvSpPr>
          <p:nvPr>
            <p:ph type="dgm" sz="quarter" idx="23" hasCustomPrompt="1"/>
          </p:nvPr>
        </p:nvSpPr>
        <p:spPr>
          <a:xfrm>
            <a:off x="9947294" y="572400"/>
            <a:ext cx="1672306" cy="572400"/>
          </a:xfrm>
          <a:blipFill>
            <a:blip r:embed="rId8">
              <a:extLst>
                <a:ext uri="{96DAC541-7B7A-43D3-8B79-37D633B846F1}">
                  <asvg:svgBlip xmlns:asvg="http://schemas.microsoft.com/office/drawing/2016/SVG/main" r:embed="rId9"/>
                </a:ext>
              </a:extLst>
            </a:blip>
            <a:stretch>
              <a:fillRect/>
            </a:stretch>
          </a:blipFill>
        </p:spPr>
        <p:txBody>
          <a:bodyPr/>
          <a:lstStyle>
            <a:lvl1pPr marL="0" indent="0">
              <a:buNone/>
              <a:defRPr sz="400">
                <a:solidFill>
                  <a:schemeClr val="tx2"/>
                </a:solidFill>
              </a:defRPr>
            </a:lvl1pPr>
          </a:lstStyle>
          <a:p>
            <a:r>
              <a:rPr lang="de-DE" dirty="0"/>
              <a:t>.</a:t>
            </a:r>
          </a:p>
        </p:txBody>
      </p:sp>
      <p:sp>
        <p:nvSpPr>
          <p:cNvPr id="11" name="Textplatzhalter 14">
            <a:extLst>
              <a:ext uri="{FF2B5EF4-FFF2-40B4-BE49-F238E27FC236}">
                <a16:creationId xmlns:a16="http://schemas.microsoft.com/office/drawing/2014/main" id="{242C1189-490C-4AEF-A482-D67AEF6652A6}"/>
              </a:ext>
            </a:extLst>
          </p:cNvPr>
          <p:cNvSpPr>
            <a:spLocks noGrp="1"/>
          </p:cNvSpPr>
          <p:nvPr>
            <p:ph type="body" sz="quarter" idx="22" hasCustomPrompt="1"/>
          </p:nvPr>
        </p:nvSpPr>
        <p:spPr>
          <a:xfrm>
            <a:off x="9537701" y="5887328"/>
            <a:ext cx="2654300" cy="419100"/>
          </a:xfrm>
          <a:custGeom>
            <a:avLst/>
            <a:gdLst>
              <a:gd name="connsiteX0" fmla="*/ 262299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0" fmla="*/ 203807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4" fmla="*/ 203807 w 1762125"/>
              <a:gd name="connsiteY4" fmla="*/ 0 h 363401"/>
              <a:gd name="connsiteX0" fmla="*/ 203807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4" fmla="*/ 203807 w 1762125"/>
              <a:gd name="connsiteY4" fmla="*/ 0 h 363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125" h="363401">
                <a:moveTo>
                  <a:pt x="203807" y="0"/>
                </a:moveTo>
                <a:lnTo>
                  <a:pt x="1762125" y="0"/>
                </a:lnTo>
                <a:lnTo>
                  <a:pt x="1762125" y="363401"/>
                </a:lnTo>
                <a:lnTo>
                  <a:pt x="0" y="363401"/>
                </a:lnTo>
                <a:lnTo>
                  <a:pt x="203807" y="0"/>
                </a:lnTo>
                <a:close/>
              </a:path>
            </a:pathLst>
          </a:custGeom>
          <a:solidFill>
            <a:schemeClr val="tx2"/>
          </a:solidFill>
          <a:ln w="19050">
            <a:noFill/>
            <a:miter lim="800000"/>
          </a:ln>
          <a:effectLst>
            <a:outerShdw dist="25400" dir="14400000" algn="b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432054" tIns="72000" rIns="504000" bIns="72000" rtlCol="0" anchor="ctr" anchorCtr="0">
            <a:noAutofit/>
          </a:bodyPr>
          <a:lstStyle>
            <a:lvl1pPr marL="0" indent="0">
              <a:spcAft>
                <a:spcPts val="0"/>
              </a:spcAft>
              <a:buFontTx/>
              <a:buNone/>
              <a:defRPr lang="de-DE" sz="1800" dirty="0">
                <a:solidFill>
                  <a:schemeClr val="bg1"/>
                </a:solidFill>
              </a:defRPr>
            </a:lvl1pPr>
          </a:lstStyle>
          <a:p>
            <a:pPr marL="0" lvl="0"/>
            <a:r>
              <a:rPr lang="de-DE" dirty="0" err="1"/>
              <a:t>Dept</a:t>
            </a:r>
            <a:r>
              <a:rPr lang="de-DE" dirty="0"/>
              <a:t>.</a:t>
            </a:r>
          </a:p>
        </p:txBody>
      </p:sp>
      <p:sp>
        <p:nvSpPr>
          <p:cNvPr id="12" name="Rechteck 11">
            <a:extLst>
              <a:ext uri="{FF2B5EF4-FFF2-40B4-BE49-F238E27FC236}">
                <a16:creationId xmlns:a16="http://schemas.microsoft.com/office/drawing/2014/main" id="{B6D8BA9B-D435-4BCF-A70E-9FF7917FFF4A}"/>
              </a:ext>
            </a:extLst>
          </p:cNvPr>
          <p:cNvSpPr/>
          <p:nvPr userDrawn="1"/>
        </p:nvSpPr>
        <p:spPr bwMode="white">
          <a:xfrm>
            <a:off x="11001080" y="6608189"/>
            <a:ext cx="1190920" cy="249811"/>
          </a:xfrm>
          <a:prstGeom prst="rect">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en-GB" dirty="0">
              <a:solidFill>
                <a:schemeClr val="tx1"/>
              </a:solidFill>
            </a:endParaRPr>
          </a:p>
        </p:txBody>
      </p:sp>
    </p:spTree>
    <p:extLst>
      <p:ext uri="{BB962C8B-B14F-4D97-AF65-F5344CB8AC3E}">
        <p14:creationId xmlns:p14="http://schemas.microsoft.com/office/powerpoint/2010/main" val="1890148398"/>
      </p:ext>
    </p:extLst>
  </p:cSld>
  <p:clrMapOvr>
    <a:masterClrMapping/>
  </p:clrMapOvr>
  <p:extLst>
    <p:ext uri="{DCECCB84-F9BA-43D5-87BE-67443E8EF086}">
      <p15:sldGuideLst xmlns:p15="http://schemas.microsoft.com/office/powerpoint/2012/main">
        <p15:guide id="1" pos="360">
          <p15:clr>
            <a:srgbClr val="FBAE40"/>
          </p15:clr>
        </p15:guide>
        <p15:guide id="2" orient="horz" pos="2160">
          <p15:clr>
            <a:srgbClr val="FBAE40"/>
          </p15:clr>
        </p15:guide>
        <p15:guide id="3" pos="7320">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Divider | Half Area Right">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F5BEF2A-9A1E-4EAC-B0F5-2DDB471F4249}"/>
              </a:ext>
            </a:extLst>
          </p:cNvPr>
          <p:cNvGraphicFramePr>
            <a:graphicFrameLocks noChangeAspect="1"/>
          </p:cNvGraphicFramePr>
          <p:nvPr userDrawn="1">
            <p:custDataLst>
              <p:tags r:id="rId1"/>
            </p:custDataLst>
            <p:extLst>
              <p:ext uri="{D42A27DB-BD31-4B8C-83A1-F6EECF244321}">
                <p14:modId xmlns:p14="http://schemas.microsoft.com/office/powerpoint/2010/main" val="27544460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EF5BEF2A-9A1E-4EAC-B0F5-2DDB471F424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6">
            <a:extLst>
              <a:ext uri="{FF2B5EF4-FFF2-40B4-BE49-F238E27FC236}">
                <a16:creationId xmlns:a16="http://schemas.microsoft.com/office/drawing/2014/main" id="{26B223D4-141A-4CF8-A0E8-2BDBE75FE81C}"/>
              </a:ext>
            </a:extLst>
          </p:cNvPr>
          <p:cNvSpPr>
            <a:spLocks noGrp="1"/>
          </p:cNvSpPr>
          <p:nvPr>
            <p:ph type="body" sz="quarter" idx="11" hasCustomPrompt="1"/>
          </p:nvPr>
        </p:nvSpPr>
        <p:spPr>
          <a:xfrm>
            <a:off x="479425" y="1422302"/>
            <a:ext cx="6369154" cy="1144352"/>
          </a:xfrm>
        </p:spPr>
        <p:txBody>
          <a:bodyPr wrap="square" lIns="0" tIns="0" rIns="0" bIns="0">
            <a:spAutoFit/>
          </a:bodyPr>
          <a:lstStyle>
            <a:lvl1pPr marL="0" indent="0" rtl="0">
              <a:lnSpc>
                <a:spcPct val="100000"/>
              </a:lnSpc>
              <a:buFontTx/>
              <a:buNone/>
              <a:defRPr sz="7200" b="1">
                <a:solidFill>
                  <a:schemeClr val="tx2"/>
                </a:solidFill>
              </a:defRPr>
            </a:lvl1pPr>
            <a:lvl2pPr marL="0" indent="0">
              <a:buFontTx/>
              <a:buNone/>
              <a:defRPr/>
            </a:lvl2pPr>
            <a:lvl3pPr marL="0" indent="0">
              <a:buFontTx/>
              <a:buNone/>
              <a:defRPr/>
            </a:lvl3pPr>
            <a:lvl4pPr marL="0" indent="0">
              <a:buFontTx/>
              <a:buNone/>
              <a:defRPr/>
            </a:lvl4pPr>
            <a:lvl5pPr marL="0" indent="0">
              <a:buFontTx/>
              <a:buNone/>
              <a:defRPr/>
            </a:lvl5pPr>
          </a:lstStyle>
          <a:p>
            <a:pPr lvl="0"/>
            <a:r>
              <a:rPr lang="de-DE" noProof="0" dirty="0"/>
              <a:t>A1</a:t>
            </a:r>
          </a:p>
        </p:txBody>
      </p:sp>
      <p:sp>
        <p:nvSpPr>
          <p:cNvPr id="7" name="Bildplatzhalter 6">
            <a:extLst>
              <a:ext uri="{FF2B5EF4-FFF2-40B4-BE49-F238E27FC236}">
                <a16:creationId xmlns:a16="http://schemas.microsoft.com/office/drawing/2014/main" id="{69518E7B-00FD-45A8-91EB-08EBB2BB7FA4}"/>
              </a:ext>
            </a:extLst>
          </p:cNvPr>
          <p:cNvSpPr>
            <a:spLocks noGrp="1"/>
          </p:cNvSpPr>
          <p:nvPr>
            <p:ph type="pic" sz="quarter" idx="12" hasCustomPrompt="1"/>
          </p:nvPr>
        </p:nvSpPr>
        <p:spPr>
          <a:xfrm>
            <a:off x="7343270" y="1"/>
            <a:ext cx="4848730" cy="6570481"/>
          </a:xfrm>
          <a:gradFill>
            <a:gsLst>
              <a:gs pos="1000">
                <a:schemeClr val="tx2"/>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lvl1pPr marL="0" indent="0" rtl="0">
              <a:lnSpc>
                <a:spcPct val="100000"/>
              </a:lnSpc>
              <a:buNone/>
              <a:defRPr lang="en-GB">
                <a:latin typeface="BMWGroupTN Condensed" pitchFamily="50" charset="0"/>
              </a:defRPr>
            </a:lvl1pPr>
          </a:lstStyle>
          <a:p>
            <a:pPr marL="0" lvl="0"/>
            <a:r>
              <a:rPr lang="de-DE" noProof="0" dirty="0"/>
              <a:t> </a:t>
            </a:r>
          </a:p>
        </p:txBody>
      </p:sp>
      <p:sp>
        <p:nvSpPr>
          <p:cNvPr id="2" name="Titel 1"/>
          <p:cNvSpPr>
            <a:spLocks noGrp="1"/>
          </p:cNvSpPr>
          <p:nvPr>
            <p:ph type="ctrTitle" hasCustomPrompt="1"/>
          </p:nvPr>
        </p:nvSpPr>
        <p:spPr>
          <a:xfrm>
            <a:off x="479808" y="2565951"/>
            <a:ext cx="6374130" cy="1846659"/>
          </a:xfrm>
          <a:noFill/>
        </p:spPr>
        <p:txBody>
          <a:bodyPr vert="horz" wrap="square" lIns="0" tIns="0" rIns="0" bIns="0" anchor="t" anchorCtr="0">
            <a:spAutoFit/>
          </a:bodyPr>
          <a:lstStyle>
            <a:lvl1pPr algn="l" rtl="0">
              <a:lnSpc>
                <a:spcPct val="100000"/>
              </a:lnSpc>
              <a:spcAft>
                <a:spcPts val="0"/>
              </a:spcAft>
              <a:defRPr sz="4000" b="0" cap="all" baseline="0">
                <a:solidFill>
                  <a:schemeClr val="tx1"/>
                </a:solidFill>
              </a:defRPr>
            </a:lvl1pPr>
          </a:lstStyle>
          <a:p>
            <a:r>
              <a:rPr lang="de-DE" noProof="0" dirty="0" err="1"/>
              <a:t>Divider</a:t>
            </a:r>
            <a:r>
              <a:rPr lang="de-DE" noProof="0" dirty="0"/>
              <a:t>.</a:t>
            </a:r>
            <a:br>
              <a:rPr lang="de-DE" noProof="0" dirty="0"/>
            </a:br>
            <a:r>
              <a:rPr lang="de-DE" noProof="0" dirty="0" err="1"/>
              <a:t>Coloured</a:t>
            </a:r>
            <a:r>
              <a:rPr lang="de-DE" noProof="0" dirty="0"/>
              <a:t> Area </a:t>
            </a:r>
            <a:r>
              <a:rPr lang="de-DE" noProof="0" dirty="0" err="1"/>
              <a:t>or</a:t>
            </a:r>
            <a:r>
              <a:rPr lang="de-DE" noProof="0" dirty="0"/>
              <a:t> </a:t>
            </a:r>
            <a:br>
              <a:rPr lang="de-DE" noProof="0" dirty="0"/>
            </a:br>
            <a:r>
              <a:rPr lang="de-DE" noProof="0" dirty="0"/>
              <a:t>Picture on </a:t>
            </a:r>
            <a:r>
              <a:rPr lang="de-DE" noProof="0" dirty="0" err="1"/>
              <a:t>the</a:t>
            </a:r>
            <a:r>
              <a:rPr lang="de-DE" noProof="0" dirty="0"/>
              <a:t> </a:t>
            </a:r>
            <a:r>
              <a:rPr lang="de-DE" noProof="0" dirty="0" err="1"/>
              <a:t>right</a:t>
            </a:r>
            <a:r>
              <a:rPr lang="de-DE" noProof="0" dirty="0"/>
              <a:t>.</a:t>
            </a:r>
          </a:p>
        </p:txBody>
      </p:sp>
    </p:spTree>
    <p:extLst>
      <p:ext uri="{BB962C8B-B14F-4D97-AF65-F5344CB8AC3E}">
        <p14:creationId xmlns:p14="http://schemas.microsoft.com/office/powerpoint/2010/main" val="1492472247"/>
      </p:ext>
    </p:extLst>
  </p:cSld>
  <p:clrMapOvr>
    <a:masterClrMapping/>
  </p:clrMapOvr>
  <p:extLst>
    <p:ext uri="{DCECCB84-F9BA-43D5-87BE-67443E8EF086}">
      <p15:sldGuideLst xmlns:p15="http://schemas.microsoft.com/office/powerpoint/2012/main"/>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Grid | 1">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DEE7053F-DB9B-44B2-AD0F-3AB1F6CB5717}"/>
              </a:ext>
            </a:extLst>
          </p:cNvPr>
          <p:cNvGraphicFramePr>
            <a:graphicFrameLocks noChangeAspect="1"/>
          </p:cNvGraphicFramePr>
          <p:nvPr userDrawn="1">
            <p:custDataLst>
              <p:tags r:id="rId1"/>
            </p:custDataLst>
            <p:extLst>
              <p:ext uri="{D42A27DB-BD31-4B8C-83A1-F6EECF244321}">
                <p14:modId xmlns:p14="http://schemas.microsoft.com/office/powerpoint/2010/main" val="32631938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DEE7053F-DB9B-44B2-AD0F-3AB1F6CB571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488947" y="347184"/>
            <a:ext cx="11224684" cy="400110"/>
          </a:xfrm>
        </p:spPr>
        <p:txBody>
          <a:bodyPr vert="horz"/>
          <a:lstStyle>
            <a:lvl1pPr rtl="0">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3469343285"/>
      </p:ext>
    </p:extLst>
  </p:cSld>
  <p:clrMapOvr>
    <a:masterClrMapping/>
  </p:clrMapOvr>
  <p:extLst>
    <p:ext uri="{DCECCB84-F9BA-43D5-87BE-67443E8EF086}">
      <p15:sldGuideLst xmlns:p15="http://schemas.microsoft.com/office/powerpoint/2012/main"/>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Grid | 2">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C568A48D-FC8F-4A69-A7C6-8F5625DC62B3}"/>
              </a:ext>
            </a:extLst>
          </p:cNvPr>
          <p:cNvGraphicFramePr>
            <a:graphicFrameLocks noChangeAspect="1"/>
          </p:cNvGraphicFramePr>
          <p:nvPr userDrawn="1">
            <p:custDataLst>
              <p:tags r:id="rId1"/>
            </p:custDataLst>
            <p:extLst>
              <p:ext uri="{D42A27DB-BD31-4B8C-83A1-F6EECF244321}">
                <p14:modId xmlns:p14="http://schemas.microsoft.com/office/powerpoint/2010/main" val="30939781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C568A48D-FC8F-4A69-A7C6-8F5625DC62B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219417551"/>
      </p:ext>
    </p:extLst>
  </p:cSld>
  <p:clrMapOvr>
    <a:masterClrMapping/>
  </p:clrMapOvr>
  <p:extLst>
    <p:ext uri="{DCECCB84-F9BA-43D5-87BE-67443E8EF086}">
      <p15:sldGuideLst xmlns:p15="http://schemas.microsoft.com/office/powerpoint/2012/main">
        <p15:guide id="11" pos="3704">
          <p15:clr>
            <a:srgbClr val="FBAE40"/>
          </p15:clr>
        </p15:guide>
        <p15:guide id="12" pos="3976">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Grid | 3">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5D995C9-90CA-4EE8-9DD8-83F67413969C}"/>
              </a:ext>
            </a:extLst>
          </p:cNvPr>
          <p:cNvGraphicFramePr>
            <a:graphicFrameLocks noChangeAspect="1"/>
          </p:cNvGraphicFramePr>
          <p:nvPr userDrawn="1">
            <p:custDataLst>
              <p:tags r:id="rId1"/>
            </p:custDataLst>
            <p:extLst>
              <p:ext uri="{D42A27DB-BD31-4B8C-83A1-F6EECF244321}">
                <p14:modId xmlns:p14="http://schemas.microsoft.com/office/powerpoint/2010/main" val="31798025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45D995C9-90CA-4EE8-9DD8-83F67413969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488947" y="347184"/>
            <a:ext cx="11223628" cy="400110"/>
          </a:xfrm>
        </p:spPr>
        <p:txBody>
          <a:bodyPr vert="horz"/>
          <a:lstStyle>
            <a:lvl1pPr rtl="0">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1507432625"/>
      </p:ext>
    </p:extLst>
  </p:cSld>
  <p:clrMapOvr>
    <a:masterClrMapping/>
  </p:clrMapOvr>
  <p:extLst>
    <p:ext uri="{DCECCB84-F9BA-43D5-87BE-67443E8EF086}">
      <p15:sldGuideLst xmlns:p15="http://schemas.microsoft.com/office/powerpoint/2012/main">
        <p15:guide id="1" pos="2570">
          <p15:clr>
            <a:srgbClr val="FBAE40"/>
          </p15:clr>
        </p15:guide>
        <p15:guide id="2" pos="2712">
          <p15:clr>
            <a:srgbClr val="FBAE40"/>
          </p15:clr>
        </p15:guide>
        <p15:guide id="3" pos="5118">
          <p15:clr>
            <a:srgbClr val="FBAE40"/>
          </p15:clr>
        </p15:guide>
        <p15:guide id="4" pos="4974">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Grid | 4">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6A87CDE6-4D31-464C-B238-7EB6F6DBD01F}"/>
              </a:ext>
            </a:extLst>
          </p:cNvPr>
          <p:cNvGraphicFramePr>
            <a:graphicFrameLocks noChangeAspect="1"/>
          </p:cNvGraphicFramePr>
          <p:nvPr userDrawn="1">
            <p:custDataLst>
              <p:tags r:id="rId1"/>
            </p:custDataLst>
            <p:extLst>
              <p:ext uri="{D42A27DB-BD31-4B8C-83A1-F6EECF244321}">
                <p14:modId xmlns:p14="http://schemas.microsoft.com/office/powerpoint/2010/main" val="13268186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6A87CDE6-4D31-464C-B238-7EB6F6DBD01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488947" y="347184"/>
            <a:ext cx="11224684" cy="400110"/>
          </a:xfrm>
        </p:spPr>
        <p:txBody>
          <a:bodyPr vert="horz"/>
          <a:lstStyle>
            <a:lvl1pPr rtl="0">
              <a:lnSpc>
                <a:spcPct val="100000"/>
              </a:lnSpc>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2270907769"/>
      </p:ext>
    </p:extLst>
  </p:cSld>
  <p:clrMapOvr>
    <a:masterClrMapping/>
  </p:clrMapOvr>
  <p:extLst>
    <p:ext uri="{DCECCB84-F9BA-43D5-87BE-67443E8EF086}">
      <p15:sldGuideLst xmlns:p15="http://schemas.microsoft.com/office/powerpoint/2012/main">
        <p15:guide id="1" pos="1968">
          <p15:clr>
            <a:srgbClr val="FBAE40"/>
          </p15:clr>
        </p15:guide>
        <p15:guide id="2" pos="2111">
          <p15:clr>
            <a:srgbClr val="FBAE40"/>
          </p15:clr>
        </p15:guide>
        <p15:guide id="3" pos="3771">
          <p15:clr>
            <a:srgbClr val="FBAE40"/>
          </p15:clr>
        </p15:guide>
        <p15:guide id="4" pos="3915">
          <p15:clr>
            <a:srgbClr val="FBAE40"/>
          </p15:clr>
        </p15:guide>
        <p15:guide id="5" pos="5576">
          <p15:clr>
            <a:srgbClr val="FBAE40"/>
          </p15:clr>
        </p15:guide>
        <p15:guide id="6" pos="5720">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Grid | 2x2">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05645238-9DEC-4A72-9BA1-F517092FAE02}"/>
              </a:ext>
            </a:extLst>
          </p:cNvPr>
          <p:cNvGraphicFramePr>
            <a:graphicFrameLocks noChangeAspect="1"/>
          </p:cNvGraphicFramePr>
          <p:nvPr userDrawn="1">
            <p:custDataLst>
              <p:tags r:id="rId1"/>
            </p:custDataLst>
            <p:extLst>
              <p:ext uri="{D42A27DB-BD31-4B8C-83A1-F6EECF244321}">
                <p14:modId xmlns:p14="http://schemas.microsoft.com/office/powerpoint/2010/main" val="22212322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05645238-9DEC-4A72-9BA1-F517092FAE0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189381049"/>
      </p:ext>
    </p:extLst>
  </p:cSld>
  <p:clrMapOvr>
    <a:masterClrMapping/>
  </p:clrMapOvr>
  <p:extLst>
    <p:ext uri="{DCECCB84-F9BA-43D5-87BE-67443E8EF086}">
      <p15:sldGuideLst xmlns:p15="http://schemas.microsoft.com/office/powerpoint/2012/main">
        <p15:guide id="14" pos="3704">
          <p15:clr>
            <a:srgbClr val="FBAE40"/>
          </p15:clr>
        </p15:guide>
        <p15:guide id="15" pos="3976">
          <p15:clr>
            <a:srgbClr val="FBAE40"/>
          </p15:clr>
        </p15:guide>
        <p15:guide id="16" orient="horz" pos="2500">
          <p15:clr>
            <a:srgbClr val="FBAE40"/>
          </p15:clr>
        </p15:guide>
        <p15:guide id="17" orient="horz" pos="2364">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Content | 1">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D1CCC0F5-E43D-4616-B7C4-E058ADB680BD}"/>
              </a:ext>
            </a:extLst>
          </p:cNvPr>
          <p:cNvGraphicFramePr>
            <a:graphicFrameLocks noChangeAspect="1"/>
          </p:cNvGraphicFramePr>
          <p:nvPr userDrawn="1">
            <p:custDataLst>
              <p:tags r:id="rId1"/>
            </p:custDataLst>
            <p:extLst>
              <p:ext uri="{D42A27DB-BD31-4B8C-83A1-F6EECF244321}">
                <p14:modId xmlns:p14="http://schemas.microsoft.com/office/powerpoint/2010/main" val="385872884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D1CCC0F5-E43D-4616-B7C4-E058ADB680B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0" name="Inhaltsplatzhalter 1">
            <a:extLst>
              <a:ext uri="{FF2B5EF4-FFF2-40B4-BE49-F238E27FC236}">
                <a16:creationId xmlns:a16="http://schemas.microsoft.com/office/drawing/2014/main" id="{D9028297-F8A3-40B3-AA36-477ABB38F3E8}"/>
              </a:ext>
            </a:extLst>
          </p:cNvPr>
          <p:cNvSpPr>
            <a:spLocks noGrp="1"/>
          </p:cNvSpPr>
          <p:nvPr>
            <p:ph sz="quarter" idx="17" hasCustomPrompt="1"/>
          </p:nvPr>
        </p:nvSpPr>
        <p:spPr>
          <a:xfrm>
            <a:off x="488947" y="1413933"/>
            <a:ext cx="11224684"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cap="all" baseline="0"/>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3294899721"/>
      </p:ext>
    </p:extLst>
  </p:cSld>
  <p:clrMapOvr>
    <a:masterClrMapping/>
  </p:clrMapOvr>
  <p:extLst>
    <p:ext uri="{DCECCB84-F9BA-43D5-87BE-67443E8EF086}">
      <p15:sldGuideLst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Content | 2">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9873D050-8C41-4684-9B1D-81971AB52E6D}"/>
              </a:ext>
            </a:extLst>
          </p:cNvPr>
          <p:cNvGraphicFramePr>
            <a:graphicFrameLocks noChangeAspect="1"/>
          </p:cNvGraphicFramePr>
          <p:nvPr userDrawn="1">
            <p:custDataLst>
              <p:tags r:id="rId1"/>
            </p:custDataLst>
            <p:extLst>
              <p:ext uri="{D42A27DB-BD31-4B8C-83A1-F6EECF244321}">
                <p14:modId xmlns:p14="http://schemas.microsoft.com/office/powerpoint/2010/main" val="34365626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9873D050-8C41-4684-9B1D-81971AB52E6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4" name="Inhaltsplatzhalter 2">
            <a:extLst>
              <a:ext uri="{FF2B5EF4-FFF2-40B4-BE49-F238E27FC236}">
                <a16:creationId xmlns:a16="http://schemas.microsoft.com/office/drawing/2014/main" id="{BA9CD6AC-9C73-4D8F-9F5C-1CF35772BD39}"/>
              </a:ext>
            </a:extLst>
          </p:cNvPr>
          <p:cNvSpPr>
            <a:spLocks noGrp="1"/>
          </p:cNvSpPr>
          <p:nvPr>
            <p:ph sz="quarter" idx="19" hasCustomPrompt="1"/>
          </p:nvPr>
        </p:nvSpPr>
        <p:spPr>
          <a:xfrm>
            <a:off x="6317288" y="1413933"/>
            <a:ext cx="5396342"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2" name="Inhaltsplatzhalter 1">
            <a:extLst>
              <a:ext uri="{FF2B5EF4-FFF2-40B4-BE49-F238E27FC236}">
                <a16:creationId xmlns:a16="http://schemas.microsoft.com/office/drawing/2014/main" id="{4EA6A0CB-E01D-4647-9CEB-66AA9684281A}"/>
              </a:ext>
            </a:extLst>
          </p:cNvPr>
          <p:cNvSpPr>
            <a:spLocks noGrp="1"/>
          </p:cNvSpPr>
          <p:nvPr>
            <p:ph sz="quarter" idx="17" hasCustomPrompt="1"/>
          </p:nvPr>
        </p:nvSpPr>
        <p:spPr>
          <a:xfrm>
            <a:off x="488946" y="1413933"/>
            <a:ext cx="5396342"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1857263271"/>
      </p:ext>
    </p:extLst>
  </p:cSld>
  <p:clrMapOvr>
    <a:masterClrMapping/>
  </p:clrMapOvr>
  <p:extLst>
    <p:ext uri="{DCECCB84-F9BA-43D5-87BE-67443E8EF086}">
      <p15:sldGuideLst xmlns:p15="http://schemas.microsoft.com/office/powerpoint/2012/main">
        <p15:guide id="5" pos="3711">
          <p15:clr>
            <a:srgbClr val="FBAE40"/>
          </p15:clr>
        </p15:guide>
        <p15:guide id="6" pos="3976">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Content | 3">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F7C54160-9C46-4866-882D-50B5C096B17C}"/>
              </a:ext>
            </a:extLst>
          </p:cNvPr>
          <p:cNvGraphicFramePr>
            <a:graphicFrameLocks noChangeAspect="1"/>
          </p:cNvGraphicFramePr>
          <p:nvPr userDrawn="1">
            <p:custDataLst>
              <p:tags r:id="rId1"/>
            </p:custDataLst>
            <p:extLst>
              <p:ext uri="{D42A27DB-BD31-4B8C-83A1-F6EECF244321}">
                <p14:modId xmlns:p14="http://schemas.microsoft.com/office/powerpoint/2010/main" val="18666127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F7C54160-9C46-4866-882D-50B5C096B17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0" name="Inhaltsplatzhalter 3">
            <a:extLst>
              <a:ext uri="{FF2B5EF4-FFF2-40B4-BE49-F238E27FC236}">
                <a16:creationId xmlns:a16="http://schemas.microsoft.com/office/drawing/2014/main" id="{3988BB4E-F1CA-4BC0-993D-C218662BA852}"/>
              </a:ext>
            </a:extLst>
          </p:cNvPr>
          <p:cNvSpPr>
            <a:spLocks noGrp="1"/>
          </p:cNvSpPr>
          <p:nvPr>
            <p:ph sz="quarter" idx="21" hasCustomPrompt="1"/>
          </p:nvPr>
        </p:nvSpPr>
        <p:spPr>
          <a:xfrm>
            <a:off x="8116069" y="1413933"/>
            <a:ext cx="359756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8" name="Inhaltsplatzhalter 2">
            <a:extLst>
              <a:ext uri="{FF2B5EF4-FFF2-40B4-BE49-F238E27FC236}">
                <a16:creationId xmlns:a16="http://schemas.microsoft.com/office/drawing/2014/main" id="{0D7FB171-0CB4-4740-8625-DD15BF1FF8DA}"/>
              </a:ext>
            </a:extLst>
          </p:cNvPr>
          <p:cNvSpPr>
            <a:spLocks noGrp="1"/>
          </p:cNvSpPr>
          <p:nvPr>
            <p:ph sz="quarter" idx="19" hasCustomPrompt="1"/>
          </p:nvPr>
        </p:nvSpPr>
        <p:spPr>
          <a:xfrm>
            <a:off x="4302508" y="1413933"/>
            <a:ext cx="359756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6" name="Inhaltsplatzhalter 1">
            <a:extLst>
              <a:ext uri="{FF2B5EF4-FFF2-40B4-BE49-F238E27FC236}">
                <a16:creationId xmlns:a16="http://schemas.microsoft.com/office/drawing/2014/main" id="{51462A60-9CA1-461B-A29A-E91D63B6095E}"/>
              </a:ext>
            </a:extLst>
          </p:cNvPr>
          <p:cNvSpPr>
            <a:spLocks noGrp="1"/>
          </p:cNvSpPr>
          <p:nvPr>
            <p:ph sz="quarter" idx="17" hasCustomPrompt="1"/>
          </p:nvPr>
        </p:nvSpPr>
        <p:spPr>
          <a:xfrm>
            <a:off x="488947" y="1413933"/>
            <a:ext cx="359756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933679147"/>
      </p:ext>
    </p:extLst>
  </p:cSld>
  <p:clrMapOvr>
    <a:masterClrMapping/>
  </p:clrMapOvr>
  <p:extLst>
    <p:ext uri="{DCECCB84-F9BA-43D5-87BE-67443E8EF086}">
      <p15:sldGuideLst xmlns:p15="http://schemas.microsoft.com/office/powerpoint/2012/main">
        <p15:guide id="1" pos="2577">
          <p15:clr>
            <a:srgbClr val="FBAE40"/>
          </p15:clr>
        </p15:guide>
        <p15:guide id="4" pos="4978">
          <p15:clr>
            <a:srgbClr val="FBAE40"/>
          </p15:clr>
        </p15:guide>
        <p15:guide id="5" pos="2710">
          <p15:clr>
            <a:srgbClr val="FBAE40"/>
          </p15:clr>
        </p15:guide>
        <p15:guide id="6" pos="511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 1">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D1CCC0F5-E43D-4616-B7C4-E058ADB680BD}"/>
              </a:ext>
            </a:extLst>
          </p:cNvPr>
          <p:cNvGraphicFramePr>
            <a:graphicFrameLocks noChangeAspect="1"/>
          </p:cNvGraphicFramePr>
          <p:nvPr userDrawn="1">
            <p:custDataLst>
              <p:tags r:id="rId1"/>
            </p:custDataLst>
            <p:extLst>
              <p:ext uri="{D42A27DB-BD31-4B8C-83A1-F6EECF244321}">
                <p14:modId xmlns:p14="http://schemas.microsoft.com/office/powerpoint/2010/main" val="385872884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D1CCC0F5-E43D-4616-B7C4-E058ADB680B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0" name="Inhaltsplatzhalter 1">
            <a:extLst>
              <a:ext uri="{FF2B5EF4-FFF2-40B4-BE49-F238E27FC236}">
                <a16:creationId xmlns:a16="http://schemas.microsoft.com/office/drawing/2014/main" id="{D9028297-F8A3-40B3-AA36-477ABB38F3E8}"/>
              </a:ext>
            </a:extLst>
          </p:cNvPr>
          <p:cNvSpPr>
            <a:spLocks noGrp="1"/>
          </p:cNvSpPr>
          <p:nvPr>
            <p:ph sz="quarter" idx="17" hasCustomPrompt="1"/>
          </p:nvPr>
        </p:nvSpPr>
        <p:spPr>
          <a:xfrm>
            <a:off x="488947" y="1413933"/>
            <a:ext cx="11224684"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cap="all" baseline="0"/>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1568052925"/>
      </p:ext>
    </p:extLst>
  </p:cSld>
  <p:clrMapOvr>
    <a:masterClrMapping/>
  </p:clrMapOvr>
  <p:extLst>
    <p:ext uri="{DCECCB84-F9BA-43D5-87BE-67443E8EF086}">
      <p15:sldGuideLst xmlns:p15="http://schemas.microsoft.com/office/powerpoint/2012/main"/>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Content | 4">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562CC6E-EDA2-4F9E-A09B-A2E54AB188C9}"/>
              </a:ext>
            </a:extLst>
          </p:cNvPr>
          <p:cNvGraphicFramePr>
            <a:graphicFrameLocks noChangeAspect="1"/>
          </p:cNvGraphicFramePr>
          <p:nvPr userDrawn="1">
            <p:custDataLst>
              <p:tags r:id="rId1"/>
            </p:custDataLst>
            <p:extLst>
              <p:ext uri="{D42A27DB-BD31-4B8C-83A1-F6EECF244321}">
                <p14:modId xmlns:p14="http://schemas.microsoft.com/office/powerpoint/2010/main" val="36791017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2562CC6E-EDA2-4F9E-A09B-A2E54AB188C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4" name="Inhaltsplatzhalter 4">
            <a:extLst>
              <a:ext uri="{FF2B5EF4-FFF2-40B4-BE49-F238E27FC236}">
                <a16:creationId xmlns:a16="http://schemas.microsoft.com/office/drawing/2014/main" id="{8BA2F5EE-5EBD-4514-8AF6-B05EC345392F}"/>
              </a:ext>
            </a:extLst>
          </p:cNvPr>
          <p:cNvSpPr>
            <a:spLocks noGrp="1"/>
          </p:cNvSpPr>
          <p:nvPr>
            <p:ph sz="quarter" idx="23" hasCustomPrompt="1"/>
          </p:nvPr>
        </p:nvSpPr>
        <p:spPr>
          <a:xfrm>
            <a:off x="9069460" y="1413933"/>
            <a:ext cx="264417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32" name="Inhaltsplatzhalter 3">
            <a:extLst>
              <a:ext uri="{FF2B5EF4-FFF2-40B4-BE49-F238E27FC236}">
                <a16:creationId xmlns:a16="http://schemas.microsoft.com/office/drawing/2014/main" id="{60EC06ED-6F07-4680-9AE2-23D7698B36DA}"/>
              </a:ext>
            </a:extLst>
          </p:cNvPr>
          <p:cNvSpPr>
            <a:spLocks noGrp="1"/>
          </p:cNvSpPr>
          <p:nvPr>
            <p:ph sz="quarter" idx="21" hasCustomPrompt="1"/>
          </p:nvPr>
        </p:nvSpPr>
        <p:spPr>
          <a:xfrm>
            <a:off x="6209289" y="1413933"/>
            <a:ext cx="264417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30" name="Inhaltsplatzhalter 2">
            <a:extLst>
              <a:ext uri="{FF2B5EF4-FFF2-40B4-BE49-F238E27FC236}">
                <a16:creationId xmlns:a16="http://schemas.microsoft.com/office/drawing/2014/main" id="{027E4EC2-9005-40D4-918C-FD11293AE431}"/>
              </a:ext>
            </a:extLst>
          </p:cNvPr>
          <p:cNvSpPr>
            <a:spLocks noGrp="1"/>
          </p:cNvSpPr>
          <p:nvPr>
            <p:ph sz="quarter" idx="19" hasCustomPrompt="1"/>
          </p:nvPr>
        </p:nvSpPr>
        <p:spPr>
          <a:xfrm>
            <a:off x="3349118" y="1413933"/>
            <a:ext cx="264417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8" name="Inhaltsplatzhalter 1">
            <a:extLst>
              <a:ext uri="{FF2B5EF4-FFF2-40B4-BE49-F238E27FC236}">
                <a16:creationId xmlns:a16="http://schemas.microsoft.com/office/drawing/2014/main" id="{CD857AE5-6C50-432B-94B7-EC5D4821331B}"/>
              </a:ext>
            </a:extLst>
          </p:cNvPr>
          <p:cNvSpPr>
            <a:spLocks noGrp="1"/>
          </p:cNvSpPr>
          <p:nvPr>
            <p:ph sz="quarter" idx="17" hasCustomPrompt="1"/>
          </p:nvPr>
        </p:nvSpPr>
        <p:spPr>
          <a:xfrm>
            <a:off x="488947" y="1413933"/>
            <a:ext cx="264417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3906448008"/>
      </p:ext>
    </p:extLst>
  </p:cSld>
  <p:clrMapOvr>
    <a:masterClrMapping/>
  </p:clrMapOvr>
  <p:extLst>
    <p:ext uri="{DCECCB84-F9BA-43D5-87BE-67443E8EF086}">
      <p15:sldGuideLst xmlns:p15="http://schemas.microsoft.com/office/powerpoint/2012/main">
        <p15:guide id="6" pos="5705">
          <p15:clr>
            <a:srgbClr val="FBAE40"/>
          </p15:clr>
        </p15:guide>
        <p15:guide id="7" pos="1977">
          <p15:clr>
            <a:srgbClr val="FBAE40"/>
          </p15:clr>
        </p15:guide>
        <p15:guide id="8" pos="2104">
          <p15:clr>
            <a:srgbClr val="FBAE40"/>
          </p15:clr>
        </p15:guide>
        <p15:guide id="9" pos="3777">
          <p15:clr>
            <a:srgbClr val="FBAE40"/>
          </p15:clr>
        </p15:guide>
        <p15:guide id="10" pos="3905">
          <p15:clr>
            <a:srgbClr val="FBAE40"/>
          </p15:clr>
        </p15:guide>
        <p15:guide id="11" pos="5576">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Content | 2x2">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78D39B1E-A015-4084-940D-8BBABCAACD8C}"/>
              </a:ext>
            </a:extLst>
          </p:cNvPr>
          <p:cNvGraphicFramePr>
            <a:graphicFrameLocks noChangeAspect="1"/>
          </p:cNvGraphicFramePr>
          <p:nvPr userDrawn="1">
            <p:custDataLst>
              <p:tags r:id="rId1"/>
            </p:custDataLst>
            <p:extLst>
              <p:ext uri="{D42A27DB-BD31-4B8C-83A1-F6EECF244321}">
                <p14:modId xmlns:p14="http://schemas.microsoft.com/office/powerpoint/2010/main" val="22282133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5" name="Objekt 4" hidden="1">
                        <a:extLst>
                          <a:ext uri="{FF2B5EF4-FFF2-40B4-BE49-F238E27FC236}">
                            <a16:creationId xmlns:a16="http://schemas.microsoft.com/office/drawing/2014/main" id="{78D39B1E-A015-4084-940D-8BBABCAACD8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Inhaltsplatzhalter 4"/>
          <p:cNvSpPr>
            <a:spLocks noGrp="1"/>
          </p:cNvSpPr>
          <p:nvPr>
            <p:ph sz="quarter" idx="13" hasCustomPrompt="1"/>
          </p:nvPr>
        </p:nvSpPr>
        <p:spPr>
          <a:xfrm>
            <a:off x="6317289" y="3968784"/>
            <a:ext cx="5396342" cy="2339940"/>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8" name="Inhaltsplatzhalter 3"/>
          <p:cNvSpPr>
            <a:spLocks noGrp="1"/>
          </p:cNvSpPr>
          <p:nvPr>
            <p:ph sz="quarter" idx="12" hasCustomPrompt="1"/>
          </p:nvPr>
        </p:nvSpPr>
        <p:spPr>
          <a:xfrm>
            <a:off x="488947" y="3968784"/>
            <a:ext cx="5396342" cy="2339940"/>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6" name="Inhaltsplatzhalter 2"/>
          <p:cNvSpPr>
            <a:spLocks noGrp="1"/>
          </p:cNvSpPr>
          <p:nvPr>
            <p:ph sz="quarter" idx="11" hasCustomPrompt="1"/>
          </p:nvPr>
        </p:nvSpPr>
        <p:spPr>
          <a:xfrm>
            <a:off x="6317289" y="1413932"/>
            <a:ext cx="5396342" cy="233885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4" name="Inhaltsplatzhalter 1"/>
          <p:cNvSpPr>
            <a:spLocks noGrp="1"/>
          </p:cNvSpPr>
          <p:nvPr>
            <p:ph sz="quarter" idx="10" hasCustomPrompt="1"/>
          </p:nvPr>
        </p:nvSpPr>
        <p:spPr>
          <a:xfrm>
            <a:off x="488947" y="1413932"/>
            <a:ext cx="5396342" cy="233885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260716885"/>
      </p:ext>
    </p:extLst>
  </p:cSld>
  <p:clrMapOvr>
    <a:masterClrMapping/>
  </p:clrMapOvr>
  <p:extLst>
    <p:ext uri="{DCECCB84-F9BA-43D5-87BE-67443E8EF086}">
      <p15:sldGuideLst xmlns:p15="http://schemas.microsoft.com/office/powerpoint/2012/main">
        <p15:guide id="13" pos="3711">
          <p15:clr>
            <a:srgbClr val="FBAE40"/>
          </p15:clr>
        </p15:guide>
        <p15:guide id="14" pos="3977">
          <p15:clr>
            <a:srgbClr val="FBAE40"/>
          </p15:clr>
        </p15:guide>
        <p15:guide id="15" orient="horz" pos="2365">
          <p15:clr>
            <a:srgbClr val="FBAE40"/>
          </p15:clr>
        </p15:guide>
        <p15:guide id="16" orient="horz" pos="2500">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Content | Area">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54C7F330-3D64-4FB0-93F8-C1BA49AFA826}"/>
              </a:ext>
            </a:extLst>
          </p:cNvPr>
          <p:cNvGraphicFramePr>
            <a:graphicFrameLocks noChangeAspect="1"/>
          </p:cNvGraphicFramePr>
          <p:nvPr userDrawn="1">
            <p:custDataLst>
              <p:tags r:id="rId1"/>
            </p:custDataLst>
            <p:extLst>
              <p:ext uri="{D42A27DB-BD31-4B8C-83A1-F6EECF244321}">
                <p14:modId xmlns:p14="http://schemas.microsoft.com/office/powerpoint/2010/main" val="30925357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5" name="Objekt 4" hidden="1">
                        <a:extLst>
                          <a:ext uri="{FF2B5EF4-FFF2-40B4-BE49-F238E27FC236}">
                            <a16:creationId xmlns:a16="http://schemas.microsoft.com/office/drawing/2014/main" id="{54C7F330-3D64-4FB0-93F8-C1BA49AFA82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tabLst>
                <a:tab pos="4927600" algn="l"/>
              </a:tabLs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3" name="Rechteck 2">
            <a:extLst>
              <a:ext uri="{FF2B5EF4-FFF2-40B4-BE49-F238E27FC236}">
                <a16:creationId xmlns:a16="http://schemas.microsoft.com/office/drawing/2014/main" id="{1DF2DED3-0602-4827-AE5B-D7DA542659F4}"/>
              </a:ext>
            </a:extLst>
          </p:cNvPr>
          <p:cNvSpPr>
            <a:spLocks/>
          </p:cNvSpPr>
          <p:nvPr userDrawn="1"/>
        </p:nvSpPr>
        <p:spPr>
          <a:xfrm>
            <a:off x="0" y="1244598"/>
            <a:ext cx="12192000" cy="5326065"/>
          </a:xfrm>
          <a:prstGeom prst="rect">
            <a:avLst/>
          </a:prstGeom>
          <a:gradFill>
            <a:gsLst>
              <a:gs pos="1000">
                <a:schemeClr val="accent4"/>
              </a:gs>
              <a:gs pos="100000">
                <a:schemeClr val="accent6"/>
              </a:gs>
            </a:gsLst>
            <a:lin ang="5400000" scaled="0"/>
          </a:gradFill>
        </p:spPr>
        <p:txBody>
          <a:bodyPr vert="horz" lIns="0" tIns="0" rIns="0" bIns="720000" rtlCol="0" anchor="ctr" anchorCtr="0">
            <a:noAutofit/>
          </a:bodyPr>
          <a:lstStyle/>
          <a:p>
            <a:pPr lvl="0" indent="0" algn="ctr">
              <a:lnSpc>
                <a:spcPct val="100000"/>
              </a:lnSpc>
              <a:spcBef>
                <a:spcPts val="0"/>
              </a:spcBef>
              <a:spcAft>
                <a:spcPts val="600"/>
              </a:spcAft>
              <a:buClr>
                <a:schemeClr val="tx2"/>
              </a:buClr>
              <a:buFont typeface="Wingdings" panose="05000000000000000000" pitchFamily="2" charset="2"/>
              <a:buNone/>
            </a:pPr>
            <a:endParaRPr lang="de-DE" dirty="0">
              <a:solidFill>
                <a:schemeClr val="tx1"/>
              </a:solidFill>
            </a:endParaRPr>
          </a:p>
        </p:txBody>
      </p:sp>
    </p:spTree>
    <p:extLst>
      <p:ext uri="{BB962C8B-B14F-4D97-AF65-F5344CB8AC3E}">
        <p14:creationId xmlns:p14="http://schemas.microsoft.com/office/powerpoint/2010/main" val="3323164200"/>
      </p:ext>
    </p:extLst>
  </p:cSld>
  <p:clrMapOvr>
    <a:masterClrMapping/>
  </p:clrMapOvr>
  <p:extLst>
    <p:ext uri="{DCECCB84-F9BA-43D5-87BE-67443E8EF086}">
      <p15:sldGuideLst xmlns:p15="http://schemas.microsoft.com/office/powerpoint/2012/main"/>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ontent | Picture Left">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F2FD9A65-9362-4228-B368-164FA84D1704}"/>
              </a:ext>
            </a:extLst>
          </p:cNvPr>
          <p:cNvGraphicFramePr>
            <a:graphicFrameLocks noChangeAspect="1"/>
          </p:cNvGraphicFramePr>
          <p:nvPr userDrawn="1">
            <p:custDataLst>
              <p:tags r:id="rId1"/>
            </p:custDataLst>
            <p:extLst>
              <p:ext uri="{D42A27DB-BD31-4B8C-83A1-F6EECF244321}">
                <p14:modId xmlns:p14="http://schemas.microsoft.com/office/powerpoint/2010/main" val="4565250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5" name="Objekt 4" hidden="1">
                        <a:extLst>
                          <a:ext uri="{FF2B5EF4-FFF2-40B4-BE49-F238E27FC236}">
                            <a16:creationId xmlns:a16="http://schemas.microsoft.com/office/drawing/2014/main" id="{F2FD9A65-9362-4228-B368-164FA84D170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Inhaltsplatzhalter 1"/>
          <p:cNvSpPr>
            <a:spLocks noGrp="1"/>
          </p:cNvSpPr>
          <p:nvPr>
            <p:ph sz="quarter" idx="10" hasCustomPrompt="1"/>
          </p:nvPr>
        </p:nvSpPr>
        <p:spPr>
          <a:xfrm>
            <a:off x="6316130" y="1413933"/>
            <a:ext cx="539750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4" name="Bildplatzhalter 1">
            <a:extLst>
              <a:ext uri="{FF2B5EF4-FFF2-40B4-BE49-F238E27FC236}">
                <a16:creationId xmlns:a16="http://schemas.microsoft.com/office/drawing/2014/main" id="{5730C142-F37E-4F0E-997D-1B4882F0DF69}"/>
              </a:ext>
            </a:extLst>
          </p:cNvPr>
          <p:cNvSpPr>
            <a:spLocks noGrp="1"/>
          </p:cNvSpPr>
          <p:nvPr>
            <p:ph type="pic" sz="quarter" idx="12" hasCustomPrompt="1"/>
          </p:nvPr>
        </p:nvSpPr>
        <p:spPr>
          <a:xfrm>
            <a:off x="0" y="1413933"/>
            <a:ext cx="5886447" cy="4894792"/>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1769949500"/>
      </p:ext>
    </p:extLst>
  </p:cSld>
  <p:clrMapOvr>
    <a:masterClrMapping/>
  </p:clrMapOvr>
  <p:extLst>
    <p:ext uri="{DCECCB84-F9BA-43D5-87BE-67443E8EF086}">
      <p15:sldGuideLst xmlns:p15="http://schemas.microsoft.com/office/powerpoint/2012/main">
        <p15:guide id="11" pos="3713">
          <p15:clr>
            <a:srgbClr val="FBAE40"/>
          </p15:clr>
        </p15:guide>
        <p15:guide id="12" pos="3969">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Content | Picture Right">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E3B85CB-7648-45C2-8AA4-9F501EFD0459}"/>
              </a:ext>
            </a:extLst>
          </p:cNvPr>
          <p:cNvGraphicFramePr>
            <a:graphicFrameLocks noChangeAspect="1"/>
          </p:cNvGraphicFramePr>
          <p:nvPr userDrawn="1">
            <p:custDataLst>
              <p:tags r:id="rId1"/>
            </p:custDataLst>
            <p:extLst>
              <p:ext uri="{D42A27DB-BD31-4B8C-83A1-F6EECF244321}">
                <p14:modId xmlns:p14="http://schemas.microsoft.com/office/powerpoint/2010/main" val="28647526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4E3B85CB-7648-45C2-8AA4-9F501EFD045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Inhaltsplatzhalter 1"/>
          <p:cNvSpPr>
            <a:spLocks noGrp="1"/>
          </p:cNvSpPr>
          <p:nvPr>
            <p:ph sz="quarter" idx="10" hasCustomPrompt="1"/>
          </p:nvPr>
        </p:nvSpPr>
        <p:spPr>
          <a:xfrm>
            <a:off x="488947" y="1413933"/>
            <a:ext cx="539750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5" name="Bildplatzhalter 3">
            <a:extLst>
              <a:ext uri="{FF2B5EF4-FFF2-40B4-BE49-F238E27FC236}">
                <a16:creationId xmlns:a16="http://schemas.microsoft.com/office/drawing/2014/main" id="{5FB2A3B7-A796-4B19-828B-216A63DF6888}"/>
              </a:ext>
            </a:extLst>
          </p:cNvPr>
          <p:cNvSpPr>
            <a:spLocks noGrp="1"/>
          </p:cNvSpPr>
          <p:nvPr>
            <p:ph type="pic" sz="quarter" idx="12" hasCustomPrompt="1"/>
          </p:nvPr>
        </p:nvSpPr>
        <p:spPr>
          <a:xfrm>
            <a:off x="6305553" y="1413933"/>
            <a:ext cx="5886447" cy="4894792"/>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Tree>
    <p:extLst>
      <p:ext uri="{BB962C8B-B14F-4D97-AF65-F5344CB8AC3E}">
        <p14:creationId xmlns:p14="http://schemas.microsoft.com/office/powerpoint/2010/main" val="253217673"/>
      </p:ext>
    </p:extLst>
  </p:cSld>
  <p:clrMapOvr>
    <a:masterClrMapping/>
  </p:clrMapOvr>
  <p:extLst>
    <p:ext uri="{DCECCB84-F9BA-43D5-87BE-67443E8EF086}">
      <p15:sldGuideLst xmlns:p15="http://schemas.microsoft.com/office/powerpoint/2012/main">
        <p15:guide id="9" pos="3713">
          <p15:clr>
            <a:srgbClr val="FBAE40"/>
          </p15:clr>
        </p15:guide>
        <p15:guide id="10" pos="3969">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Content | Picture | 2">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8ECEF4E8-D1ED-4741-8EA5-2F059DE1A839}"/>
              </a:ext>
            </a:extLst>
          </p:cNvPr>
          <p:cNvGraphicFramePr>
            <a:graphicFrameLocks noChangeAspect="1"/>
          </p:cNvGraphicFramePr>
          <p:nvPr userDrawn="1">
            <p:custDataLst>
              <p:tags r:id="rId1"/>
            </p:custDataLst>
            <p:extLst>
              <p:ext uri="{D42A27DB-BD31-4B8C-83A1-F6EECF244321}">
                <p14:modId xmlns:p14="http://schemas.microsoft.com/office/powerpoint/2010/main" val="40541619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8ECEF4E8-D1ED-4741-8EA5-2F059DE1A83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2">
            <a:extLst>
              <a:ext uri="{FF2B5EF4-FFF2-40B4-BE49-F238E27FC236}">
                <a16:creationId xmlns:a16="http://schemas.microsoft.com/office/drawing/2014/main" id="{21DD1C87-BB96-419F-854D-07AA4BC5BBB7}"/>
              </a:ext>
            </a:extLst>
          </p:cNvPr>
          <p:cNvSpPr>
            <a:spLocks noGrp="1"/>
          </p:cNvSpPr>
          <p:nvPr>
            <p:ph type="pic" sz="quarter" idx="15" hasCustomPrompt="1"/>
          </p:nvPr>
        </p:nvSpPr>
        <p:spPr>
          <a:xfrm>
            <a:off x="6317289" y="1413933"/>
            <a:ext cx="5396342" cy="2338866"/>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7" name="Bildplatzhalter 1">
            <a:extLst>
              <a:ext uri="{FF2B5EF4-FFF2-40B4-BE49-F238E27FC236}">
                <a16:creationId xmlns:a16="http://schemas.microsoft.com/office/drawing/2014/main" id="{002A9939-48F2-4545-B99B-4FBDD4F4661C}"/>
              </a:ext>
            </a:extLst>
          </p:cNvPr>
          <p:cNvSpPr>
            <a:spLocks noGrp="1"/>
          </p:cNvSpPr>
          <p:nvPr>
            <p:ph type="pic" sz="quarter" idx="14" hasCustomPrompt="1"/>
          </p:nvPr>
        </p:nvSpPr>
        <p:spPr>
          <a:xfrm>
            <a:off x="488947" y="1413933"/>
            <a:ext cx="5396342" cy="2338866"/>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12" name="Inhaltsplatzhalter 1">
            <a:extLst>
              <a:ext uri="{FF2B5EF4-FFF2-40B4-BE49-F238E27FC236}">
                <a16:creationId xmlns:a16="http://schemas.microsoft.com/office/drawing/2014/main" id="{21A07BCC-CBB3-45C5-871C-CEC015A95C59}"/>
              </a:ext>
            </a:extLst>
          </p:cNvPr>
          <p:cNvSpPr>
            <a:spLocks noGrp="1"/>
          </p:cNvSpPr>
          <p:nvPr>
            <p:ph sz="quarter" idx="10" hasCustomPrompt="1"/>
          </p:nvPr>
        </p:nvSpPr>
        <p:spPr>
          <a:xfrm>
            <a:off x="488947" y="3968797"/>
            <a:ext cx="5397501" cy="2339927"/>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13" name="Inhaltsplatzhalter 1">
            <a:extLst>
              <a:ext uri="{FF2B5EF4-FFF2-40B4-BE49-F238E27FC236}">
                <a16:creationId xmlns:a16="http://schemas.microsoft.com/office/drawing/2014/main" id="{4842ABB0-6221-4430-AD7F-233AE6B84AB9}"/>
              </a:ext>
            </a:extLst>
          </p:cNvPr>
          <p:cNvSpPr>
            <a:spLocks noGrp="1"/>
          </p:cNvSpPr>
          <p:nvPr>
            <p:ph sz="quarter" idx="16" hasCustomPrompt="1"/>
          </p:nvPr>
        </p:nvSpPr>
        <p:spPr>
          <a:xfrm>
            <a:off x="6316130" y="3968798"/>
            <a:ext cx="5397501" cy="2339927"/>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Tree>
    <p:extLst>
      <p:ext uri="{BB962C8B-B14F-4D97-AF65-F5344CB8AC3E}">
        <p14:creationId xmlns:p14="http://schemas.microsoft.com/office/powerpoint/2010/main" val="1456009117"/>
      </p:ext>
    </p:extLst>
  </p:cSld>
  <p:clrMapOvr>
    <a:masterClrMapping/>
  </p:clrMapOvr>
  <p:extLst>
    <p:ext uri="{DCECCB84-F9BA-43D5-87BE-67443E8EF086}">
      <p15:sldGuideLst xmlns:p15="http://schemas.microsoft.com/office/powerpoint/2012/main">
        <p15:guide id="13" pos="3977">
          <p15:clr>
            <a:srgbClr val="FBAE40"/>
          </p15:clr>
        </p15:guide>
        <p15:guide id="14" pos="3713">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Content | Picture | 3">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8C59CFA-1435-478E-96A7-9D9FDB54C8FF}"/>
              </a:ext>
            </a:extLst>
          </p:cNvPr>
          <p:cNvGraphicFramePr>
            <a:graphicFrameLocks noChangeAspect="1"/>
          </p:cNvGraphicFramePr>
          <p:nvPr userDrawn="1">
            <p:custDataLst>
              <p:tags r:id="rId1"/>
            </p:custDataLst>
            <p:extLst>
              <p:ext uri="{D42A27DB-BD31-4B8C-83A1-F6EECF244321}">
                <p14:modId xmlns:p14="http://schemas.microsoft.com/office/powerpoint/2010/main" val="2658118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58C59CFA-1435-478E-96A7-9D9FDB54C8F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Bildplatzhalter 3">
            <a:extLst>
              <a:ext uri="{FF2B5EF4-FFF2-40B4-BE49-F238E27FC236}">
                <a16:creationId xmlns:a16="http://schemas.microsoft.com/office/drawing/2014/main" id="{C1CC7D62-9893-4BEA-8A91-B49BF94C3615}"/>
              </a:ext>
            </a:extLst>
          </p:cNvPr>
          <p:cNvSpPr>
            <a:spLocks noGrp="1"/>
          </p:cNvSpPr>
          <p:nvPr>
            <p:ph type="pic" sz="quarter" idx="18" hasCustomPrompt="1"/>
          </p:nvPr>
        </p:nvSpPr>
        <p:spPr>
          <a:xfrm>
            <a:off x="8116069" y="1413933"/>
            <a:ext cx="3597561" cy="2246089"/>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11" name="Bildplatzhalter 2">
            <a:extLst>
              <a:ext uri="{FF2B5EF4-FFF2-40B4-BE49-F238E27FC236}">
                <a16:creationId xmlns:a16="http://schemas.microsoft.com/office/drawing/2014/main" id="{D8F13227-C5D1-4782-B063-BEEC402A95A8}"/>
              </a:ext>
            </a:extLst>
          </p:cNvPr>
          <p:cNvSpPr>
            <a:spLocks noGrp="1"/>
          </p:cNvSpPr>
          <p:nvPr>
            <p:ph type="pic" sz="quarter" idx="17" hasCustomPrompt="1"/>
          </p:nvPr>
        </p:nvSpPr>
        <p:spPr>
          <a:xfrm>
            <a:off x="4302508" y="1413933"/>
            <a:ext cx="3597561" cy="2246089"/>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9" name="Bildplatzhalter 1">
            <a:extLst>
              <a:ext uri="{FF2B5EF4-FFF2-40B4-BE49-F238E27FC236}">
                <a16:creationId xmlns:a16="http://schemas.microsoft.com/office/drawing/2014/main" id="{8E88005D-BECE-427C-8BF8-4FB5D6607AFF}"/>
              </a:ext>
            </a:extLst>
          </p:cNvPr>
          <p:cNvSpPr>
            <a:spLocks noGrp="1"/>
          </p:cNvSpPr>
          <p:nvPr>
            <p:ph type="pic" sz="quarter" idx="16" hasCustomPrompt="1"/>
          </p:nvPr>
        </p:nvSpPr>
        <p:spPr>
          <a:xfrm>
            <a:off x="488947" y="1413933"/>
            <a:ext cx="3597561" cy="2246089"/>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15" name="Inhaltsplatzhalter 1">
            <a:extLst>
              <a:ext uri="{FF2B5EF4-FFF2-40B4-BE49-F238E27FC236}">
                <a16:creationId xmlns:a16="http://schemas.microsoft.com/office/drawing/2014/main" id="{F618BC1E-BA4B-4C2D-9055-151550F2576F}"/>
              </a:ext>
            </a:extLst>
          </p:cNvPr>
          <p:cNvSpPr>
            <a:spLocks noGrp="1"/>
          </p:cNvSpPr>
          <p:nvPr>
            <p:ph sz="quarter" idx="10" hasCustomPrompt="1"/>
          </p:nvPr>
        </p:nvSpPr>
        <p:spPr>
          <a:xfrm>
            <a:off x="488947" y="3876023"/>
            <a:ext cx="3597561" cy="2432702"/>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17" name="Inhaltsplatzhalter 1">
            <a:extLst>
              <a:ext uri="{FF2B5EF4-FFF2-40B4-BE49-F238E27FC236}">
                <a16:creationId xmlns:a16="http://schemas.microsoft.com/office/drawing/2014/main" id="{39749FF8-9C62-429D-B248-147D3882DD4E}"/>
              </a:ext>
            </a:extLst>
          </p:cNvPr>
          <p:cNvSpPr>
            <a:spLocks noGrp="1"/>
          </p:cNvSpPr>
          <p:nvPr>
            <p:ph sz="quarter" idx="19" hasCustomPrompt="1"/>
          </p:nvPr>
        </p:nvSpPr>
        <p:spPr>
          <a:xfrm>
            <a:off x="4302508" y="3876023"/>
            <a:ext cx="3597561" cy="2432702"/>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18" name="Inhaltsplatzhalter 1">
            <a:extLst>
              <a:ext uri="{FF2B5EF4-FFF2-40B4-BE49-F238E27FC236}">
                <a16:creationId xmlns:a16="http://schemas.microsoft.com/office/drawing/2014/main" id="{0B2A38E1-027A-4A9E-9C3E-5F354A4A6ADC}"/>
              </a:ext>
            </a:extLst>
          </p:cNvPr>
          <p:cNvSpPr>
            <a:spLocks noGrp="1"/>
          </p:cNvSpPr>
          <p:nvPr>
            <p:ph sz="quarter" idx="20" hasCustomPrompt="1"/>
          </p:nvPr>
        </p:nvSpPr>
        <p:spPr>
          <a:xfrm>
            <a:off x="8116069" y="3876023"/>
            <a:ext cx="3597561" cy="2432702"/>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Tree>
    <p:extLst>
      <p:ext uri="{BB962C8B-B14F-4D97-AF65-F5344CB8AC3E}">
        <p14:creationId xmlns:p14="http://schemas.microsoft.com/office/powerpoint/2010/main" val="870275830"/>
      </p:ext>
    </p:extLst>
  </p:cSld>
  <p:clrMapOvr>
    <a:masterClrMapping/>
  </p:clrMapOvr>
  <p:extLst>
    <p:ext uri="{DCECCB84-F9BA-43D5-87BE-67443E8EF086}">
      <p15:sldGuideLst xmlns:p15="http://schemas.microsoft.com/office/powerpoint/2012/main">
        <p15:guide id="13" pos="2577">
          <p15:clr>
            <a:srgbClr val="FBAE40"/>
          </p15:clr>
        </p15:guide>
        <p15:guide id="14" pos="2710">
          <p15:clr>
            <a:srgbClr val="FBAE40"/>
          </p15:clr>
        </p15:guide>
        <p15:guide id="15" pos="4978">
          <p15:clr>
            <a:srgbClr val="FBAE40"/>
          </p15:clr>
        </p15:guide>
        <p15:guide id="16" pos="5110">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Content | Picture | 4">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B11DD4F3-1611-4813-B014-B6F6B1F774E7}"/>
              </a:ext>
            </a:extLst>
          </p:cNvPr>
          <p:cNvGraphicFramePr>
            <a:graphicFrameLocks noChangeAspect="1"/>
          </p:cNvGraphicFramePr>
          <p:nvPr userDrawn="1">
            <p:custDataLst>
              <p:tags r:id="rId1"/>
            </p:custDataLst>
            <p:extLst>
              <p:ext uri="{D42A27DB-BD31-4B8C-83A1-F6EECF244321}">
                <p14:modId xmlns:p14="http://schemas.microsoft.com/office/powerpoint/2010/main" val="37624047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B11DD4F3-1611-4813-B014-B6F6B1F774E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7" name="Bildplatzhalter 4">
            <a:extLst>
              <a:ext uri="{FF2B5EF4-FFF2-40B4-BE49-F238E27FC236}">
                <a16:creationId xmlns:a16="http://schemas.microsoft.com/office/drawing/2014/main" id="{EA143C20-52BF-4891-994E-588F799371BA}"/>
              </a:ext>
            </a:extLst>
          </p:cNvPr>
          <p:cNvSpPr>
            <a:spLocks noGrp="1"/>
          </p:cNvSpPr>
          <p:nvPr>
            <p:ph type="pic" sz="quarter" idx="21" hasCustomPrompt="1"/>
          </p:nvPr>
        </p:nvSpPr>
        <p:spPr>
          <a:xfrm>
            <a:off x="9069460" y="1413934"/>
            <a:ext cx="2644171" cy="2246091"/>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15" name="Bildplatzhalter 3">
            <a:extLst>
              <a:ext uri="{FF2B5EF4-FFF2-40B4-BE49-F238E27FC236}">
                <a16:creationId xmlns:a16="http://schemas.microsoft.com/office/drawing/2014/main" id="{9B1A1B6B-6B2F-4D5A-91A8-C5161E45AB04}"/>
              </a:ext>
            </a:extLst>
          </p:cNvPr>
          <p:cNvSpPr>
            <a:spLocks noGrp="1"/>
          </p:cNvSpPr>
          <p:nvPr>
            <p:ph type="pic" sz="quarter" idx="20" hasCustomPrompt="1"/>
          </p:nvPr>
        </p:nvSpPr>
        <p:spPr>
          <a:xfrm>
            <a:off x="6209289" y="1413934"/>
            <a:ext cx="2644171" cy="2246091"/>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13" name="Bildplatzhalter 2">
            <a:extLst>
              <a:ext uri="{FF2B5EF4-FFF2-40B4-BE49-F238E27FC236}">
                <a16:creationId xmlns:a16="http://schemas.microsoft.com/office/drawing/2014/main" id="{073F01E6-A077-4F39-A94E-9EFE54D2E4E8}"/>
              </a:ext>
            </a:extLst>
          </p:cNvPr>
          <p:cNvSpPr>
            <a:spLocks noGrp="1"/>
          </p:cNvSpPr>
          <p:nvPr>
            <p:ph type="pic" sz="quarter" idx="19" hasCustomPrompt="1"/>
          </p:nvPr>
        </p:nvSpPr>
        <p:spPr>
          <a:xfrm>
            <a:off x="3349118" y="1413934"/>
            <a:ext cx="2644171" cy="2246091"/>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11" name="Bildplatzhalter 1">
            <a:extLst>
              <a:ext uri="{FF2B5EF4-FFF2-40B4-BE49-F238E27FC236}">
                <a16:creationId xmlns:a16="http://schemas.microsoft.com/office/drawing/2014/main" id="{320CFD8C-6A4A-4FAB-822D-054B82DCFD42}"/>
              </a:ext>
            </a:extLst>
          </p:cNvPr>
          <p:cNvSpPr>
            <a:spLocks noGrp="1"/>
          </p:cNvSpPr>
          <p:nvPr>
            <p:ph type="pic" sz="quarter" idx="18" hasCustomPrompt="1"/>
          </p:nvPr>
        </p:nvSpPr>
        <p:spPr>
          <a:xfrm>
            <a:off x="488947" y="1413934"/>
            <a:ext cx="2644171" cy="2246091"/>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19" name="Inhaltsplatzhalter 1">
            <a:extLst>
              <a:ext uri="{FF2B5EF4-FFF2-40B4-BE49-F238E27FC236}">
                <a16:creationId xmlns:a16="http://schemas.microsoft.com/office/drawing/2014/main" id="{6CE7BB11-9C21-456E-83D7-62B9D458E21E}"/>
              </a:ext>
            </a:extLst>
          </p:cNvPr>
          <p:cNvSpPr>
            <a:spLocks noGrp="1"/>
          </p:cNvSpPr>
          <p:nvPr>
            <p:ph sz="quarter" idx="10" hasCustomPrompt="1"/>
          </p:nvPr>
        </p:nvSpPr>
        <p:spPr>
          <a:xfrm>
            <a:off x="488947" y="3876025"/>
            <a:ext cx="2644171" cy="2432700"/>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0" name="Inhaltsplatzhalter 1">
            <a:extLst>
              <a:ext uri="{FF2B5EF4-FFF2-40B4-BE49-F238E27FC236}">
                <a16:creationId xmlns:a16="http://schemas.microsoft.com/office/drawing/2014/main" id="{27E42A5D-C99D-4B3C-99B7-053CF69A119E}"/>
              </a:ext>
            </a:extLst>
          </p:cNvPr>
          <p:cNvSpPr>
            <a:spLocks noGrp="1"/>
          </p:cNvSpPr>
          <p:nvPr>
            <p:ph sz="quarter" idx="22" hasCustomPrompt="1"/>
          </p:nvPr>
        </p:nvSpPr>
        <p:spPr>
          <a:xfrm>
            <a:off x="3349118" y="3876025"/>
            <a:ext cx="2644171" cy="2432700"/>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1" name="Inhaltsplatzhalter 1">
            <a:extLst>
              <a:ext uri="{FF2B5EF4-FFF2-40B4-BE49-F238E27FC236}">
                <a16:creationId xmlns:a16="http://schemas.microsoft.com/office/drawing/2014/main" id="{7DCDE22D-7C60-4E83-A6E8-C458BFB9DFCA}"/>
              </a:ext>
            </a:extLst>
          </p:cNvPr>
          <p:cNvSpPr>
            <a:spLocks noGrp="1"/>
          </p:cNvSpPr>
          <p:nvPr>
            <p:ph sz="quarter" idx="23" hasCustomPrompt="1"/>
          </p:nvPr>
        </p:nvSpPr>
        <p:spPr>
          <a:xfrm>
            <a:off x="6209289" y="3876025"/>
            <a:ext cx="2644171" cy="2432700"/>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2" name="Inhaltsplatzhalter 1">
            <a:extLst>
              <a:ext uri="{FF2B5EF4-FFF2-40B4-BE49-F238E27FC236}">
                <a16:creationId xmlns:a16="http://schemas.microsoft.com/office/drawing/2014/main" id="{BC839F12-6E68-4D1C-B187-9307DD85F162}"/>
              </a:ext>
            </a:extLst>
          </p:cNvPr>
          <p:cNvSpPr>
            <a:spLocks noGrp="1"/>
          </p:cNvSpPr>
          <p:nvPr>
            <p:ph sz="quarter" idx="24" hasCustomPrompt="1"/>
          </p:nvPr>
        </p:nvSpPr>
        <p:spPr>
          <a:xfrm>
            <a:off x="9069460" y="3876025"/>
            <a:ext cx="2644171" cy="2432700"/>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Tree>
    <p:extLst>
      <p:ext uri="{BB962C8B-B14F-4D97-AF65-F5344CB8AC3E}">
        <p14:creationId xmlns:p14="http://schemas.microsoft.com/office/powerpoint/2010/main" val="886195103"/>
      </p:ext>
    </p:extLst>
  </p:cSld>
  <p:clrMapOvr>
    <a:masterClrMapping/>
  </p:clrMapOvr>
  <p:extLst>
    <p:ext uri="{DCECCB84-F9BA-43D5-87BE-67443E8EF086}">
      <p15:sldGuideLst xmlns:p15="http://schemas.microsoft.com/office/powerpoint/2012/main">
        <p15:guide id="15" pos="1977">
          <p15:clr>
            <a:srgbClr val="FBAE40"/>
          </p15:clr>
        </p15:guide>
        <p15:guide id="16" pos="2104">
          <p15:clr>
            <a:srgbClr val="FBAE40"/>
          </p15:clr>
        </p15:guide>
        <p15:guide id="17" pos="3911">
          <p15:clr>
            <a:srgbClr val="FBAE40"/>
          </p15:clr>
        </p15:guide>
        <p15:guide id="18" pos="3777">
          <p15:clr>
            <a:srgbClr val="FBAE40"/>
          </p15:clr>
        </p15:guide>
        <p15:guide id="19" pos="5711">
          <p15:clr>
            <a:srgbClr val="FBAE40"/>
          </p15:clr>
        </p15:guide>
        <p15:guide id="20" pos="5576">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Key Note">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85183DF9-0121-47E6-9B72-30EF7AB86CD4}"/>
              </a:ext>
            </a:extLst>
          </p:cNvPr>
          <p:cNvGraphicFramePr>
            <a:graphicFrameLocks noChangeAspect="1"/>
          </p:cNvGraphicFramePr>
          <p:nvPr userDrawn="1">
            <p:custDataLst>
              <p:tags r:id="rId1"/>
            </p:custDataLst>
            <p:extLst>
              <p:ext uri="{D42A27DB-BD31-4B8C-83A1-F6EECF244321}">
                <p14:modId xmlns:p14="http://schemas.microsoft.com/office/powerpoint/2010/main" val="21192073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5" name="Objekt 4" hidden="1">
                        <a:extLst>
                          <a:ext uri="{FF2B5EF4-FFF2-40B4-BE49-F238E27FC236}">
                            <a16:creationId xmlns:a16="http://schemas.microsoft.com/office/drawing/2014/main" id="{85183DF9-0121-47E6-9B72-30EF7AB86CD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Bildplatzhalter 1"/>
          <p:cNvSpPr>
            <a:spLocks noGrp="1"/>
          </p:cNvSpPr>
          <p:nvPr>
            <p:ph type="pic" sz="quarter" idx="10" hasCustomPrompt="1"/>
          </p:nvPr>
        </p:nvSpPr>
        <p:spPr>
          <a:xfrm>
            <a:off x="0" y="0"/>
            <a:ext cx="12192000" cy="6570482"/>
          </a:xfrm>
          <a:gradFill>
            <a:gsLst>
              <a:gs pos="1000">
                <a:schemeClr val="tx2"/>
              </a:gs>
              <a:gs pos="100000">
                <a:schemeClr val="tx2">
                  <a:lumMod val="50000"/>
                </a:schemeClr>
              </a:gs>
            </a:gsLst>
            <a:lin ang="5400000" scaled="0"/>
          </a:gradFill>
        </p:spPr>
        <p:txBody>
          <a:bodyPr vert="horz" lIns="0" tIns="0" rIns="0" bIns="0" rtlCol="0">
            <a:noAutofit/>
          </a:bodyPr>
          <a:lstStyle>
            <a:lvl1pPr>
              <a:lnSpc>
                <a:spcPct val="100000"/>
              </a:lnSpc>
              <a:spcBef>
                <a:spcPts val="0"/>
              </a:spcBef>
              <a:spcAft>
                <a:spcPts val="600"/>
              </a:spcAft>
              <a:defRPr lang="de-DE" noProof="0"/>
            </a:lvl1pPr>
          </a:lstStyle>
          <a:p>
            <a:pPr marL="0" lvl="0" indent="0">
              <a:buNone/>
            </a:pPr>
            <a:r>
              <a:rPr lang="de-DE" noProof="0"/>
              <a:t> </a:t>
            </a:r>
          </a:p>
        </p:txBody>
      </p:sp>
      <p:sp>
        <p:nvSpPr>
          <p:cNvPr id="2" name="Titel 1"/>
          <p:cNvSpPr>
            <a:spLocks noGrp="1"/>
          </p:cNvSpPr>
          <p:nvPr>
            <p:ph type="title" hasCustomPrompt="1"/>
          </p:nvPr>
        </p:nvSpPr>
        <p:spPr bwMode="gray">
          <a:xfrm>
            <a:off x="0" y="1412875"/>
            <a:ext cx="12202578" cy="1449216"/>
          </a:xfrm>
          <a:noFill/>
        </p:spPr>
        <p:txBody>
          <a:bodyPr vert="horz" lIns="572400" tIns="108000" rIns="572400" bIns="108000"/>
          <a:lstStyle>
            <a:lvl1pPr algn="l" rtl="0">
              <a:lnSpc>
                <a:spcPct val="100000"/>
              </a:lnSpc>
              <a:spcBef>
                <a:spcPts val="0"/>
              </a:spcBef>
              <a:spcAft>
                <a:spcPts val="600"/>
              </a:spcAft>
              <a:defRPr sz="4000">
                <a:solidFill>
                  <a:schemeClr val="bg1"/>
                </a:solidFill>
              </a:defRPr>
            </a:lvl1pPr>
          </a:lstStyle>
          <a:p>
            <a:r>
              <a:rPr lang="de-DE" noProof="0" dirty="0"/>
              <a:t>Key Note </a:t>
            </a:r>
            <a:r>
              <a:rPr lang="de-DE" noProof="0" dirty="0" err="1"/>
              <a:t>slide</a:t>
            </a:r>
            <a:r>
              <a:rPr lang="de-DE" noProof="0" dirty="0"/>
              <a:t> </a:t>
            </a:r>
            <a:r>
              <a:rPr lang="de-DE" noProof="0" dirty="0" err="1"/>
              <a:t>with</a:t>
            </a:r>
            <a:r>
              <a:rPr lang="de-DE" noProof="0" dirty="0"/>
              <a:t> </a:t>
            </a:r>
            <a:r>
              <a:rPr lang="de-DE" noProof="0" dirty="0" err="1"/>
              <a:t>or</a:t>
            </a:r>
            <a:r>
              <a:rPr lang="de-DE" noProof="0" dirty="0"/>
              <a:t> </a:t>
            </a:r>
            <a:r>
              <a:rPr lang="de-DE" noProof="0" dirty="0" err="1"/>
              <a:t>without</a:t>
            </a:r>
            <a:r>
              <a:rPr lang="de-DE" noProof="0" dirty="0"/>
              <a:t> Picture. </a:t>
            </a:r>
            <a:br>
              <a:rPr lang="de-DE" noProof="0" dirty="0"/>
            </a:br>
            <a:r>
              <a:rPr lang="de-DE" noProof="0" dirty="0"/>
              <a:t>(Short!) Text </a:t>
            </a:r>
            <a:r>
              <a:rPr lang="de-DE" noProof="0" dirty="0" err="1"/>
              <a:t>can</a:t>
            </a:r>
            <a:r>
              <a:rPr lang="de-DE" noProof="0" dirty="0"/>
              <a:t> </a:t>
            </a:r>
            <a:r>
              <a:rPr lang="de-DE" noProof="0" dirty="0" err="1"/>
              <a:t>be</a:t>
            </a:r>
            <a:r>
              <a:rPr lang="de-DE" noProof="0" dirty="0"/>
              <a:t> </a:t>
            </a:r>
            <a:r>
              <a:rPr lang="de-DE" noProof="0" dirty="0" err="1"/>
              <a:t>moved</a:t>
            </a:r>
            <a:r>
              <a:rPr lang="de-DE" noProof="0" dirty="0"/>
              <a:t>.</a:t>
            </a:r>
          </a:p>
        </p:txBody>
      </p:sp>
    </p:spTree>
    <p:extLst>
      <p:ext uri="{BB962C8B-B14F-4D97-AF65-F5344CB8AC3E}">
        <p14:creationId xmlns:p14="http://schemas.microsoft.com/office/powerpoint/2010/main" val="1089836324"/>
      </p:ext>
    </p:extLst>
  </p:cSld>
  <p:clrMapOvr>
    <a:masterClrMapping/>
  </p:clrMapOvr>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Nur Headline">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488949" y="6425350"/>
            <a:ext cx="9851675" cy="331787"/>
          </a:xfrm>
          <a:prstGeom prst="rect">
            <a:avLst/>
          </a:prstGeom>
        </p:spPr>
        <p:txBody>
          <a:bodyPr/>
          <a:lstStyle/>
          <a:p>
            <a:endParaRPr lang="de-DE" dirty="0">
              <a:solidFill>
                <a:srgbClr val="000000"/>
              </a:solidFill>
            </a:endParaRPr>
          </a:p>
        </p:txBody>
      </p:sp>
      <p:sp>
        <p:nvSpPr>
          <p:cNvPr id="4" name="Foliennummernplatzhalter 3"/>
          <p:cNvSpPr>
            <a:spLocks noGrp="1"/>
          </p:cNvSpPr>
          <p:nvPr>
            <p:ph type="sldNum" sz="quarter" idx="11"/>
          </p:nvPr>
        </p:nvSpPr>
        <p:spPr>
          <a:xfrm>
            <a:off x="10586156" y="6425347"/>
            <a:ext cx="1127477" cy="331788"/>
          </a:xfrm>
          <a:prstGeom prst="rect">
            <a:avLst/>
          </a:prstGeom>
        </p:spPr>
        <p:txBody>
          <a:bodyPr/>
          <a:lstStyle/>
          <a:p>
            <a:r>
              <a:rPr lang="de-DE">
                <a:solidFill>
                  <a:srgbClr val="000000"/>
                </a:solidFill>
              </a:rPr>
              <a:t>Seite </a:t>
            </a:r>
            <a:fld id="{AA807A42-CF27-4B84-8583-18EBE418342E}" type="slidenum">
              <a:rPr lang="de-DE">
                <a:solidFill>
                  <a:srgbClr val="000000"/>
                </a:solidFill>
              </a:rPr>
              <a:pPr/>
              <a:t>‹#›</a:t>
            </a:fld>
            <a:endParaRPr lang="de-DE" dirty="0">
              <a:solidFill>
                <a:srgbClr val="000000"/>
              </a:solidFill>
            </a:endParaRPr>
          </a:p>
        </p:txBody>
      </p:sp>
      <p:sp>
        <p:nvSpPr>
          <p:cNvPr id="2" name="Titel 1"/>
          <p:cNvSpPr>
            <a:spLocks noGrp="1"/>
          </p:cNvSpPr>
          <p:nvPr>
            <p:ph type="title" hasCustomPrompt="1"/>
          </p:nvPr>
        </p:nvSpPr>
        <p:spPr>
          <a:xfrm>
            <a:off x="488948" y="347184"/>
            <a:ext cx="11224685" cy="701474"/>
          </a:xfrm>
        </p:spPr>
        <p:txBody>
          <a:bodyPr/>
          <a:lstStyle>
            <a:lvl1pPr>
              <a:lnSpc>
                <a:spcPts val="2700"/>
              </a:lnSpc>
              <a:defRPr/>
            </a:lvl1pPr>
          </a:lstStyle>
          <a:p>
            <a:r>
              <a:rPr lang="de-DE" dirty="0"/>
              <a:t>HEADLINE DURCH KLICKEN </a:t>
            </a:r>
            <a:r>
              <a:rPr lang="de-DE" dirty="0" err="1"/>
              <a:t>BEARBEITeN</a:t>
            </a:r>
            <a:r>
              <a:rPr lang="de-DE" dirty="0"/>
              <a:t>.</a:t>
            </a:r>
            <a:br>
              <a:rPr lang="de-DE" dirty="0"/>
            </a:br>
            <a:r>
              <a:rPr lang="de-DE" dirty="0"/>
              <a:t>Zweite Zeile </a:t>
            </a:r>
            <a:r>
              <a:rPr lang="de-DE" dirty="0" err="1"/>
              <a:t>Lorem</a:t>
            </a:r>
            <a:r>
              <a:rPr lang="de-DE" dirty="0"/>
              <a:t> </a:t>
            </a:r>
            <a:r>
              <a:rPr lang="de-DE" dirty="0" err="1"/>
              <a:t>Ipsum</a:t>
            </a:r>
            <a:r>
              <a:rPr lang="de-DE" dirty="0"/>
              <a:t>.</a:t>
            </a:r>
          </a:p>
        </p:txBody>
      </p:sp>
    </p:spTree>
    <p:extLst>
      <p:ext uri="{BB962C8B-B14F-4D97-AF65-F5344CB8AC3E}">
        <p14:creationId xmlns:p14="http://schemas.microsoft.com/office/powerpoint/2010/main" val="3714485673"/>
      </p:ext>
    </p:extLst>
  </p:cSld>
  <p:clrMapOvr>
    <a:masterClrMapping/>
  </p:clrMapOvr>
  <p:extLst>
    <p:ext uri="{DCECCB84-F9BA-43D5-87BE-67443E8EF086}">
      <p15:sldGuideLst xmlns:p15="http://schemas.microsoft.com/office/powerpoint/2012/main">
        <p15:guide id="1" orient="horz" pos="663">
          <p15:clr>
            <a:srgbClr val="FBAE40"/>
          </p15:clr>
        </p15:guide>
        <p15:guide id="2" orient="horz" pos="216">
          <p15:clr>
            <a:srgbClr val="FBAE40"/>
          </p15:clr>
        </p15:guide>
        <p15:guide id="3" orient="horz" pos="888">
          <p15:clr>
            <a:srgbClr val="FBAE40"/>
          </p15:clr>
        </p15:guide>
        <p15:guide id="4" orient="horz" pos="3858">
          <p15:clr>
            <a:srgbClr val="FBAE40"/>
          </p15:clr>
        </p15:guide>
        <p15:guide id="5" orient="horz" pos="4042">
          <p15:clr>
            <a:srgbClr val="FBAE40"/>
          </p15:clr>
        </p15:guide>
        <p15:guide id="6" orient="horz" pos="4260">
          <p15:clr>
            <a:srgbClr val="FBAE40"/>
          </p15:clr>
        </p15:guide>
        <p15:guide id="7" pos="301">
          <p15:clr>
            <a:srgbClr val="FBAE40"/>
          </p15:clr>
        </p15:guide>
        <p15:guide id="8" pos="738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 2">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9873D050-8C41-4684-9B1D-81971AB52E6D}"/>
              </a:ext>
            </a:extLst>
          </p:cNvPr>
          <p:cNvGraphicFramePr>
            <a:graphicFrameLocks noChangeAspect="1"/>
          </p:cNvGraphicFramePr>
          <p:nvPr userDrawn="1">
            <p:custDataLst>
              <p:tags r:id="rId1"/>
            </p:custDataLst>
            <p:extLst>
              <p:ext uri="{D42A27DB-BD31-4B8C-83A1-F6EECF244321}">
                <p14:modId xmlns:p14="http://schemas.microsoft.com/office/powerpoint/2010/main" val="34365626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9873D050-8C41-4684-9B1D-81971AB52E6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4" name="Inhaltsplatzhalter 2">
            <a:extLst>
              <a:ext uri="{FF2B5EF4-FFF2-40B4-BE49-F238E27FC236}">
                <a16:creationId xmlns:a16="http://schemas.microsoft.com/office/drawing/2014/main" id="{BA9CD6AC-9C73-4D8F-9F5C-1CF35772BD39}"/>
              </a:ext>
            </a:extLst>
          </p:cNvPr>
          <p:cNvSpPr>
            <a:spLocks noGrp="1"/>
          </p:cNvSpPr>
          <p:nvPr>
            <p:ph sz="quarter" idx="19" hasCustomPrompt="1"/>
          </p:nvPr>
        </p:nvSpPr>
        <p:spPr>
          <a:xfrm>
            <a:off x="6317288" y="1413933"/>
            <a:ext cx="5396342"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2" name="Inhaltsplatzhalter 1">
            <a:extLst>
              <a:ext uri="{FF2B5EF4-FFF2-40B4-BE49-F238E27FC236}">
                <a16:creationId xmlns:a16="http://schemas.microsoft.com/office/drawing/2014/main" id="{4EA6A0CB-E01D-4647-9CEB-66AA9684281A}"/>
              </a:ext>
            </a:extLst>
          </p:cNvPr>
          <p:cNvSpPr>
            <a:spLocks noGrp="1"/>
          </p:cNvSpPr>
          <p:nvPr>
            <p:ph sz="quarter" idx="17" hasCustomPrompt="1"/>
          </p:nvPr>
        </p:nvSpPr>
        <p:spPr>
          <a:xfrm>
            <a:off x="488946" y="1413933"/>
            <a:ext cx="5396342"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3188099088"/>
      </p:ext>
    </p:extLst>
  </p:cSld>
  <p:clrMapOvr>
    <a:masterClrMapping/>
  </p:clrMapOvr>
  <p:extLst>
    <p:ext uri="{DCECCB84-F9BA-43D5-87BE-67443E8EF086}">
      <p15:sldGuideLst xmlns:p15="http://schemas.microsoft.com/office/powerpoint/2012/main">
        <p15:guide id="5" pos="3711" userDrawn="1">
          <p15:clr>
            <a:srgbClr val="FBAE40"/>
          </p15:clr>
        </p15:guide>
        <p15:guide id="6" pos="3976" userDrawn="1">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1 Content">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3" imgW="270" imgH="270" progId="TCLayout.ActiveDocument.1">
                  <p:embed/>
                </p:oleObj>
              </mc:Choice>
              <mc:Fallback>
                <p:oleObj name="think-cell Folie" r:id="rId3" imgW="270" imgH="270" progId="TCLayout.ActiveDocument.1">
                  <p:embed/>
                  <p:pic>
                    <p:nvPicPr>
                      <p:cNvPr id="3" name="Object 2"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baseline="0"/>
            </a:lvl1pPr>
          </a:lstStyle>
          <a:p>
            <a:r>
              <a:rPr lang="en-US" noProof="0" dirty="0"/>
              <a:t>Click to edit Master title style.</a:t>
            </a:r>
            <a:br>
              <a:rPr lang="en-US" noProof="0" dirty="0"/>
            </a:br>
            <a:r>
              <a:rPr lang="en-US" noProof="0" dirty="0"/>
              <a:t>Second Line Lorem Ipsum.</a:t>
            </a:r>
          </a:p>
        </p:txBody>
      </p:sp>
      <p:sp>
        <p:nvSpPr>
          <p:cNvPr id="6" name="Content Placeholder 5"/>
          <p:cNvSpPr>
            <a:spLocks noGrp="1"/>
          </p:cNvSpPr>
          <p:nvPr>
            <p:ph sz="quarter" idx="12"/>
          </p:nvPr>
        </p:nvSpPr>
        <p:spPr>
          <a:xfrm>
            <a:off x="488948" y="1413933"/>
            <a:ext cx="11224685" cy="470746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9" name="Gerade Verbindung 8"/>
          <p:cNvCxnSpPr/>
          <p:nvPr userDrawn="1"/>
        </p:nvCxnSpPr>
        <p:spPr>
          <a:xfrm>
            <a:off x="-1" y="6298735"/>
            <a:ext cx="12192001" cy="0"/>
          </a:xfrm>
          <a:prstGeom prst="line">
            <a:avLst/>
          </a:prstGeom>
          <a:ln w="12700">
            <a:solidFill>
              <a:schemeClr val="tx1">
                <a:alpha val="25000"/>
              </a:schemeClr>
            </a:solidFill>
          </a:ln>
          <a:effectLst/>
        </p:spPr>
        <p:style>
          <a:lnRef idx="2">
            <a:schemeClr val="accent1"/>
          </a:lnRef>
          <a:fillRef idx="0">
            <a:schemeClr val="accent1"/>
          </a:fillRef>
          <a:effectRef idx="1">
            <a:schemeClr val="accent1"/>
          </a:effectRef>
          <a:fontRef idx="minor">
            <a:schemeClr val="tx1"/>
          </a:fontRef>
        </p:style>
      </p:cxnSp>
      <p:sp>
        <p:nvSpPr>
          <p:cNvPr id="10" name="Foliennummernplatzhalter 3"/>
          <p:cNvSpPr>
            <a:spLocks noGrp="1"/>
          </p:cNvSpPr>
          <p:nvPr>
            <p:ph type="sldNum" sz="quarter" idx="11"/>
          </p:nvPr>
        </p:nvSpPr>
        <p:spPr>
          <a:xfrm>
            <a:off x="10586156" y="6425347"/>
            <a:ext cx="1127477" cy="331788"/>
          </a:xfrm>
          <a:prstGeom prst="rect">
            <a:avLst/>
          </a:prstGeom>
        </p:spPr>
        <p:txBody>
          <a:bodyPr anchor="b"/>
          <a:lstStyle>
            <a:lvl1pPr algn="r">
              <a:defRPr sz="800"/>
            </a:lvl1pPr>
          </a:lstStyle>
          <a:p>
            <a:r>
              <a:rPr lang="de-DE">
                <a:solidFill>
                  <a:srgbClr val="000000"/>
                </a:solidFill>
              </a:rPr>
              <a:t>Seite </a:t>
            </a:r>
            <a:fld id="{AA807A42-CF27-4B84-8583-18EBE418342E}" type="slidenum">
              <a:rPr lang="de-DE" smtClean="0">
                <a:solidFill>
                  <a:srgbClr val="000000"/>
                </a:solidFill>
              </a:rPr>
              <a:pPr/>
              <a:t>‹#›</a:t>
            </a:fld>
            <a:endParaRPr lang="de-DE" dirty="0">
              <a:solidFill>
                <a:srgbClr val="000000"/>
              </a:solidFill>
            </a:endParaRPr>
          </a:p>
        </p:txBody>
      </p:sp>
    </p:spTree>
    <p:extLst>
      <p:ext uri="{BB962C8B-B14F-4D97-AF65-F5344CB8AC3E}">
        <p14:creationId xmlns:p14="http://schemas.microsoft.com/office/powerpoint/2010/main" val="1205272013"/>
      </p:ext>
    </p:extLst>
  </p:cSld>
  <p:clrMapOvr>
    <a:masterClrMapping/>
  </p:clrMapOvr>
  <p:extLst>
    <p:ext uri="{DCECCB84-F9BA-43D5-87BE-67443E8EF086}">
      <p15:sldGuideLst xmlns:p15="http://schemas.microsoft.com/office/powerpoint/2012/main">
        <p15:guide id="1" pos="301">
          <p15:clr>
            <a:srgbClr val="FBAE40"/>
          </p15:clr>
        </p15:guide>
        <p15:guide id="2" pos="7384">
          <p15:clr>
            <a:srgbClr val="FBAE40"/>
          </p15:clr>
        </p15:guide>
        <p15:guide id="3" orient="horz" pos="216">
          <p15:clr>
            <a:srgbClr val="FBAE40"/>
          </p15:clr>
        </p15:guide>
        <p15:guide id="4" orient="horz" pos="663">
          <p15:clr>
            <a:srgbClr val="FBAE40"/>
          </p15:clr>
        </p15:guide>
        <p15:guide id="5" orient="horz" pos="890">
          <p15:clr>
            <a:srgbClr val="FBAE40"/>
          </p15:clr>
        </p15:guide>
        <p15:guide id="6" orient="horz" pos="3858">
          <p15:clr>
            <a:srgbClr val="FBAE40"/>
          </p15:clr>
        </p15:guide>
        <p15:guide id="7" orient="horz" pos="4260">
          <p15:clr>
            <a:srgbClr val="FBAE40"/>
          </p15:clr>
        </p15:guide>
        <p15:guide id="8" orient="horz" pos="4042">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Grids 4 Columns">
    <p:spTree>
      <p:nvGrpSpPr>
        <p:cNvPr id="1" name=""/>
        <p:cNvGrpSpPr/>
        <p:nvPr/>
      </p:nvGrpSpPr>
      <p:grpSpPr>
        <a:xfrm>
          <a:off x="0" y="0"/>
          <a:ext cx="0" cy="0"/>
          <a:chOff x="0" y="0"/>
          <a:chExt cx="0" cy="0"/>
        </a:xfrm>
      </p:grpSpPr>
      <p:sp>
        <p:nvSpPr>
          <p:cNvPr id="3"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de-DE">
              <a:solidFill>
                <a:srgbClr val="666666"/>
              </a:solidFill>
            </a:endParaRPr>
          </a:p>
        </p:txBody>
      </p:sp>
      <p:sp>
        <p:nvSpPr>
          <p:cNvPr id="4" name="Title 3"/>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Tree>
    <p:extLst>
      <p:ext uri="{BB962C8B-B14F-4D97-AF65-F5344CB8AC3E}">
        <p14:creationId xmlns:p14="http://schemas.microsoft.com/office/powerpoint/2010/main" val="1585787257"/>
      </p:ext>
    </p:extLst>
  </p:cSld>
  <p:clrMapOvr>
    <a:masterClrMapping/>
  </p:clrMapOvr>
  <p:extLst>
    <p:ext uri="{DCECCB84-F9BA-43D5-87BE-67443E8EF086}">
      <p15:sldGuideLst xmlns:p15="http://schemas.microsoft.com/office/powerpoint/2012/main">
        <p15:guide id="1" pos="1968">
          <p15:clr>
            <a:srgbClr val="FBAE40"/>
          </p15:clr>
        </p15:guide>
        <p15:guide id="2" pos="2111">
          <p15:clr>
            <a:srgbClr val="FBAE40"/>
          </p15:clr>
        </p15:guide>
        <p15:guide id="3" pos="3771">
          <p15:clr>
            <a:srgbClr val="FBAE40"/>
          </p15:clr>
        </p15:guide>
        <p15:guide id="4" pos="3915">
          <p15:clr>
            <a:srgbClr val="FBAE40"/>
          </p15:clr>
        </p15:guide>
        <p15:guide id="5" pos="5576">
          <p15:clr>
            <a:srgbClr val="FBAE40"/>
          </p15:clr>
        </p15:guide>
        <p15:guide id="6" pos="5720">
          <p15:clr>
            <a:srgbClr val="FBAE40"/>
          </p15:clr>
        </p15:guide>
        <p15:guide id="7" pos="307">
          <p15:clr>
            <a:srgbClr val="FBAE40"/>
          </p15:clr>
        </p15:guide>
        <p15:guide id="8" pos="7380">
          <p15:clr>
            <a:srgbClr val="FBAE40"/>
          </p15:clr>
        </p15:guide>
        <p15:guide id="9" orient="horz" pos="218">
          <p15:clr>
            <a:srgbClr val="FBAE40"/>
          </p15:clr>
        </p15:guide>
        <p15:guide id="10" orient="horz" pos="662">
          <p15:clr>
            <a:srgbClr val="FBAE40"/>
          </p15:clr>
        </p15:guide>
        <p15:guide id="11" orient="horz" pos="889">
          <p15:clr>
            <a:srgbClr val="FBAE40"/>
          </p15:clr>
        </p15:guide>
        <p15:guide id="12" orient="horz" pos="3857">
          <p15:clr>
            <a:srgbClr val="FBAE40"/>
          </p15:clr>
        </p15:guide>
        <p15:guide id="13" orient="horz" pos="4040">
          <p15:clr>
            <a:srgbClr val="FBAE40"/>
          </p15:clr>
        </p15:guide>
        <p15:guide id="14" orient="horz" pos="427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Inhalt">
    <p:spTree>
      <p:nvGrpSpPr>
        <p:cNvPr id="1" name=""/>
        <p:cNvGrpSpPr/>
        <p:nvPr/>
      </p:nvGrpSpPr>
      <p:grpSpPr>
        <a:xfrm>
          <a:off x="0" y="0"/>
          <a:ext cx="0" cy="0"/>
          <a:chOff x="0" y="0"/>
          <a:chExt cx="0" cy="0"/>
        </a:xfrm>
      </p:grpSpPr>
      <p:sp>
        <p:nvSpPr>
          <p:cNvPr id="12" name="Inhaltsplatzhalter 11"/>
          <p:cNvSpPr>
            <a:spLocks noGrp="1"/>
          </p:cNvSpPr>
          <p:nvPr>
            <p:ph sz="quarter" idx="15" hasCustomPrompt="1"/>
          </p:nvPr>
        </p:nvSpPr>
        <p:spPr>
          <a:xfrm>
            <a:off x="488947" y="1413933"/>
            <a:ext cx="11224684" cy="4707467"/>
          </a:xfrm>
          <a:prstGeom prst="rect">
            <a:avLst/>
          </a:prstGeom>
        </p:spPr>
        <p:txBody>
          <a:bodyPr/>
          <a:lstStyle>
            <a:lvl1pPr>
              <a:defRPr baseline="0"/>
            </a:lvl1pPr>
          </a:lstStyle>
          <a:p>
            <a:pPr lvl="0"/>
            <a:r>
              <a:rPr lang="de-DE" dirty="0"/>
              <a:t>Text durch Klicken hinzufügen. Möchten Sie einen Inhalt wie eine Tabelle oder ein Diagramm einfügen, klicken Sie bitte auf das entsprechende Symbol in der Mitte dieses Platzhalters.</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dirty="0">
              <a:solidFill>
                <a:srgbClr val="666666"/>
              </a:solidFill>
            </a:endParaRPr>
          </a:p>
        </p:txBody>
      </p:sp>
    </p:spTree>
    <p:extLst>
      <p:ext uri="{BB962C8B-B14F-4D97-AF65-F5344CB8AC3E}">
        <p14:creationId xmlns:p14="http://schemas.microsoft.com/office/powerpoint/2010/main" val="2550612056"/>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7">
          <p15:clr>
            <a:srgbClr val="FBAE40"/>
          </p15:clr>
        </p15:guide>
        <p15:guide id="7" orient="horz" pos="4040">
          <p15:clr>
            <a:srgbClr val="FBAE40"/>
          </p15:clr>
        </p15:guide>
        <p15:guide id="8" orient="horz" pos="427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9E4192B-453B-9D4F-9447-D7CC9F010477}"/>
              </a:ext>
            </a:extLst>
          </p:cNvPr>
          <p:cNvSpPr>
            <a:spLocks noGrp="1"/>
          </p:cNvSpPr>
          <p:nvPr>
            <p:ph type="dt" sz="half" idx="10"/>
          </p:nvPr>
        </p:nvSpPr>
        <p:spPr/>
        <p:txBody>
          <a:bodyPr/>
          <a:lstStyle/>
          <a:p>
            <a:endParaRPr lang="aa-ET"/>
          </a:p>
        </p:txBody>
      </p:sp>
      <p:sp>
        <p:nvSpPr>
          <p:cNvPr id="3" name="Footer Placeholder 2">
            <a:extLst>
              <a:ext uri="{FF2B5EF4-FFF2-40B4-BE49-F238E27FC236}">
                <a16:creationId xmlns:a16="http://schemas.microsoft.com/office/drawing/2014/main" id="{ABD7CF27-4BDA-2944-8E00-218ADF0D72C2}"/>
              </a:ext>
            </a:extLst>
          </p:cNvPr>
          <p:cNvSpPr>
            <a:spLocks noGrp="1"/>
          </p:cNvSpPr>
          <p:nvPr>
            <p:ph type="ftr" sz="quarter" idx="11"/>
          </p:nvPr>
        </p:nvSpPr>
        <p:spPr/>
        <p:txBody>
          <a:bodyPr/>
          <a:lstStyle/>
          <a:p>
            <a:endParaRPr lang="aa-ET"/>
          </a:p>
        </p:txBody>
      </p:sp>
      <p:sp>
        <p:nvSpPr>
          <p:cNvPr id="4" name="Slide Number Placeholder 3">
            <a:extLst>
              <a:ext uri="{FF2B5EF4-FFF2-40B4-BE49-F238E27FC236}">
                <a16:creationId xmlns:a16="http://schemas.microsoft.com/office/drawing/2014/main" id="{62292058-0532-224C-BAAC-16E3392F4250}"/>
              </a:ext>
            </a:extLst>
          </p:cNvPr>
          <p:cNvSpPr>
            <a:spLocks noGrp="1"/>
          </p:cNvSpPr>
          <p:nvPr>
            <p:ph type="sldNum" sz="quarter" idx="12"/>
          </p:nvPr>
        </p:nvSpPr>
        <p:spPr/>
        <p:txBody>
          <a:bodyPr/>
          <a:lstStyle/>
          <a:p>
            <a:fld id="{D5025A94-EAB8-8249-A5A9-7295F2EF4683}" type="slidenum">
              <a:rPr lang="aa-ET" smtClean="0"/>
              <a:t>‹#›</a:t>
            </a:fld>
            <a:endParaRPr lang="aa-ET"/>
          </a:p>
        </p:txBody>
      </p:sp>
    </p:spTree>
    <p:extLst>
      <p:ext uri="{BB962C8B-B14F-4D97-AF65-F5344CB8AC3E}">
        <p14:creationId xmlns:p14="http://schemas.microsoft.com/office/powerpoint/2010/main" val="297444362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Full Area">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E701C665-C272-490E-8A21-0107CBA54ED1}"/>
              </a:ext>
            </a:extLst>
          </p:cNvPr>
          <p:cNvGraphicFramePr>
            <a:graphicFrameLocks noChangeAspect="1"/>
          </p:cNvGraphicFramePr>
          <p:nvPr userDrawn="1">
            <p:custDataLst>
              <p:tags r:id="rId1"/>
            </p:custDataLst>
            <p:extLst>
              <p:ext uri="{D42A27DB-BD31-4B8C-83A1-F6EECF244321}">
                <p14:modId xmlns:p14="http://schemas.microsoft.com/office/powerpoint/2010/main" val="36581055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8" name="Objekt 7" hidden="1">
                        <a:extLst>
                          <a:ext uri="{FF2B5EF4-FFF2-40B4-BE49-F238E27FC236}">
                            <a16:creationId xmlns:a16="http://schemas.microsoft.com/office/drawing/2014/main" id="{E701C665-C272-490E-8A21-0107CBA54ED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E0EF039-EC0F-446F-B82A-2FB6C817C8AF}"/>
              </a:ext>
            </a:extLst>
          </p:cNvPr>
          <p:cNvSpPr>
            <a:spLocks noGrp="1"/>
          </p:cNvSpPr>
          <p:nvPr>
            <p:ph type="pic" sz="quarter" idx="21" hasCustomPrompt="1"/>
          </p:nvPr>
        </p:nvSpPr>
        <p:spPr>
          <a:xfrm>
            <a:off x="0" y="0"/>
            <a:ext cx="12192000" cy="6572262"/>
          </a:xfrm>
          <a:gradFill>
            <a:gsLst>
              <a:gs pos="1000">
                <a:schemeClr val="tx2"/>
              </a:gs>
              <a:gs pos="100000">
                <a:schemeClr val="tx2">
                  <a:lumMod val="50000"/>
                </a:schemeClr>
              </a:gs>
            </a:gsLst>
            <a:lin ang="5400000" scaled="0"/>
          </a:gradFill>
        </p:spPr>
        <p:txBody>
          <a:bodyPr/>
          <a:lstStyle>
            <a:lvl1pPr marL="0" indent="0" rtl="0">
              <a:lnSpc>
                <a:spcPct val="100000"/>
              </a:lnSpc>
              <a:spcAft>
                <a:spcPts val="600"/>
              </a:spcAft>
              <a:buNone/>
              <a:defRPr/>
            </a:lvl1pPr>
          </a:lstStyle>
          <a:p>
            <a:r>
              <a:rPr lang="de-DE" noProof="0" dirty="0"/>
              <a:t> </a:t>
            </a:r>
          </a:p>
        </p:txBody>
      </p:sp>
      <p:sp>
        <p:nvSpPr>
          <p:cNvPr id="14" name="Textplatzhalter 14">
            <a:extLst>
              <a:ext uri="{FF2B5EF4-FFF2-40B4-BE49-F238E27FC236}">
                <a16:creationId xmlns:a16="http://schemas.microsoft.com/office/drawing/2014/main" id="{88DEDB73-663D-4E69-BA2A-A35D3F0824E9}"/>
              </a:ext>
            </a:extLst>
          </p:cNvPr>
          <p:cNvSpPr>
            <a:spLocks noGrp="1"/>
          </p:cNvSpPr>
          <p:nvPr>
            <p:ph type="body" sz="quarter" idx="22" hasCustomPrompt="1"/>
          </p:nvPr>
        </p:nvSpPr>
        <p:spPr>
          <a:xfrm>
            <a:off x="9537701" y="5887328"/>
            <a:ext cx="2654300" cy="419100"/>
          </a:xfrm>
          <a:custGeom>
            <a:avLst/>
            <a:gdLst>
              <a:gd name="connsiteX0" fmla="*/ 262299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0" fmla="*/ 203807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4" fmla="*/ 203807 w 1762125"/>
              <a:gd name="connsiteY4" fmla="*/ 0 h 363401"/>
              <a:gd name="connsiteX0" fmla="*/ 203807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4" fmla="*/ 203807 w 1762125"/>
              <a:gd name="connsiteY4" fmla="*/ 0 h 363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125" h="363401">
                <a:moveTo>
                  <a:pt x="203807" y="0"/>
                </a:moveTo>
                <a:lnTo>
                  <a:pt x="1762125" y="0"/>
                </a:lnTo>
                <a:lnTo>
                  <a:pt x="1762125" y="363401"/>
                </a:lnTo>
                <a:lnTo>
                  <a:pt x="0" y="363401"/>
                </a:lnTo>
                <a:lnTo>
                  <a:pt x="203807" y="0"/>
                </a:lnTo>
                <a:close/>
              </a:path>
            </a:pathLst>
          </a:custGeom>
          <a:solidFill>
            <a:schemeClr val="tx2"/>
          </a:solidFill>
          <a:ln w="19050">
            <a:noFill/>
            <a:miter lim="800000"/>
          </a:ln>
          <a:effectLst>
            <a:outerShdw dist="25400" dir="14400000" algn="b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432054" tIns="72000" rIns="504000" bIns="72000" rtlCol="0" anchor="ctr" anchorCtr="0">
            <a:noAutofit/>
          </a:bodyPr>
          <a:lstStyle>
            <a:lvl1pPr marL="0" indent="0">
              <a:spcAft>
                <a:spcPts val="0"/>
              </a:spcAft>
              <a:buFontTx/>
              <a:buNone/>
              <a:defRPr lang="de-DE" sz="1800" dirty="0">
                <a:solidFill>
                  <a:schemeClr val="bg1"/>
                </a:solidFill>
              </a:defRPr>
            </a:lvl1pPr>
          </a:lstStyle>
          <a:p>
            <a:pPr marL="0" lvl="0"/>
            <a:r>
              <a:rPr lang="de-DE" dirty="0" err="1"/>
              <a:t>Dept</a:t>
            </a:r>
            <a:r>
              <a:rPr lang="de-DE" dirty="0"/>
              <a:t>.</a:t>
            </a:r>
          </a:p>
        </p:txBody>
      </p:sp>
      <p:sp>
        <p:nvSpPr>
          <p:cNvPr id="2" name="Titel 1"/>
          <p:cNvSpPr>
            <a:spLocks noGrp="1"/>
          </p:cNvSpPr>
          <p:nvPr>
            <p:ph type="ctrTitle" hasCustomPrompt="1"/>
          </p:nvPr>
        </p:nvSpPr>
        <p:spPr>
          <a:xfrm>
            <a:off x="0" y="3837978"/>
            <a:ext cx="12192000" cy="1376513"/>
          </a:xfrm>
          <a:noFill/>
        </p:spPr>
        <p:txBody>
          <a:bodyPr vert="horz" wrap="square" lIns="572400" tIns="72000" rIns="572400" bIns="72000" anchor="b">
            <a:spAutoFit/>
          </a:bodyPr>
          <a:lstStyle>
            <a:lvl1pPr algn="l" rtl="0">
              <a:lnSpc>
                <a:spcPct val="100000"/>
              </a:lnSpc>
              <a:spcAft>
                <a:spcPts val="0"/>
              </a:spcAft>
              <a:defRPr sz="4000" cap="all" baseline="0">
                <a:solidFill>
                  <a:schemeClr val="bg1"/>
                </a:solidFill>
                <a:latin typeface="+mj-lt"/>
              </a:defRPr>
            </a:lvl1pPr>
          </a:lstStyle>
          <a:p>
            <a:r>
              <a:rPr lang="en-US" noProof="0" dirty="0"/>
              <a:t>presentation title, two lines maximum.</a:t>
            </a:r>
            <a:br>
              <a:rPr lang="en-US" noProof="0" dirty="0"/>
            </a:br>
            <a:r>
              <a:rPr lang="en-US" noProof="0" dirty="0"/>
              <a:t>text can be moved vertically.</a:t>
            </a:r>
            <a:endParaRPr lang="de-DE" noProof="0" dirty="0"/>
          </a:p>
        </p:txBody>
      </p:sp>
      <p:sp>
        <p:nvSpPr>
          <p:cNvPr id="3" name="Untertitel 2"/>
          <p:cNvSpPr>
            <a:spLocks noGrp="1"/>
          </p:cNvSpPr>
          <p:nvPr>
            <p:ph type="subTitle" idx="1" hasCustomPrompt="1"/>
          </p:nvPr>
        </p:nvSpPr>
        <p:spPr>
          <a:xfrm>
            <a:off x="0" y="5311365"/>
            <a:ext cx="12192000" cy="453183"/>
          </a:xfrm>
          <a:prstGeom prst="rect">
            <a:avLst/>
          </a:prstGeom>
          <a:noFill/>
        </p:spPr>
        <p:txBody>
          <a:bodyPr wrap="square" lIns="572400" tIns="72000" rIns="572400" bIns="72000">
            <a:spAutoFit/>
          </a:bodyPr>
          <a:lstStyle>
            <a:lvl1pPr marL="0" indent="0" algn="l" rtl="0">
              <a:lnSpc>
                <a:spcPct val="100000"/>
              </a:lnSpc>
              <a:spcAft>
                <a:spcPts val="0"/>
              </a:spcAft>
              <a:buNone/>
              <a:defRPr sz="2000" b="0" cap="all" baseline="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noProof="0" dirty="0" err="1"/>
              <a:t>SubTitle</a:t>
            </a:r>
            <a:r>
              <a:rPr lang="de-DE" noProof="0" dirty="0"/>
              <a:t>, </a:t>
            </a:r>
            <a:r>
              <a:rPr lang="de-DE" noProof="0" dirty="0" err="1"/>
              <a:t>two</a:t>
            </a:r>
            <a:r>
              <a:rPr lang="de-DE" noProof="0" dirty="0"/>
              <a:t> </a:t>
            </a:r>
            <a:r>
              <a:rPr lang="de-DE" noProof="0" dirty="0" err="1"/>
              <a:t>lines</a:t>
            </a:r>
            <a:r>
              <a:rPr lang="de-DE" noProof="0" dirty="0"/>
              <a:t> </a:t>
            </a:r>
            <a:r>
              <a:rPr lang="en-US" noProof="0" dirty="0"/>
              <a:t>maximum</a:t>
            </a:r>
            <a:r>
              <a:rPr lang="de-DE" noProof="0" dirty="0"/>
              <a:t>.</a:t>
            </a:r>
          </a:p>
        </p:txBody>
      </p:sp>
      <p:sp>
        <p:nvSpPr>
          <p:cNvPr id="18" name="SmartArt-Platzhalter 4">
            <a:extLst>
              <a:ext uri="{FF2B5EF4-FFF2-40B4-BE49-F238E27FC236}">
                <a16:creationId xmlns:a16="http://schemas.microsoft.com/office/drawing/2014/main" id="{FCCF42BF-D9E0-4820-BABA-DAF1A43D227B}"/>
              </a:ext>
            </a:extLst>
          </p:cNvPr>
          <p:cNvSpPr>
            <a:spLocks noGrp="1" noChangeAspect="1"/>
          </p:cNvSpPr>
          <p:nvPr>
            <p:ph type="dgm" sz="quarter" idx="23" hasCustomPrompt="1"/>
          </p:nvPr>
        </p:nvSpPr>
        <p:spPr>
          <a:xfrm>
            <a:off x="9947294" y="572400"/>
            <a:ext cx="1672306" cy="572400"/>
          </a:xfrm>
          <a:blipFill>
            <a:blip r:embed="rId5">
              <a:extLst>
                <a:ext uri="{96DAC541-7B7A-43D3-8B79-37D633B846F1}">
                  <asvg:svgBlip xmlns:asvg="http://schemas.microsoft.com/office/drawing/2016/SVG/main" r:embed="rId6"/>
                </a:ext>
              </a:extLst>
            </a:blip>
            <a:stretch>
              <a:fillRect/>
            </a:stretch>
          </a:blipFill>
        </p:spPr>
        <p:txBody>
          <a:bodyPr/>
          <a:lstStyle>
            <a:lvl1pPr marL="0" indent="0">
              <a:buNone/>
              <a:defRPr sz="400">
                <a:solidFill>
                  <a:schemeClr val="tx2"/>
                </a:solidFill>
              </a:defRPr>
            </a:lvl1pPr>
          </a:lstStyle>
          <a:p>
            <a:r>
              <a:rPr lang="de-DE" dirty="0"/>
              <a:t>.</a:t>
            </a:r>
          </a:p>
        </p:txBody>
      </p:sp>
      <p:sp>
        <p:nvSpPr>
          <p:cNvPr id="11" name="SmartArt-Platzhalter 6">
            <a:extLst>
              <a:ext uri="{FF2B5EF4-FFF2-40B4-BE49-F238E27FC236}">
                <a16:creationId xmlns:a16="http://schemas.microsoft.com/office/drawing/2014/main" id="{4FFD3BF2-4204-4C10-99DD-799E658F4126}"/>
              </a:ext>
            </a:extLst>
          </p:cNvPr>
          <p:cNvSpPr>
            <a:spLocks noGrp="1"/>
          </p:cNvSpPr>
          <p:nvPr>
            <p:ph type="dgm" sz="quarter" idx="24" hasCustomPrompt="1"/>
          </p:nvPr>
        </p:nvSpPr>
        <p:spPr>
          <a:xfrm>
            <a:off x="572400" y="572399"/>
            <a:ext cx="2046974" cy="868568"/>
          </a:xfrm>
          <a:blipFill>
            <a:blip r:embed="rId7">
              <a:extLst>
                <a:ext uri="{96DAC541-7B7A-43D3-8B79-37D633B846F1}">
                  <asvg:svgBlip xmlns:asvg="http://schemas.microsoft.com/office/drawing/2016/SVG/main" r:embed="rId8"/>
                </a:ext>
              </a:extLst>
            </a:blip>
            <a:stretch>
              <a:fillRect/>
            </a:stretch>
          </a:blipFill>
        </p:spPr>
        <p:txBody>
          <a:bodyPr/>
          <a:lstStyle>
            <a:lvl1pPr marL="0" indent="0">
              <a:buNone/>
              <a:defRPr sz="400">
                <a:solidFill>
                  <a:schemeClr val="tx2"/>
                </a:solidFill>
              </a:defRPr>
            </a:lvl1pPr>
          </a:lstStyle>
          <a:p>
            <a:r>
              <a:rPr lang="de-DE" dirty="0"/>
              <a:t>.</a:t>
            </a:r>
          </a:p>
        </p:txBody>
      </p:sp>
      <p:sp>
        <p:nvSpPr>
          <p:cNvPr id="12" name="Rechteck 11">
            <a:extLst>
              <a:ext uri="{FF2B5EF4-FFF2-40B4-BE49-F238E27FC236}">
                <a16:creationId xmlns:a16="http://schemas.microsoft.com/office/drawing/2014/main" id="{99BB7838-1350-468E-88D5-142F65BE1FEB}"/>
              </a:ext>
            </a:extLst>
          </p:cNvPr>
          <p:cNvSpPr/>
          <p:nvPr userDrawn="1"/>
        </p:nvSpPr>
        <p:spPr bwMode="white">
          <a:xfrm>
            <a:off x="11001080" y="6608189"/>
            <a:ext cx="1190920" cy="249811"/>
          </a:xfrm>
          <a:prstGeom prst="rect">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en-GB" dirty="0">
              <a:solidFill>
                <a:schemeClr val="tx1"/>
              </a:solidFill>
            </a:endParaRPr>
          </a:p>
        </p:txBody>
      </p:sp>
    </p:spTree>
    <p:extLst>
      <p:ext uri="{BB962C8B-B14F-4D97-AF65-F5344CB8AC3E}">
        <p14:creationId xmlns:p14="http://schemas.microsoft.com/office/powerpoint/2010/main" val="681758158"/>
      </p:ext>
    </p:extLst>
  </p:cSld>
  <p:clrMapOvr>
    <a:masterClrMapping/>
  </p:clrMapOvr>
  <p:extLst>
    <p:ext uri="{DCECCB84-F9BA-43D5-87BE-67443E8EF086}">
      <p15:sldGuideLst xmlns:p15="http://schemas.microsoft.com/office/powerpoint/2012/main">
        <p15:guide id="1" pos="359">
          <p15:clr>
            <a:srgbClr val="FBAE40"/>
          </p15:clr>
        </p15:guide>
        <p15:guide id="2" pos="7320">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userDrawn="1">
  <p:cSld name="Title | Full Picture">
    <p:spTree>
      <p:nvGrpSpPr>
        <p:cNvPr id="1" name=""/>
        <p:cNvGrpSpPr/>
        <p:nvPr/>
      </p:nvGrpSpPr>
      <p:grpSpPr>
        <a:xfrm>
          <a:off x="0" y="0"/>
          <a:ext cx="0" cy="0"/>
          <a:chOff x="0" y="0"/>
          <a:chExt cx="0" cy="0"/>
        </a:xfrm>
      </p:grpSpPr>
      <p:graphicFrame>
        <p:nvGraphicFramePr>
          <p:cNvPr id="14" name="Objekt 13" hidden="1">
            <a:extLst>
              <a:ext uri="{FF2B5EF4-FFF2-40B4-BE49-F238E27FC236}">
                <a16:creationId xmlns:a16="http://schemas.microsoft.com/office/drawing/2014/main" id="{BBDF4C60-5A05-4806-A4DE-2458463FB928}"/>
              </a:ext>
            </a:extLst>
          </p:cNvPr>
          <p:cNvGraphicFramePr>
            <a:graphicFrameLocks noChangeAspect="1"/>
          </p:cNvGraphicFramePr>
          <p:nvPr userDrawn="1">
            <p:custDataLst>
              <p:tags r:id="rId1"/>
            </p:custDataLst>
            <p:extLst>
              <p:ext uri="{D42A27DB-BD31-4B8C-83A1-F6EECF244321}">
                <p14:modId xmlns:p14="http://schemas.microsoft.com/office/powerpoint/2010/main" val="28346636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14" name="Objekt 13" hidden="1">
                        <a:extLst>
                          <a:ext uri="{FF2B5EF4-FFF2-40B4-BE49-F238E27FC236}">
                            <a16:creationId xmlns:a16="http://schemas.microsoft.com/office/drawing/2014/main" id="{BBDF4C60-5A05-4806-A4DE-2458463FB92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E0EF039-EC0F-446F-B82A-2FB6C817C8AF}"/>
              </a:ext>
            </a:extLst>
          </p:cNvPr>
          <p:cNvSpPr>
            <a:spLocks noGrp="1"/>
          </p:cNvSpPr>
          <p:nvPr>
            <p:ph type="pic" sz="quarter" idx="21" hasCustomPrompt="1"/>
          </p:nvPr>
        </p:nvSpPr>
        <p:spPr>
          <a:xfrm>
            <a:off x="0" y="0"/>
            <a:ext cx="12192000" cy="6572262"/>
          </a:xfrm>
          <a:blipFill>
            <a:blip r:embed="rId5" cstate="print">
              <a:extLst>
                <a:ext uri="{28A0092B-C50C-407E-A947-70E740481C1C}">
                  <a14:useLocalDpi xmlns:a14="http://schemas.microsoft.com/office/drawing/2010/main"/>
                </a:ext>
              </a:extLst>
            </a:blip>
            <a:srcRect/>
            <a:stretch>
              <a:fillRect/>
            </a:stretch>
          </a:blipFill>
        </p:spPr>
        <p:txBody>
          <a:bodyPr/>
          <a:lstStyle>
            <a:lvl1pPr marL="0" indent="0" rtl="0">
              <a:lnSpc>
                <a:spcPct val="100000"/>
              </a:lnSpc>
              <a:spcAft>
                <a:spcPts val="600"/>
              </a:spcAft>
              <a:buNone/>
              <a:defRPr/>
            </a:lvl1pPr>
          </a:lstStyle>
          <a:p>
            <a:r>
              <a:rPr lang="de-DE" noProof="0" dirty="0"/>
              <a:t> </a:t>
            </a:r>
          </a:p>
        </p:txBody>
      </p:sp>
      <p:sp>
        <p:nvSpPr>
          <p:cNvPr id="2" name="Titel 1"/>
          <p:cNvSpPr>
            <a:spLocks noGrp="1"/>
          </p:cNvSpPr>
          <p:nvPr>
            <p:ph type="ctrTitle" hasCustomPrompt="1"/>
          </p:nvPr>
        </p:nvSpPr>
        <p:spPr>
          <a:xfrm>
            <a:off x="0" y="3801627"/>
            <a:ext cx="12192000" cy="1412864"/>
          </a:xfrm>
          <a:solidFill>
            <a:srgbClr val="000000">
              <a:alpha val="50000"/>
            </a:srgbClr>
          </a:solidFill>
        </p:spPr>
        <p:txBody>
          <a:bodyPr vert="horz" wrap="square" lIns="572400" tIns="72000" rIns="572400" bIns="72000" anchor="b">
            <a:spAutoFit/>
          </a:bodyPr>
          <a:lstStyle>
            <a:lvl1pPr algn="l" rtl="0">
              <a:lnSpc>
                <a:spcPct val="100000"/>
              </a:lnSpc>
              <a:spcAft>
                <a:spcPts val="0"/>
              </a:spcAft>
              <a:defRPr sz="4000" cap="all" baseline="0">
                <a:solidFill>
                  <a:srgbClr val="FFFFFF"/>
                </a:solidFill>
                <a:latin typeface="+mj-lt"/>
              </a:defRPr>
            </a:lvl1pPr>
          </a:lstStyle>
          <a:p>
            <a:r>
              <a:rPr lang="en-US" noProof="0" dirty="0"/>
              <a:t>presentation title, two lines maximum.</a:t>
            </a:r>
            <a:br>
              <a:rPr lang="en-US" noProof="0" dirty="0"/>
            </a:br>
            <a:r>
              <a:rPr lang="en-US" noProof="0" dirty="0"/>
              <a:t>text can be moved vertically.</a:t>
            </a:r>
            <a:endParaRPr lang="de-DE" noProof="0" dirty="0"/>
          </a:p>
        </p:txBody>
      </p:sp>
      <p:sp>
        <p:nvSpPr>
          <p:cNvPr id="3" name="Untertitel 2"/>
          <p:cNvSpPr>
            <a:spLocks noGrp="1"/>
          </p:cNvSpPr>
          <p:nvPr>
            <p:ph type="subTitle" idx="1" hasCustomPrompt="1"/>
          </p:nvPr>
        </p:nvSpPr>
        <p:spPr>
          <a:xfrm>
            <a:off x="0" y="5311365"/>
            <a:ext cx="12192000" cy="453183"/>
          </a:xfrm>
          <a:prstGeom prst="rect">
            <a:avLst/>
          </a:prstGeom>
          <a:solidFill>
            <a:srgbClr val="000000">
              <a:alpha val="50000"/>
            </a:srgbClr>
          </a:solidFill>
        </p:spPr>
        <p:txBody>
          <a:bodyPr wrap="square" lIns="572400" tIns="72000" rIns="572400" bIns="72000">
            <a:spAutoFit/>
          </a:bodyPr>
          <a:lstStyle>
            <a:lvl1pPr marL="0" indent="0" algn="l" rtl="0">
              <a:lnSpc>
                <a:spcPct val="100000"/>
              </a:lnSpc>
              <a:spcAft>
                <a:spcPts val="0"/>
              </a:spcAft>
              <a:buNone/>
              <a:defRPr sz="2000" b="0" cap="all" baseline="0">
                <a:solidFill>
                  <a:srgbClr val="FFFFFF"/>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noProof="0" dirty="0" err="1"/>
              <a:t>SubTitle</a:t>
            </a:r>
            <a:r>
              <a:rPr lang="de-DE" noProof="0" dirty="0"/>
              <a:t>, </a:t>
            </a:r>
            <a:r>
              <a:rPr lang="de-DE" noProof="0" dirty="0" err="1"/>
              <a:t>two</a:t>
            </a:r>
            <a:r>
              <a:rPr lang="de-DE" noProof="0" dirty="0"/>
              <a:t> </a:t>
            </a:r>
            <a:r>
              <a:rPr lang="de-DE" noProof="0" dirty="0" err="1"/>
              <a:t>lines</a:t>
            </a:r>
            <a:r>
              <a:rPr lang="de-DE" noProof="0" dirty="0"/>
              <a:t> </a:t>
            </a:r>
            <a:r>
              <a:rPr lang="en-US" noProof="0" dirty="0"/>
              <a:t>maximum</a:t>
            </a:r>
            <a:r>
              <a:rPr lang="de-DE" noProof="0" dirty="0"/>
              <a:t>.</a:t>
            </a:r>
          </a:p>
        </p:txBody>
      </p:sp>
      <p:sp>
        <p:nvSpPr>
          <p:cNvPr id="13" name="SmartArt-Platzhalter 6">
            <a:extLst>
              <a:ext uri="{FF2B5EF4-FFF2-40B4-BE49-F238E27FC236}">
                <a16:creationId xmlns:a16="http://schemas.microsoft.com/office/drawing/2014/main" id="{9A73E91D-2689-49C7-A58E-E621D71E8696}"/>
              </a:ext>
            </a:extLst>
          </p:cNvPr>
          <p:cNvSpPr>
            <a:spLocks noGrp="1"/>
          </p:cNvSpPr>
          <p:nvPr>
            <p:ph type="dgm" sz="quarter" idx="24" hasCustomPrompt="1"/>
          </p:nvPr>
        </p:nvSpPr>
        <p:spPr>
          <a:xfrm>
            <a:off x="572400" y="572399"/>
            <a:ext cx="2046974" cy="868568"/>
          </a:xfrm>
          <a:blipFill>
            <a:blip r:embed="rId6">
              <a:extLst>
                <a:ext uri="{96DAC541-7B7A-43D3-8B79-37D633B846F1}">
                  <asvg:svgBlip xmlns:asvg="http://schemas.microsoft.com/office/drawing/2016/SVG/main" r:embed="rId7"/>
                </a:ext>
              </a:extLst>
            </a:blip>
            <a:stretch>
              <a:fillRect/>
            </a:stretch>
          </a:blipFill>
        </p:spPr>
        <p:txBody>
          <a:bodyPr/>
          <a:lstStyle>
            <a:lvl1pPr marL="0" indent="0">
              <a:buNone/>
              <a:defRPr sz="400">
                <a:solidFill>
                  <a:schemeClr val="tx2"/>
                </a:solidFill>
              </a:defRPr>
            </a:lvl1pPr>
          </a:lstStyle>
          <a:p>
            <a:r>
              <a:rPr lang="de-DE" dirty="0"/>
              <a:t>.</a:t>
            </a:r>
          </a:p>
        </p:txBody>
      </p:sp>
      <p:sp>
        <p:nvSpPr>
          <p:cNvPr id="15" name="SmartArt-Platzhalter 4">
            <a:extLst>
              <a:ext uri="{FF2B5EF4-FFF2-40B4-BE49-F238E27FC236}">
                <a16:creationId xmlns:a16="http://schemas.microsoft.com/office/drawing/2014/main" id="{73B3AC2F-1421-44A9-82DC-26A810DF23F2}"/>
              </a:ext>
            </a:extLst>
          </p:cNvPr>
          <p:cNvSpPr>
            <a:spLocks noGrp="1" noChangeAspect="1"/>
          </p:cNvSpPr>
          <p:nvPr>
            <p:ph type="dgm" sz="quarter" idx="23" hasCustomPrompt="1"/>
          </p:nvPr>
        </p:nvSpPr>
        <p:spPr>
          <a:xfrm>
            <a:off x="9947294" y="572400"/>
            <a:ext cx="1672306" cy="572400"/>
          </a:xfrm>
          <a:blipFill>
            <a:blip r:embed="rId8">
              <a:extLst>
                <a:ext uri="{96DAC541-7B7A-43D3-8B79-37D633B846F1}">
                  <asvg:svgBlip xmlns:asvg="http://schemas.microsoft.com/office/drawing/2016/SVG/main" r:embed="rId9"/>
                </a:ext>
              </a:extLst>
            </a:blip>
            <a:stretch>
              <a:fillRect/>
            </a:stretch>
          </a:blipFill>
        </p:spPr>
        <p:txBody>
          <a:bodyPr/>
          <a:lstStyle>
            <a:lvl1pPr marL="0" indent="0">
              <a:buNone/>
              <a:defRPr sz="400">
                <a:solidFill>
                  <a:schemeClr val="tx2"/>
                </a:solidFill>
              </a:defRPr>
            </a:lvl1pPr>
          </a:lstStyle>
          <a:p>
            <a:r>
              <a:rPr lang="de-DE" dirty="0"/>
              <a:t>.</a:t>
            </a:r>
          </a:p>
        </p:txBody>
      </p:sp>
      <p:sp>
        <p:nvSpPr>
          <p:cNvPr id="11" name="Textplatzhalter 14">
            <a:extLst>
              <a:ext uri="{FF2B5EF4-FFF2-40B4-BE49-F238E27FC236}">
                <a16:creationId xmlns:a16="http://schemas.microsoft.com/office/drawing/2014/main" id="{242C1189-490C-4AEF-A482-D67AEF6652A6}"/>
              </a:ext>
            </a:extLst>
          </p:cNvPr>
          <p:cNvSpPr>
            <a:spLocks noGrp="1"/>
          </p:cNvSpPr>
          <p:nvPr>
            <p:ph type="body" sz="quarter" idx="22" hasCustomPrompt="1"/>
          </p:nvPr>
        </p:nvSpPr>
        <p:spPr>
          <a:xfrm>
            <a:off x="9537701" y="5887328"/>
            <a:ext cx="2654300" cy="419100"/>
          </a:xfrm>
          <a:custGeom>
            <a:avLst/>
            <a:gdLst>
              <a:gd name="connsiteX0" fmla="*/ 262299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0" fmla="*/ 203807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4" fmla="*/ 203807 w 1762125"/>
              <a:gd name="connsiteY4" fmla="*/ 0 h 363401"/>
              <a:gd name="connsiteX0" fmla="*/ 203807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4" fmla="*/ 203807 w 1762125"/>
              <a:gd name="connsiteY4" fmla="*/ 0 h 363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125" h="363401">
                <a:moveTo>
                  <a:pt x="203807" y="0"/>
                </a:moveTo>
                <a:lnTo>
                  <a:pt x="1762125" y="0"/>
                </a:lnTo>
                <a:lnTo>
                  <a:pt x="1762125" y="363401"/>
                </a:lnTo>
                <a:lnTo>
                  <a:pt x="0" y="363401"/>
                </a:lnTo>
                <a:lnTo>
                  <a:pt x="203807" y="0"/>
                </a:lnTo>
                <a:close/>
              </a:path>
            </a:pathLst>
          </a:custGeom>
          <a:solidFill>
            <a:schemeClr val="tx2"/>
          </a:solidFill>
          <a:ln w="19050">
            <a:noFill/>
            <a:miter lim="800000"/>
          </a:ln>
          <a:effectLst>
            <a:outerShdw dist="25400" dir="14400000" algn="b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432054" tIns="72000" rIns="504000" bIns="72000" rtlCol="0" anchor="ctr" anchorCtr="0">
            <a:noAutofit/>
          </a:bodyPr>
          <a:lstStyle>
            <a:lvl1pPr marL="0" indent="0">
              <a:spcAft>
                <a:spcPts val="0"/>
              </a:spcAft>
              <a:buFontTx/>
              <a:buNone/>
              <a:defRPr lang="de-DE" sz="1800" dirty="0">
                <a:solidFill>
                  <a:schemeClr val="bg1"/>
                </a:solidFill>
              </a:defRPr>
            </a:lvl1pPr>
          </a:lstStyle>
          <a:p>
            <a:pPr marL="0" lvl="0"/>
            <a:r>
              <a:rPr lang="de-DE" dirty="0" err="1"/>
              <a:t>Dept</a:t>
            </a:r>
            <a:r>
              <a:rPr lang="de-DE" dirty="0"/>
              <a:t>.</a:t>
            </a:r>
          </a:p>
        </p:txBody>
      </p:sp>
      <p:sp>
        <p:nvSpPr>
          <p:cNvPr id="12" name="Rechteck 11">
            <a:extLst>
              <a:ext uri="{FF2B5EF4-FFF2-40B4-BE49-F238E27FC236}">
                <a16:creationId xmlns:a16="http://schemas.microsoft.com/office/drawing/2014/main" id="{E67F37A1-108D-4203-AC8C-513FFEF74E3C}"/>
              </a:ext>
            </a:extLst>
          </p:cNvPr>
          <p:cNvSpPr/>
          <p:nvPr userDrawn="1"/>
        </p:nvSpPr>
        <p:spPr bwMode="white">
          <a:xfrm>
            <a:off x="11001080" y="6608189"/>
            <a:ext cx="1190920" cy="249811"/>
          </a:xfrm>
          <a:prstGeom prst="rect">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en-GB" dirty="0">
              <a:solidFill>
                <a:schemeClr val="tx1"/>
              </a:solidFill>
            </a:endParaRPr>
          </a:p>
        </p:txBody>
      </p:sp>
    </p:spTree>
    <p:extLst>
      <p:ext uri="{BB962C8B-B14F-4D97-AF65-F5344CB8AC3E}">
        <p14:creationId xmlns:p14="http://schemas.microsoft.com/office/powerpoint/2010/main" val="2624940734"/>
      </p:ext>
    </p:extLst>
  </p:cSld>
  <p:clrMapOvr>
    <a:masterClrMapping/>
  </p:clrMapOvr>
  <p:extLst>
    <p:ext uri="{DCECCB84-F9BA-43D5-87BE-67443E8EF086}">
      <p15:sldGuideLst xmlns:p15="http://schemas.microsoft.com/office/powerpoint/2012/main">
        <p15:guide id="1" pos="360">
          <p15:clr>
            <a:srgbClr val="FBAE40"/>
          </p15:clr>
        </p15:guide>
        <p15:guide id="2" orient="horz" pos="2160">
          <p15:clr>
            <a:srgbClr val="FBAE40"/>
          </p15:clr>
        </p15:guide>
        <p15:guide id="3" pos="7320">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Divider | Half Area Right">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F5BEF2A-9A1E-4EAC-B0F5-2DDB471F4249}"/>
              </a:ext>
            </a:extLst>
          </p:cNvPr>
          <p:cNvGraphicFramePr>
            <a:graphicFrameLocks noChangeAspect="1"/>
          </p:cNvGraphicFramePr>
          <p:nvPr userDrawn="1">
            <p:custDataLst>
              <p:tags r:id="rId1"/>
            </p:custDataLst>
            <p:extLst>
              <p:ext uri="{D42A27DB-BD31-4B8C-83A1-F6EECF244321}">
                <p14:modId xmlns:p14="http://schemas.microsoft.com/office/powerpoint/2010/main" val="27544460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EF5BEF2A-9A1E-4EAC-B0F5-2DDB471F424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6">
            <a:extLst>
              <a:ext uri="{FF2B5EF4-FFF2-40B4-BE49-F238E27FC236}">
                <a16:creationId xmlns:a16="http://schemas.microsoft.com/office/drawing/2014/main" id="{26B223D4-141A-4CF8-A0E8-2BDBE75FE81C}"/>
              </a:ext>
            </a:extLst>
          </p:cNvPr>
          <p:cNvSpPr>
            <a:spLocks noGrp="1"/>
          </p:cNvSpPr>
          <p:nvPr>
            <p:ph type="body" sz="quarter" idx="11" hasCustomPrompt="1"/>
          </p:nvPr>
        </p:nvSpPr>
        <p:spPr>
          <a:xfrm>
            <a:off x="479425" y="1422302"/>
            <a:ext cx="6369154" cy="1144352"/>
          </a:xfrm>
        </p:spPr>
        <p:txBody>
          <a:bodyPr wrap="square" lIns="0" tIns="0" rIns="0" bIns="0">
            <a:spAutoFit/>
          </a:bodyPr>
          <a:lstStyle>
            <a:lvl1pPr marL="0" indent="0" rtl="0">
              <a:lnSpc>
                <a:spcPct val="100000"/>
              </a:lnSpc>
              <a:buFontTx/>
              <a:buNone/>
              <a:defRPr sz="7200" b="1">
                <a:solidFill>
                  <a:schemeClr val="tx2"/>
                </a:solidFill>
              </a:defRPr>
            </a:lvl1pPr>
            <a:lvl2pPr marL="0" indent="0">
              <a:buFontTx/>
              <a:buNone/>
              <a:defRPr/>
            </a:lvl2pPr>
            <a:lvl3pPr marL="0" indent="0">
              <a:buFontTx/>
              <a:buNone/>
              <a:defRPr/>
            </a:lvl3pPr>
            <a:lvl4pPr marL="0" indent="0">
              <a:buFontTx/>
              <a:buNone/>
              <a:defRPr/>
            </a:lvl4pPr>
            <a:lvl5pPr marL="0" indent="0">
              <a:buFontTx/>
              <a:buNone/>
              <a:defRPr/>
            </a:lvl5pPr>
          </a:lstStyle>
          <a:p>
            <a:pPr lvl="0"/>
            <a:r>
              <a:rPr lang="de-DE" noProof="0" dirty="0"/>
              <a:t>A1</a:t>
            </a:r>
          </a:p>
        </p:txBody>
      </p:sp>
      <p:sp>
        <p:nvSpPr>
          <p:cNvPr id="7" name="Bildplatzhalter 6">
            <a:extLst>
              <a:ext uri="{FF2B5EF4-FFF2-40B4-BE49-F238E27FC236}">
                <a16:creationId xmlns:a16="http://schemas.microsoft.com/office/drawing/2014/main" id="{69518E7B-00FD-45A8-91EB-08EBB2BB7FA4}"/>
              </a:ext>
            </a:extLst>
          </p:cNvPr>
          <p:cNvSpPr>
            <a:spLocks noGrp="1"/>
          </p:cNvSpPr>
          <p:nvPr>
            <p:ph type="pic" sz="quarter" idx="12" hasCustomPrompt="1"/>
          </p:nvPr>
        </p:nvSpPr>
        <p:spPr>
          <a:xfrm>
            <a:off x="7343270" y="1"/>
            <a:ext cx="4848730" cy="6570481"/>
          </a:xfrm>
          <a:gradFill>
            <a:gsLst>
              <a:gs pos="1000">
                <a:schemeClr val="tx2"/>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lvl1pPr marL="0" indent="0" rtl="0">
              <a:lnSpc>
                <a:spcPct val="100000"/>
              </a:lnSpc>
              <a:buNone/>
              <a:defRPr lang="en-GB">
                <a:latin typeface="BMWGroupTN Condensed" pitchFamily="50" charset="0"/>
              </a:defRPr>
            </a:lvl1pPr>
          </a:lstStyle>
          <a:p>
            <a:pPr marL="0" lvl="0"/>
            <a:r>
              <a:rPr lang="de-DE" noProof="0" dirty="0"/>
              <a:t> </a:t>
            </a:r>
          </a:p>
        </p:txBody>
      </p:sp>
      <p:sp>
        <p:nvSpPr>
          <p:cNvPr id="2" name="Titel 1"/>
          <p:cNvSpPr>
            <a:spLocks noGrp="1"/>
          </p:cNvSpPr>
          <p:nvPr>
            <p:ph type="ctrTitle" hasCustomPrompt="1"/>
          </p:nvPr>
        </p:nvSpPr>
        <p:spPr>
          <a:xfrm>
            <a:off x="479808" y="2565951"/>
            <a:ext cx="6374130" cy="1846659"/>
          </a:xfrm>
          <a:noFill/>
        </p:spPr>
        <p:txBody>
          <a:bodyPr vert="horz" wrap="square" lIns="0" tIns="0" rIns="0" bIns="0" anchor="t" anchorCtr="0">
            <a:spAutoFit/>
          </a:bodyPr>
          <a:lstStyle>
            <a:lvl1pPr algn="l" rtl="0">
              <a:lnSpc>
                <a:spcPct val="100000"/>
              </a:lnSpc>
              <a:spcAft>
                <a:spcPts val="0"/>
              </a:spcAft>
              <a:defRPr sz="4000" b="0" cap="all" baseline="0">
                <a:solidFill>
                  <a:schemeClr val="tx1"/>
                </a:solidFill>
              </a:defRPr>
            </a:lvl1pPr>
          </a:lstStyle>
          <a:p>
            <a:r>
              <a:rPr lang="de-DE" noProof="0" dirty="0" err="1"/>
              <a:t>Divider</a:t>
            </a:r>
            <a:r>
              <a:rPr lang="de-DE" noProof="0" dirty="0"/>
              <a:t>.</a:t>
            </a:r>
            <a:br>
              <a:rPr lang="de-DE" noProof="0" dirty="0"/>
            </a:br>
            <a:r>
              <a:rPr lang="de-DE" noProof="0" dirty="0" err="1"/>
              <a:t>Coloured</a:t>
            </a:r>
            <a:r>
              <a:rPr lang="de-DE" noProof="0" dirty="0"/>
              <a:t> Area </a:t>
            </a:r>
            <a:r>
              <a:rPr lang="de-DE" noProof="0" dirty="0" err="1"/>
              <a:t>or</a:t>
            </a:r>
            <a:r>
              <a:rPr lang="de-DE" noProof="0" dirty="0"/>
              <a:t> </a:t>
            </a:r>
            <a:br>
              <a:rPr lang="de-DE" noProof="0" dirty="0"/>
            </a:br>
            <a:r>
              <a:rPr lang="de-DE" noProof="0" dirty="0"/>
              <a:t>Picture on </a:t>
            </a:r>
            <a:r>
              <a:rPr lang="de-DE" noProof="0" dirty="0" err="1"/>
              <a:t>the</a:t>
            </a:r>
            <a:r>
              <a:rPr lang="de-DE" noProof="0" dirty="0"/>
              <a:t> </a:t>
            </a:r>
            <a:r>
              <a:rPr lang="de-DE" noProof="0" dirty="0" err="1"/>
              <a:t>right</a:t>
            </a:r>
            <a:r>
              <a:rPr lang="de-DE" noProof="0" dirty="0"/>
              <a:t>.</a:t>
            </a:r>
          </a:p>
        </p:txBody>
      </p:sp>
    </p:spTree>
    <p:extLst>
      <p:ext uri="{BB962C8B-B14F-4D97-AF65-F5344CB8AC3E}">
        <p14:creationId xmlns:p14="http://schemas.microsoft.com/office/powerpoint/2010/main" val="2859329976"/>
      </p:ext>
    </p:extLst>
  </p:cSld>
  <p:clrMapOvr>
    <a:masterClrMapping/>
  </p:clrMapOvr>
  <p:extLst>
    <p:ext uri="{DCECCB84-F9BA-43D5-87BE-67443E8EF086}">
      <p15:sldGuideLst xmlns:p15="http://schemas.microsoft.com/office/powerpoint/2012/main"/>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Grid | 1">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DEE7053F-DB9B-44B2-AD0F-3AB1F6CB5717}"/>
              </a:ext>
            </a:extLst>
          </p:cNvPr>
          <p:cNvGraphicFramePr>
            <a:graphicFrameLocks noChangeAspect="1"/>
          </p:cNvGraphicFramePr>
          <p:nvPr userDrawn="1">
            <p:custDataLst>
              <p:tags r:id="rId1"/>
            </p:custDataLst>
            <p:extLst>
              <p:ext uri="{D42A27DB-BD31-4B8C-83A1-F6EECF244321}">
                <p14:modId xmlns:p14="http://schemas.microsoft.com/office/powerpoint/2010/main" val="32631938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DEE7053F-DB9B-44B2-AD0F-3AB1F6CB571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488947" y="347184"/>
            <a:ext cx="11224684" cy="400110"/>
          </a:xfrm>
        </p:spPr>
        <p:txBody>
          <a:bodyPr vert="horz"/>
          <a:lstStyle>
            <a:lvl1pPr rtl="0">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1468042564"/>
      </p:ext>
    </p:extLst>
  </p:cSld>
  <p:clrMapOvr>
    <a:masterClrMapping/>
  </p:clrMapOvr>
  <p:extLst>
    <p:ext uri="{DCECCB84-F9BA-43D5-87BE-67443E8EF086}">
      <p15:sldGuideLst xmlns:p15="http://schemas.microsoft.com/office/powerpoint/2012/main"/>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Grid | 2">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C568A48D-FC8F-4A69-A7C6-8F5625DC62B3}"/>
              </a:ext>
            </a:extLst>
          </p:cNvPr>
          <p:cNvGraphicFramePr>
            <a:graphicFrameLocks noChangeAspect="1"/>
          </p:cNvGraphicFramePr>
          <p:nvPr userDrawn="1">
            <p:custDataLst>
              <p:tags r:id="rId1"/>
            </p:custDataLst>
            <p:extLst>
              <p:ext uri="{D42A27DB-BD31-4B8C-83A1-F6EECF244321}">
                <p14:modId xmlns:p14="http://schemas.microsoft.com/office/powerpoint/2010/main" val="30939781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C568A48D-FC8F-4A69-A7C6-8F5625DC62B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3360244758"/>
      </p:ext>
    </p:extLst>
  </p:cSld>
  <p:clrMapOvr>
    <a:masterClrMapping/>
  </p:clrMapOvr>
  <p:extLst>
    <p:ext uri="{DCECCB84-F9BA-43D5-87BE-67443E8EF086}">
      <p15:sldGuideLst xmlns:p15="http://schemas.microsoft.com/office/powerpoint/2012/main">
        <p15:guide id="11" pos="3704">
          <p15:clr>
            <a:srgbClr val="FBAE40"/>
          </p15:clr>
        </p15:guide>
        <p15:guide id="12" pos="3976">
          <p15:clr>
            <a:srgbClr val="FBAE40"/>
          </p15:clr>
        </p15:guide>
      </p15:sldGuideLst>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Grid | 3">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5D995C9-90CA-4EE8-9DD8-83F67413969C}"/>
              </a:ext>
            </a:extLst>
          </p:cNvPr>
          <p:cNvGraphicFramePr>
            <a:graphicFrameLocks noChangeAspect="1"/>
          </p:cNvGraphicFramePr>
          <p:nvPr userDrawn="1">
            <p:custDataLst>
              <p:tags r:id="rId1"/>
            </p:custDataLst>
            <p:extLst>
              <p:ext uri="{D42A27DB-BD31-4B8C-83A1-F6EECF244321}">
                <p14:modId xmlns:p14="http://schemas.microsoft.com/office/powerpoint/2010/main" val="31798025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45D995C9-90CA-4EE8-9DD8-83F67413969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488947" y="347184"/>
            <a:ext cx="11223628" cy="400110"/>
          </a:xfrm>
        </p:spPr>
        <p:txBody>
          <a:bodyPr vert="horz"/>
          <a:lstStyle>
            <a:lvl1pPr rtl="0">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3614571343"/>
      </p:ext>
    </p:extLst>
  </p:cSld>
  <p:clrMapOvr>
    <a:masterClrMapping/>
  </p:clrMapOvr>
  <p:extLst>
    <p:ext uri="{DCECCB84-F9BA-43D5-87BE-67443E8EF086}">
      <p15:sldGuideLst xmlns:p15="http://schemas.microsoft.com/office/powerpoint/2012/main">
        <p15:guide id="1" pos="2570">
          <p15:clr>
            <a:srgbClr val="FBAE40"/>
          </p15:clr>
        </p15:guide>
        <p15:guide id="2" pos="2712">
          <p15:clr>
            <a:srgbClr val="FBAE40"/>
          </p15:clr>
        </p15:guide>
        <p15:guide id="3" pos="5118">
          <p15:clr>
            <a:srgbClr val="FBAE40"/>
          </p15:clr>
        </p15:guide>
        <p15:guide id="4" pos="4974">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emf"/><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50.xml"/><Relationship Id="rId18" Type="http://schemas.openxmlformats.org/officeDocument/2006/relationships/slideLayout" Target="../slideLayouts/slideLayout55.xml"/><Relationship Id="rId26" Type="http://schemas.openxmlformats.org/officeDocument/2006/relationships/slideLayout" Target="../slideLayouts/slideLayout63.xml"/><Relationship Id="rId3" Type="http://schemas.openxmlformats.org/officeDocument/2006/relationships/slideLayout" Target="../slideLayouts/slideLayout40.xml"/><Relationship Id="rId21" Type="http://schemas.openxmlformats.org/officeDocument/2006/relationships/slideLayout" Target="../slideLayouts/slideLayout58.xml"/><Relationship Id="rId34" Type="http://schemas.openxmlformats.org/officeDocument/2006/relationships/image" Target="../media/image25.png"/><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5" Type="http://schemas.openxmlformats.org/officeDocument/2006/relationships/slideLayout" Target="../slideLayouts/slideLayout62.xml"/><Relationship Id="rId33" Type="http://schemas.openxmlformats.org/officeDocument/2006/relationships/image" Target="../media/image24.emf"/><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slideLayout" Target="../slideLayouts/slideLayout57.xml"/><Relationship Id="rId29" Type="http://schemas.openxmlformats.org/officeDocument/2006/relationships/tags" Target="../tags/tag23.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24" Type="http://schemas.openxmlformats.org/officeDocument/2006/relationships/slideLayout" Target="../slideLayouts/slideLayout61.xml"/><Relationship Id="rId32" Type="http://schemas.openxmlformats.org/officeDocument/2006/relationships/oleObject" Target="../embeddings/oleObject21.bin"/><Relationship Id="rId5" Type="http://schemas.openxmlformats.org/officeDocument/2006/relationships/slideLayout" Target="../slideLayouts/slideLayout42.xml"/><Relationship Id="rId15" Type="http://schemas.openxmlformats.org/officeDocument/2006/relationships/slideLayout" Target="../slideLayouts/slideLayout52.xml"/><Relationship Id="rId23" Type="http://schemas.openxmlformats.org/officeDocument/2006/relationships/slideLayout" Target="../slideLayouts/slideLayout60.xml"/><Relationship Id="rId28" Type="http://schemas.openxmlformats.org/officeDocument/2006/relationships/theme" Target="../theme/theme4.xml"/><Relationship Id="rId10" Type="http://schemas.openxmlformats.org/officeDocument/2006/relationships/slideLayout" Target="../slideLayouts/slideLayout47.xml"/><Relationship Id="rId19" Type="http://schemas.openxmlformats.org/officeDocument/2006/relationships/slideLayout" Target="../slideLayouts/slideLayout56.xml"/><Relationship Id="rId31" Type="http://schemas.openxmlformats.org/officeDocument/2006/relationships/tags" Target="../tags/tag25.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 Id="rId22" Type="http://schemas.openxmlformats.org/officeDocument/2006/relationships/slideLayout" Target="../slideLayouts/slideLayout59.xml"/><Relationship Id="rId27" Type="http://schemas.openxmlformats.org/officeDocument/2006/relationships/slideLayout" Target="../slideLayouts/slideLayout64.xml"/><Relationship Id="rId30" Type="http://schemas.openxmlformats.org/officeDocument/2006/relationships/tags" Target="../tags/tag24.xml"/><Relationship Id="rId35" Type="http://schemas.openxmlformats.org/officeDocument/2006/relationships/image" Target="../media/image26.tiff"/><Relationship Id="rId8"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tags" Target="../tags/tag48.xml"/><Relationship Id="rId3" Type="http://schemas.openxmlformats.org/officeDocument/2006/relationships/slideLayout" Target="../slideLayouts/slideLayout67.xml"/><Relationship Id="rId7" Type="http://schemas.openxmlformats.org/officeDocument/2006/relationships/tags" Target="../tags/tag47.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tags" Target="../tags/tag46.xml"/><Relationship Id="rId5" Type="http://schemas.openxmlformats.org/officeDocument/2006/relationships/theme" Target="../theme/theme5.xml"/><Relationship Id="rId10" Type="http://schemas.openxmlformats.org/officeDocument/2006/relationships/image" Target="../media/image35.emf"/><Relationship Id="rId4" Type="http://schemas.openxmlformats.org/officeDocument/2006/relationships/slideLayout" Target="../slideLayouts/slideLayout68.xml"/><Relationship Id="rId9" Type="http://schemas.openxmlformats.org/officeDocument/2006/relationships/oleObject" Target="../embeddings/oleObject22.bin"/></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slideLayout" Target="../slideLayouts/slideLayout81.xml"/><Relationship Id="rId18" Type="http://schemas.openxmlformats.org/officeDocument/2006/relationships/slideLayout" Target="../slideLayouts/slideLayout86.xml"/><Relationship Id="rId26" Type="http://schemas.openxmlformats.org/officeDocument/2006/relationships/theme" Target="../theme/theme6.xml"/><Relationship Id="rId3" Type="http://schemas.openxmlformats.org/officeDocument/2006/relationships/slideLayout" Target="../slideLayouts/slideLayout71.xml"/><Relationship Id="rId21" Type="http://schemas.openxmlformats.org/officeDocument/2006/relationships/slideLayout" Target="../slideLayouts/slideLayout89.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17" Type="http://schemas.openxmlformats.org/officeDocument/2006/relationships/slideLayout" Target="../slideLayouts/slideLayout85.xml"/><Relationship Id="rId25" Type="http://schemas.openxmlformats.org/officeDocument/2006/relationships/slideLayout" Target="../slideLayouts/slideLayout93.xml"/><Relationship Id="rId2" Type="http://schemas.openxmlformats.org/officeDocument/2006/relationships/slideLayout" Target="../slideLayouts/slideLayout70.xml"/><Relationship Id="rId16" Type="http://schemas.openxmlformats.org/officeDocument/2006/relationships/slideLayout" Target="../slideLayouts/slideLayout84.xml"/><Relationship Id="rId20" Type="http://schemas.openxmlformats.org/officeDocument/2006/relationships/slideLayout" Target="../slideLayouts/slideLayout88.xml"/><Relationship Id="rId29" Type="http://schemas.openxmlformats.org/officeDocument/2006/relationships/image" Target="../media/image1.emf"/><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24" Type="http://schemas.openxmlformats.org/officeDocument/2006/relationships/slideLayout" Target="../slideLayouts/slideLayout92.xml"/><Relationship Id="rId5" Type="http://schemas.openxmlformats.org/officeDocument/2006/relationships/slideLayout" Target="../slideLayouts/slideLayout73.xml"/><Relationship Id="rId15" Type="http://schemas.openxmlformats.org/officeDocument/2006/relationships/slideLayout" Target="../slideLayouts/slideLayout83.xml"/><Relationship Id="rId23" Type="http://schemas.openxmlformats.org/officeDocument/2006/relationships/slideLayout" Target="../slideLayouts/slideLayout91.xml"/><Relationship Id="rId28" Type="http://schemas.openxmlformats.org/officeDocument/2006/relationships/oleObject" Target="../embeddings/oleObject24.bin"/><Relationship Id="rId10" Type="http://schemas.openxmlformats.org/officeDocument/2006/relationships/slideLayout" Target="../slideLayouts/slideLayout78.xml"/><Relationship Id="rId19" Type="http://schemas.openxmlformats.org/officeDocument/2006/relationships/slideLayout" Target="../slideLayouts/slideLayout87.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slideLayout" Target="../slideLayouts/slideLayout82.xml"/><Relationship Id="rId22" Type="http://schemas.openxmlformats.org/officeDocument/2006/relationships/slideLayout" Target="../slideLayouts/slideLayout90.xml"/><Relationship Id="rId27" Type="http://schemas.openxmlformats.org/officeDocument/2006/relationships/tags" Target="../tags/tag51.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01.xml"/><Relationship Id="rId13" Type="http://schemas.openxmlformats.org/officeDocument/2006/relationships/slideLayout" Target="../slideLayouts/slideLayout106.xml"/><Relationship Id="rId18" Type="http://schemas.openxmlformats.org/officeDocument/2006/relationships/slideLayout" Target="../slideLayouts/slideLayout111.xml"/><Relationship Id="rId26" Type="http://schemas.openxmlformats.org/officeDocument/2006/relationships/oleObject" Target="../embeddings/oleObject46.bin"/><Relationship Id="rId3" Type="http://schemas.openxmlformats.org/officeDocument/2006/relationships/slideLayout" Target="../slideLayouts/slideLayout96.xml"/><Relationship Id="rId21" Type="http://schemas.openxmlformats.org/officeDocument/2006/relationships/slideLayout" Target="../slideLayouts/slideLayout114.xml"/><Relationship Id="rId7" Type="http://schemas.openxmlformats.org/officeDocument/2006/relationships/slideLayout" Target="../slideLayouts/slideLayout100.xml"/><Relationship Id="rId12" Type="http://schemas.openxmlformats.org/officeDocument/2006/relationships/slideLayout" Target="../slideLayouts/slideLayout105.xml"/><Relationship Id="rId17" Type="http://schemas.openxmlformats.org/officeDocument/2006/relationships/slideLayout" Target="../slideLayouts/slideLayout110.xml"/><Relationship Id="rId25" Type="http://schemas.openxmlformats.org/officeDocument/2006/relationships/tags" Target="../tags/tag75.xml"/><Relationship Id="rId2" Type="http://schemas.openxmlformats.org/officeDocument/2006/relationships/slideLayout" Target="../slideLayouts/slideLayout95.xml"/><Relationship Id="rId16" Type="http://schemas.openxmlformats.org/officeDocument/2006/relationships/slideLayout" Target="../slideLayouts/slideLayout109.xml"/><Relationship Id="rId20" Type="http://schemas.openxmlformats.org/officeDocument/2006/relationships/slideLayout" Target="../slideLayouts/slideLayout113.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slideLayout" Target="../slideLayouts/slideLayout104.xml"/><Relationship Id="rId24" Type="http://schemas.openxmlformats.org/officeDocument/2006/relationships/theme" Target="../theme/theme7.xml"/><Relationship Id="rId5" Type="http://schemas.openxmlformats.org/officeDocument/2006/relationships/slideLayout" Target="../slideLayouts/slideLayout98.xml"/><Relationship Id="rId15" Type="http://schemas.openxmlformats.org/officeDocument/2006/relationships/slideLayout" Target="../slideLayouts/slideLayout108.xml"/><Relationship Id="rId23" Type="http://schemas.openxmlformats.org/officeDocument/2006/relationships/slideLayout" Target="../slideLayouts/slideLayout116.xml"/><Relationship Id="rId10" Type="http://schemas.openxmlformats.org/officeDocument/2006/relationships/slideLayout" Target="../slideLayouts/slideLayout103.xml"/><Relationship Id="rId19" Type="http://schemas.openxmlformats.org/officeDocument/2006/relationships/slideLayout" Target="../slideLayouts/slideLayout112.xml"/><Relationship Id="rId4" Type="http://schemas.openxmlformats.org/officeDocument/2006/relationships/slideLayout" Target="../slideLayouts/slideLayout97.xml"/><Relationship Id="rId9" Type="http://schemas.openxmlformats.org/officeDocument/2006/relationships/slideLayout" Target="../slideLayouts/slideLayout102.xml"/><Relationship Id="rId14" Type="http://schemas.openxmlformats.org/officeDocument/2006/relationships/slideLayout" Target="../slideLayouts/slideLayout107.xml"/><Relationship Id="rId22" Type="http://schemas.openxmlformats.org/officeDocument/2006/relationships/slideLayout" Target="../slideLayouts/slideLayout115.xml"/><Relationship Id="rId27" Type="http://schemas.openxmlformats.org/officeDocument/2006/relationships/image" Target="../media/image1.emf"/></Relationships>
</file>

<file path=ppt/slideMasters/_rels/slideMaster8.xml.rels><?xml version="1.0" encoding="UTF-8" standalone="yes"?>
<Relationships xmlns="http://schemas.openxmlformats.org/package/2006/relationships"><Relationship Id="rId8" Type="http://schemas.openxmlformats.org/officeDocument/2006/relationships/theme" Target="../theme/theme8.xml"/><Relationship Id="rId3" Type="http://schemas.openxmlformats.org/officeDocument/2006/relationships/slideLayout" Target="../slideLayouts/slideLayout119.xml"/><Relationship Id="rId7" Type="http://schemas.openxmlformats.org/officeDocument/2006/relationships/slideLayout" Target="../slideLayouts/slideLayout123.xml"/><Relationship Id="rId2" Type="http://schemas.openxmlformats.org/officeDocument/2006/relationships/slideLayout" Target="../slideLayouts/slideLayout118.xml"/><Relationship Id="rId1" Type="http://schemas.openxmlformats.org/officeDocument/2006/relationships/slideLayout" Target="../slideLayouts/slideLayout117.xml"/><Relationship Id="rId6" Type="http://schemas.openxmlformats.org/officeDocument/2006/relationships/slideLayout" Target="../slideLayouts/slideLayout122.xml"/><Relationship Id="rId5" Type="http://schemas.openxmlformats.org/officeDocument/2006/relationships/slideLayout" Target="../slideLayouts/slideLayout121.xml"/><Relationship Id="rId4" Type="http://schemas.openxmlformats.org/officeDocument/2006/relationships/slideLayout" Target="../slideLayouts/slideLayout120.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31.xml"/><Relationship Id="rId3" Type="http://schemas.openxmlformats.org/officeDocument/2006/relationships/slideLayout" Target="../slideLayouts/slideLayout126.xml"/><Relationship Id="rId7" Type="http://schemas.openxmlformats.org/officeDocument/2006/relationships/slideLayout" Target="../slideLayouts/slideLayout130.xml"/><Relationship Id="rId2" Type="http://schemas.openxmlformats.org/officeDocument/2006/relationships/slideLayout" Target="../slideLayouts/slideLayout125.xml"/><Relationship Id="rId1" Type="http://schemas.openxmlformats.org/officeDocument/2006/relationships/slideLayout" Target="../slideLayouts/slideLayout124.xml"/><Relationship Id="rId6" Type="http://schemas.openxmlformats.org/officeDocument/2006/relationships/slideLayout" Target="../slideLayouts/slideLayout129.xml"/><Relationship Id="rId11" Type="http://schemas.openxmlformats.org/officeDocument/2006/relationships/theme" Target="../theme/theme9.xml"/><Relationship Id="rId5" Type="http://schemas.openxmlformats.org/officeDocument/2006/relationships/slideLayout" Target="../slideLayouts/slideLayout128.xml"/><Relationship Id="rId10" Type="http://schemas.openxmlformats.org/officeDocument/2006/relationships/slideLayout" Target="../slideLayouts/slideLayout133.xml"/><Relationship Id="rId4" Type="http://schemas.openxmlformats.org/officeDocument/2006/relationships/slideLayout" Target="../slideLayouts/slideLayout127.xml"/><Relationship Id="rId9" Type="http://schemas.openxmlformats.org/officeDocument/2006/relationships/slideLayout" Target="../slideLayouts/slideLayout1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09EE4F16-695E-4248-98E9-D0E744B1D25A}"/>
              </a:ext>
            </a:extLst>
          </p:cNvPr>
          <p:cNvGraphicFramePr>
            <a:graphicFrameLocks noChangeAspect="1"/>
          </p:cNvGraphicFramePr>
          <p:nvPr userDrawn="1">
            <p:custDataLst>
              <p:tags r:id="rId24"/>
            </p:custDataLst>
            <p:extLst>
              <p:ext uri="{D42A27DB-BD31-4B8C-83A1-F6EECF244321}">
                <p14:modId xmlns:p14="http://schemas.microsoft.com/office/powerpoint/2010/main" val="37158572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25" imgW="344" imgH="344" progId="TCLayout.ActiveDocument.1">
                  <p:embed/>
                </p:oleObj>
              </mc:Choice>
              <mc:Fallback>
                <p:oleObj name="think-cell Folie" r:id="rId25" imgW="344" imgH="344" progId="TCLayout.ActiveDocument.1">
                  <p:embed/>
                  <p:pic>
                    <p:nvPicPr>
                      <p:cNvPr id="10" name="Objekt 9" hidden="1">
                        <a:extLst>
                          <a:ext uri="{FF2B5EF4-FFF2-40B4-BE49-F238E27FC236}">
                            <a16:creationId xmlns:a16="http://schemas.microsoft.com/office/drawing/2014/main" id="{09EE4F16-695E-4248-98E9-D0E744B1D25A}"/>
                          </a:ext>
                        </a:extLst>
                      </p:cNvPr>
                      <p:cNvPicPr/>
                      <p:nvPr/>
                    </p:nvPicPr>
                    <p:blipFill>
                      <a:blip r:embed="rId26"/>
                      <a:stretch>
                        <a:fillRect/>
                      </a:stretch>
                    </p:blipFill>
                    <p:spPr>
                      <a:xfrm>
                        <a:off x="1588" y="1588"/>
                        <a:ext cx="1588" cy="1588"/>
                      </a:xfrm>
                      <a:prstGeom prst="rect">
                        <a:avLst/>
                      </a:prstGeom>
                    </p:spPr>
                  </p:pic>
                </p:oleObj>
              </mc:Fallback>
            </mc:AlternateContent>
          </a:graphicData>
        </a:graphic>
      </p:graphicFrame>
      <p:sp>
        <p:nvSpPr>
          <p:cNvPr id="8" name="Textplatzhalter 1"/>
          <p:cNvSpPr>
            <a:spLocks noGrp="1"/>
          </p:cNvSpPr>
          <p:nvPr>
            <p:ph type="body" idx="1"/>
          </p:nvPr>
        </p:nvSpPr>
        <p:spPr>
          <a:xfrm>
            <a:off x="488947" y="1413933"/>
            <a:ext cx="11224684" cy="4894792"/>
          </a:xfrm>
          <a:prstGeom prst="rect">
            <a:avLst/>
          </a:prstGeom>
        </p:spPr>
        <p:txBody>
          <a:bodyPr vert="horz" lIns="0" tIns="0" rIns="0" bIns="0" rtlCol="0">
            <a:noAutofit/>
          </a:bodyPr>
          <a:lstStyle/>
          <a:p>
            <a:pPr lvl="0"/>
            <a:r>
              <a:rPr lang="de-DE" noProof="0"/>
              <a:t>Click </a:t>
            </a:r>
            <a:r>
              <a:rPr lang="de-DE" noProof="0" err="1"/>
              <a:t>to</a:t>
            </a:r>
            <a:r>
              <a:rPr lang="de-DE" noProof="0"/>
              <a:t> </a:t>
            </a:r>
            <a:r>
              <a:rPr lang="de-DE" noProof="0" err="1"/>
              <a:t>edit</a:t>
            </a:r>
            <a:r>
              <a:rPr lang="de-DE" noProof="0"/>
              <a:t> </a:t>
            </a:r>
            <a:r>
              <a:rPr lang="de-DE" noProof="0" err="1"/>
              <a:t>text</a:t>
            </a:r>
            <a:endParaRPr lang="de-DE" noProof="0"/>
          </a:p>
          <a:p>
            <a:pPr lvl="1"/>
            <a:r>
              <a:rPr lang="de-DE" noProof="0"/>
              <a:t>Second </a:t>
            </a:r>
            <a:r>
              <a:rPr lang="de-DE" noProof="0" err="1"/>
              <a:t>level</a:t>
            </a:r>
            <a:endParaRPr lang="de-DE" noProof="0"/>
          </a:p>
          <a:p>
            <a:pPr lvl="2"/>
            <a:r>
              <a:rPr lang="de-DE" noProof="0"/>
              <a:t>Third </a:t>
            </a:r>
            <a:r>
              <a:rPr lang="de-DE" noProof="0" err="1"/>
              <a:t>level</a:t>
            </a:r>
            <a:endParaRPr lang="de-DE" noProof="0"/>
          </a:p>
          <a:p>
            <a:pPr lvl="3"/>
            <a:r>
              <a:rPr lang="de-DE" noProof="0"/>
              <a:t>Forth </a:t>
            </a:r>
            <a:r>
              <a:rPr lang="de-DE" noProof="0" err="1"/>
              <a:t>level</a:t>
            </a:r>
            <a:endParaRPr lang="de-DE" noProof="0"/>
          </a:p>
          <a:p>
            <a:pPr lvl="4"/>
            <a:r>
              <a:rPr lang="de-DE" noProof="0" err="1"/>
              <a:t>Fifth</a:t>
            </a:r>
            <a:r>
              <a:rPr lang="de-DE" noProof="0"/>
              <a:t> </a:t>
            </a:r>
            <a:r>
              <a:rPr lang="de-DE" noProof="0" err="1"/>
              <a:t>level</a:t>
            </a:r>
            <a:endParaRPr lang="de-DE" noProof="0"/>
          </a:p>
        </p:txBody>
      </p:sp>
      <p:sp>
        <p:nvSpPr>
          <p:cNvPr id="2" name="Titelplatzhalter 1"/>
          <p:cNvSpPr>
            <a:spLocks noGrp="1"/>
          </p:cNvSpPr>
          <p:nvPr>
            <p:ph type="title"/>
          </p:nvPr>
        </p:nvSpPr>
        <p:spPr>
          <a:xfrm>
            <a:off x="488947" y="347184"/>
            <a:ext cx="11224684" cy="400110"/>
          </a:xfrm>
          <a:prstGeom prst="rect">
            <a:avLst/>
          </a:prstGeom>
        </p:spPr>
        <p:txBody>
          <a:bodyPr vert="horz" lIns="0" tIns="0" rIns="0" bIns="0" rtlCol="0" anchor="t" anchorCtr="0">
            <a:spAutoFit/>
          </a:bodyPr>
          <a:lstStyle/>
          <a:p>
            <a:r>
              <a:rPr lang="de-DE" noProof="0"/>
              <a:t>Click </a:t>
            </a:r>
            <a:r>
              <a:rPr lang="de-DE" noProof="0" err="1"/>
              <a:t>to</a:t>
            </a:r>
            <a:r>
              <a:rPr lang="de-DE" noProof="0"/>
              <a:t> </a:t>
            </a:r>
            <a:r>
              <a:rPr lang="de-DE" noProof="0" err="1"/>
              <a:t>edit</a:t>
            </a:r>
            <a:r>
              <a:rPr lang="de-DE" noProof="0"/>
              <a:t> Action Title. 26pt. </a:t>
            </a:r>
            <a:r>
              <a:rPr lang="de-DE" noProof="0" err="1"/>
              <a:t>Uppercase</a:t>
            </a:r>
            <a:r>
              <a:rPr lang="de-DE" noProof="0"/>
              <a:t>. </a:t>
            </a:r>
            <a:r>
              <a:rPr lang="de-DE" noProof="0" err="1"/>
              <a:t>Two</a:t>
            </a:r>
            <a:r>
              <a:rPr lang="de-DE" noProof="0"/>
              <a:t> </a:t>
            </a:r>
            <a:r>
              <a:rPr lang="de-DE" noProof="0" err="1"/>
              <a:t>lines</a:t>
            </a:r>
            <a:r>
              <a:rPr lang="de-DE" noProof="0"/>
              <a:t> max.</a:t>
            </a:r>
          </a:p>
        </p:txBody>
      </p:sp>
    </p:spTree>
    <p:extLst>
      <p:ext uri="{BB962C8B-B14F-4D97-AF65-F5344CB8AC3E}">
        <p14:creationId xmlns:p14="http://schemas.microsoft.com/office/powerpoint/2010/main" val="1288936597"/>
      </p:ext>
    </p:extLst>
  </p:cSld>
  <p:clrMap bg1="lt1" tx1="dk1" bg2="lt2" tx2="dk2" accent1="accent1" accent2="accent2" accent3="accent3" accent4="accent4" accent5="accent5" accent6="accent6" hlink="hlink" folHlink="folHlink"/>
  <p:sldLayoutIdLst>
    <p:sldLayoutId id="2147483696"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3" r:id="rId14"/>
    <p:sldLayoutId id="2147483714" r:id="rId15"/>
    <p:sldLayoutId id="2147483715" r:id="rId16"/>
    <p:sldLayoutId id="2147483716" r:id="rId17"/>
    <p:sldLayoutId id="2147483717" r:id="rId18"/>
    <p:sldLayoutId id="2147483718" r:id="rId19"/>
    <p:sldLayoutId id="2147483719" r:id="rId20"/>
    <p:sldLayoutId id="2147483720" r:id="rId21"/>
    <p:sldLayoutId id="2147483721" r:id="rId22"/>
  </p:sldLayoutIdLst>
  <p:hf hdr="0" ftr="0" dt="0"/>
  <p:txStyles>
    <p:titleStyle>
      <a:lvl1pPr algn="l" defTabSz="914400" rtl="0" eaLnBrk="1" latinLnBrk="0" hangingPunct="1">
        <a:lnSpc>
          <a:spcPct val="100000"/>
        </a:lnSpc>
        <a:spcBef>
          <a:spcPts val="0"/>
        </a:spcBef>
        <a:spcAft>
          <a:spcPts val="0"/>
        </a:spcAft>
        <a:buNone/>
        <a:defRPr sz="2600" b="0" kern="1200" cap="all" baseline="0">
          <a:solidFill>
            <a:schemeClr val="tx2"/>
          </a:solidFill>
          <a:latin typeface="+mj-lt"/>
          <a:ea typeface="+mj-ea"/>
          <a:cs typeface="+mj-cs"/>
        </a:defRPr>
      </a:lvl1pPr>
    </p:titleStyle>
    <p:bodyStyle>
      <a:lvl1pPr marL="190800" indent="-190800" algn="l" defTabSz="914400" rtl="0" eaLnBrk="1" latinLnBrk="0" hangingPunct="1">
        <a:lnSpc>
          <a:spcPct val="100000"/>
        </a:lnSpc>
        <a:spcBef>
          <a:spcPts val="0"/>
        </a:spcBef>
        <a:spcAft>
          <a:spcPts val="600"/>
        </a:spcAft>
        <a:buClr>
          <a:schemeClr val="tx2"/>
        </a:buClr>
        <a:buFont typeface="Wingdings" panose="05000000000000000000" pitchFamily="2" charset="2"/>
        <a:buChar char="§"/>
        <a:defRPr sz="1800" kern="1200">
          <a:solidFill>
            <a:schemeClr val="tx1"/>
          </a:solidFill>
          <a:latin typeface="+mn-lt"/>
          <a:ea typeface="+mn-ea"/>
          <a:cs typeface="+mn-cs"/>
        </a:defRPr>
      </a:lvl1pPr>
      <a:lvl2pPr marL="3816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smtClean="0">
          <a:solidFill>
            <a:schemeClr val="tx1"/>
          </a:solidFill>
          <a:latin typeface="+mn-lt"/>
          <a:ea typeface="+mn-ea"/>
          <a:cs typeface="+mn-cs"/>
        </a:defRPr>
      </a:lvl2pPr>
      <a:lvl3pPr marL="5724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smtClean="0">
          <a:solidFill>
            <a:schemeClr val="tx1"/>
          </a:solidFill>
          <a:latin typeface="+mn-lt"/>
          <a:ea typeface="+mn-ea"/>
          <a:cs typeface="+mn-cs"/>
        </a:defRPr>
      </a:lvl3pPr>
      <a:lvl4pPr marL="7632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smtClean="0">
          <a:solidFill>
            <a:schemeClr val="tx1"/>
          </a:solidFill>
          <a:latin typeface="+mn-lt"/>
          <a:ea typeface="+mn-ea"/>
          <a:cs typeface="+mn-cs"/>
        </a:defRPr>
      </a:lvl4pPr>
      <a:lvl5pPr marL="9540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6" pos="302" userDrawn="1">
          <p15:clr>
            <a:srgbClr val="F26B43"/>
          </p15:clr>
        </p15:guide>
        <p15:guide id="7" orient="horz" pos="217" userDrawn="1">
          <p15:clr>
            <a:srgbClr val="F26B43"/>
          </p15:clr>
        </p15:guide>
        <p15:guide id="8" pos="7378" userDrawn="1">
          <p15:clr>
            <a:srgbClr val="F26B43"/>
          </p15:clr>
        </p15:guide>
        <p15:guide id="9" orient="horz" pos="890" userDrawn="1">
          <p15:clr>
            <a:srgbClr val="F26B43"/>
          </p15:clr>
        </p15:guide>
        <p15:guide id="10" orient="horz" pos="3974" userDrawn="1">
          <p15:clr>
            <a:srgbClr val="F26B43"/>
          </p15:clr>
        </p15:guide>
        <p15:guide id="11" orient="horz" pos="4139"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body" idx="1"/>
          </p:nvPr>
        </p:nvSpPr>
        <p:spPr>
          <a:xfrm>
            <a:off x="354724" y="1196975"/>
            <a:ext cx="6886904" cy="4351338"/>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90000"/>
              </a:lnSpc>
              <a:spcBef>
                <a:spcPts val="10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lnSpc>
                <a:spcPct val="90000"/>
              </a:lnSpc>
              <a:spcBef>
                <a:spcPts val="10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600"/>
              </a:spcBef>
              <a:spcAft>
                <a:spcPts val="0"/>
              </a:spcAft>
              <a:buClr>
                <a:schemeClr val="dk1"/>
              </a:buClr>
              <a:buSzPts val="1400"/>
              <a:buFont typeface="Arial"/>
              <a:buChar char="•"/>
              <a:defRPr sz="1400" b="0" i="1" u="none" strike="noStrike" cap="none">
                <a:solidFill>
                  <a:schemeClr val="dk1"/>
                </a:solidFill>
                <a:latin typeface="Calibri"/>
                <a:ea typeface="Calibri"/>
                <a:cs typeface="Calibri"/>
                <a:sym typeface="Calibri"/>
              </a:defRPr>
            </a:lvl4pPr>
            <a:lvl5pPr marL="2286000" marR="0" lvl="4"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 name="Google Shape;11;p4"/>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r>
              <a:rPr lang="en-US"/>
              <a:t> </a:t>
            </a:r>
            <a:r>
              <a:rPr lang="en-US" b="1">
                <a:solidFill>
                  <a:srgbClr val="00B1C3"/>
                </a:solidFill>
              </a:rPr>
              <a:t>| </a:t>
            </a:r>
            <a:fld id="{00000000-1234-1234-1234-123412341234}" type="slidenum">
              <a:rPr lang="en-US"/>
              <a:t>‹#›</a:t>
            </a:fld>
            <a:endParaRPr/>
          </a:p>
        </p:txBody>
      </p:sp>
      <p:sp>
        <p:nvSpPr>
          <p:cNvPr id="12" name="Google Shape;12;p4"/>
          <p:cNvSpPr txBox="1">
            <a:spLocks noGrp="1"/>
          </p:cNvSpPr>
          <p:nvPr>
            <p:ph type="title"/>
          </p:nvPr>
        </p:nvSpPr>
        <p:spPr>
          <a:xfrm>
            <a:off x="354724" y="365125"/>
            <a:ext cx="10515600" cy="622847"/>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0"/>
              </a:spcBef>
              <a:spcAft>
                <a:spcPts val="0"/>
              </a:spcAft>
              <a:buClr>
                <a:schemeClr val="dk1"/>
              </a:buClr>
              <a:buSzPts val="3600"/>
              <a:buFont typeface="Calibri"/>
              <a:buNone/>
              <a:defRPr sz="36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 name="Google Shape;13;p4"/>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7F7F7F"/>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4"/>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7F7F7F"/>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3571237656"/>
      </p:ext>
    </p:extLst>
  </p:cSld>
  <p:clrMap bg1="lt1" tx1="dk1" bg2="dk2" tx2="lt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4725">
          <p15:clr>
            <a:srgbClr val="F26B43"/>
          </p15:clr>
        </p15:guide>
        <p15:guide id="2" pos="4566">
          <p15:clr>
            <a:srgbClr val="F26B43"/>
          </p15:clr>
        </p15:guide>
        <p15:guide id="3" pos="211">
          <p15:clr>
            <a:srgbClr val="F26B43"/>
          </p15:clr>
        </p15:guide>
        <p15:guide id="4" orient="horz" pos="210">
          <p15:clr>
            <a:srgbClr val="F26B43"/>
          </p15:clr>
        </p15:guide>
        <p15:guide id="5" orient="horz" pos="754">
          <p15:clr>
            <a:srgbClr val="F26B43"/>
          </p15:clr>
        </p15:guide>
        <p15:guide id="6" orient="horz" pos="377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A5AA5E3-1178-5B4B-A5C1-CEADE8D75B0C}"/>
              </a:ext>
            </a:extLst>
          </p:cNvPr>
          <p:cNvSpPr>
            <a:spLocks noGrp="1"/>
          </p:cNvSpPr>
          <p:nvPr>
            <p:ph type="body" idx="1"/>
          </p:nvPr>
        </p:nvSpPr>
        <p:spPr>
          <a:xfrm>
            <a:off x="354724" y="1196975"/>
            <a:ext cx="6886904" cy="4351338"/>
          </a:xfrm>
          <a:prstGeom prst="rect">
            <a:avLst/>
          </a:prstGeom>
        </p:spPr>
        <p:txBody>
          <a:bodyPr vert="horz" lIns="91440" tIns="45720" rIns="91440" bIns="45720" rtlCol="0">
            <a:normAutofit/>
          </a:bodyPr>
          <a:lstStyle/>
          <a:p>
            <a:pPr marL="342900" indent="-342900">
              <a:spcAft>
                <a:spcPts val="1000"/>
              </a:spcAft>
              <a:buFont typeface="Arial" panose="020B0604020202020204" pitchFamily="34" charset="0"/>
              <a:buChar char="•"/>
            </a:pPr>
            <a:r>
              <a:rPr lang="en-GB" sz="2000" dirty="0"/>
              <a:t>Nonet </a:t>
            </a:r>
            <a:r>
              <a:rPr lang="en-GB" sz="2000" dirty="0" err="1"/>
              <a:t>voluptatem</a:t>
            </a:r>
            <a:r>
              <a:rPr lang="en-GB" sz="2000" dirty="0"/>
              <a:t> </a:t>
            </a:r>
            <a:r>
              <a:rPr lang="en-GB" sz="2000" dirty="0" err="1"/>
              <a:t>quam</a:t>
            </a:r>
            <a:r>
              <a:rPr lang="en-GB" sz="2000" dirty="0"/>
              <a:t> </a:t>
            </a:r>
            <a:r>
              <a:rPr lang="en-GB" sz="2000" dirty="0" err="1"/>
              <a:t>eliquamus</a:t>
            </a:r>
            <a:r>
              <a:rPr lang="en-GB" sz="2000" dirty="0"/>
              <a:t> </a:t>
            </a:r>
          </a:p>
          <a:p>
            <a:pPr marL="800100" lvl="1" indent="-342900">
              <a:spcAft>
                <a:spcPts val="1000"/>
              </a:spcAft>
              <a:buFont typeface="Calibri" panose="020F0502020204030204" pitchFamily="34" charset="0"/>
              <a:buChar char="―"/>
            </a:pPr>
            <a:r>
              <a:rPr lang="en-GB" sz="2000" dirty="0" err="1"/>
              <a:t>Xxxx</a:t>
            </a:r>
            <a:endParaRPr lang="en-GB" sz="2000" dirty="0"/>
          </a:p>
          <a:p>
            <a:pPr marL="800100" lvl="1" indent="-342900">
              <a:spcAft>
                <a:spcPts val="1000"/>
              </a:spcAft>
              <a:buFont typeface="Calibri" panose="020F0502020204030204" pitchFamily="34" charset="0"/>
              <a:buChar char="―"/>
            </a:pPr>
            <a:r>
              <a:rPr lang="en-GB" sz="2000" dirty="0" err="1"/>
              <a:t>xxxx</a:t>
            </a:r>
            <a:endParaRPr lang="en-GB" sz="2000" dirty="0"/>
          </a:p>
          <a:p>
            <a:pPr marL="342900" indent="-342900">
              <a:spcAft>
                <a:spcPts val="1000"/>
              </a:spcAft>
              <a:buFont typeface="Arial" panose="020B0604020202020204" pitchFamily="34" charset="0"/>
              <a:buChar char="•"/>
            </a:pPr>
            <a:r>
              <a:rPr lang="en-GB" sz="2000" dirty="0"/>
              <a:t>Si </a:t>
            </a:r>
            <a:r>
              <a:rPr lang="en-GB" sz="2000" dirty="0" err="1"/>
              <a:t>consequatet</a:t>
            </a:r>
            <a:r>
              <a:rPr lang="en-GB" sz="2000" dirty="0"/>
              <a:t> </a:t>
            </a:r>
            <a:r>
              <a:rPr lang="en-GB" sz="2000" dirty="0" err="1"/>
              <a:t>eumquisseque</a:t>
            </a:r>
            <a:r>
              <a:rPr lang="en-GB" sz="2000" dirty="0"/>
              <a:t> </a:t>
            </a:r>
            <a:r>
              <a:rPr lang="en-GB" sz="2000" dirty="0" err="1"/>
              <a:t>rerro</a:t>
            </a:r>
            <a:r>
              <a:rPr lang="en-GB" sz="2000" dirty="0"/>
              <a:t> </a:t>
            </a:r>
            <a:r>
              <a:rPr lang="en-GB" sz="2000" dirty="0" err="1"/>
              <a:t>iumet</a:t>
            </a:r>
            <a:r>
              <a:rPr lang="en-GB" sz="2000" dirty="0"/>
              <a:t> </a:t>
            </a:r>
            <a:r>
              <a:rPr lang="en-GB" sz="2000" dirty="0" err="1"/>
              <a:t>volupic</a:t>
            </a:r>
            <a:r>
              <a:rPr lang="en-GB" sz="2000" dirty="0"/>
              <a:t> </a:t>
            </a:r>
            <a:r>
              <a:rPr lang="en-GB" sz="2000" dirty="0" err="1"/>
              <a:t>testem</a:t>
            </a:r>
            <a:endParaRPr lang="en-GB" sz="2000" dirty="0"/>
          </a:p>
          <a:p>
            <a:pPr marL="342900" indent="-342900">
              <a:spcAft>
                <a:spcPts val="1000"/>
              </a:spcAft>
              <a:buFont typeface="Arial" panose="020B0604020202020204" pitchFamily="34" charset="0"/>
              <a:buChar char="•"/>
            </a:pPr>
            <a:r>
              <a:rPr lang="en-GB" sz="2000" dirty="0"/>
              <a:t>Net, </a:t>
            </a:r>
            <a:r>
              <a:rPr lang="en-GB" sz="2000" dirty="0" err="1"/>
              <a:t>tem</a:t>
            </a:r>
            <a:r>
              <a:rPr lang="en-GB" sz="2000" dirty="0"/>
              <a:t> </a:t>
            </a:r>
            <a:r>
              <a:rPr lang="en-GB" sz="2000" dirty="0" err="1"/>
              <a:t>volupid</a:t>
            </a:r>
            <a:r>
              <a:rPr lang="en-GB" sz="2000" dirty="0"/>
              <a:t> </a:t>
            </a:r>
            <a:r>
              <a:rPr lang="en-GB" sz="2000" dirty="0" err="1"/>
              <a:t>enditis</a:t>
            </a:r>
            <a:r>
              <a:rPr lang="en-GB" sz="2000" dirty="0"/>
              <a:t> </a:t>
            </a:r>
            <a:r>
              <a:rPr lang="en-GB" sz="2000" dirty="0" err="1"/>
              <a:t>dolum</a:t>
            </a:r>
            <a:r>
              <a:rPr lang="en-GB" sz="2000" dirty="0"/>
              <a:t> </a:t>
            </a:r>
            <a:r>
              <a:rPr lang="en-GB" sz="2000" dirty="0" err="1"/>
              <a:t>iur</a:t>
            </a:r>
            <a:r>
              <a:rPr lang="en-GB" sz="2000" dirty="0"/>
              <a:t> </a:t>
            </a:r>
          </a:p>
          <a:p>
            <a:pPr marL="342900" indent="-342900">
              <a:spcAft>
                <a:spcPts val="1000"/>
              </a:spcAft>
              <a:buFont typeface="Arial" panose="020B0604020202020204" pitchFamily="34" charset="0"/>
              <a:buChar char="•"/>
            </a:pPr>
            <a:r>
              <a:rPr lang="en-GB" sz="2000" dirty="0"/>
              <a:t>Qui </a:t>
            </a:r>
            <a:r>
              <a:rPr lang="en-GB" sz="2000" dirty="0" err="1"/>
              <a:t>omnim</a:t>
            </a:r>
            <a:r>
              <a:rPr lang="en-GB" sz="2000" dirty="0"/>
              <a:t> </a:t>
            </a:r>
            <a:r>
              <a:rPr lang="en-GB" sz="2000" dirty="0" err="1"/>
              <a:t>amw</a:t>
            </a:r>
            <a:endParaRPr lang="en-GB" sz="2000" dirty="0"/>
          </a:p>
          <a:p>
            <a:pPr marL="342900" indent="-342900">
              <a:spcAft>
                <a:spcPts val="1000"/>
              </a:spcAft>
              <a:buFont typeface="Arial" panose="020B0604020202020204" pitchFamily="34" charset="0"/>
              <a:buChar char="•"/>
            </a:pPr>
            <a:r>
              <a:rPr lang="en-GB" sz="2000" dirty="0" err="1"/>
              <a:t>eumquisseque</a:t>
            </a:r>
            <a:r>
              <a:rPr lang="en-GB" sz="2000" dirty="0"/>
              <a:t> </a:t>
            </a:r>
            <a:r>
              <a:rPr lang="en-GB" sz="2000" dirty="0" err="1"/>
              <a:t>rerro</a:t>
            </a:r>
            <a:r>
              <a:rPr lang="en-GB" sz="2000" dirty="0"/>
              <a:t> </a:t>
            </a:r>
            <a:r>
              <a:rPr lang="en-GB" sz="2000" dirty="0" err="1"/>
              <a:t>iumet</a:t>
            </a:r>
            <a:r>
              <a:rPr lang="en-GB" sz="2000" dirty="0"/>
              <a:t> </a:t>
            </a:r>
            <a:r>
              <a:rPr lang="en-GB" sz="2000" dirty="0" err="1"/>
              <a:t>volupic</a:t>
            </a:r>
            <a:endParaRPr lang="en-GB" sz="2000" dirty="0"/>
          </a:p>
        </p:txBody>
      </p:sp>
      <p:sp>
        <p:nvSpPr>
          <p:cNvPr id="6" name="Slide Number Placeholder 5">
            <a:extLst>
              <a:ext uri="{FF2B5EF4-FFF2-40B4-BE49-F238E27FC236}">
                <a16:creationId xmlns:a16="http://schemas.microsoft.com/office/drawing/2014/main" id="{73104073-B06D-134C-8B16-51DA2C8D7273}"/>
              </a:ext>
            </a:extLst>
          </p:cNvPr>
          <p:cNvSpPr>
            <a:spLocks noGrp="1"/>
          </p:cNvSpPr>
          <p:nvPr>
            <p:ph type="sldNum" sz="quarter" idx="4"/>
          </p:nvPr>
        </p:nvSpPr>
        <p:spPr>
          <a:xfrm>
            <a:off x="7413171" y="642992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 </a:t>
            </a:r>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7" name="Title Placeholder 6">
            <a:extLst>
              <a:ext uri="{FF2B5EF4-FFF2-40B4-BE49-F238E27FC236}">
                <a16:creationId xmlns:a16="http://schemas.microsoft.com/office/drawing/2014/main" id="{9FD0B2FA-51FC-6348-9E14-55F1D1F92B93}"/>
              </a:ext>
            </a:extLst>
          </p:cNvPr>
          <p:cNvSpPr>
            <a:spLocks noGrp="1"/>
          </p:cNvSpPr>
          <p:nvPr>
            <p:ph type="title"/>
          </p:nvPr>
        </p:nvSpPr>
        <p:spPr>
          <a:xfrm>
            <a:off x="354724" y="365125"/>
            <a:ext cx="10515600" cy="622847"/>
          </a:xfrm>
          <a:prstGeom prst="rect">
            <a:avLst/>
          </a:prstGeom>
        </p:spPr>
        <p:txBody>
          <a:bodyPr vert="horz" lIns="91440" tIns="45720" rIns="91440" bIns="45720" rtlCol="0" anchor="t">
            <a:normAutofit/>
          </a:bodyPr>
          <a:lstStyle/>
          <a:p>
            <a:r>
              <a:rPr lang="en-GB"/>
              <a:t>Click to edit Master title style</a:t>
            </a:r>
            <a:endParaRPr lang="en-US"/>
          </a:p>
        </p:txBody>
      </p:sp>
      <p:sp>
        <p:nvSpPr>
          <p:cNvPr id="8" name="Footer Placeholder 4">
            <a:extLst>
              <a:ext uri="{FF2B5EF4-FFF2-40B4-BE49-F238E27FC236}">
                <a16:creationId xmlns:a16="http://schemas.microsoft.com/office/drawing/2014/main" id="{5C652964-2656-1B41-B28C-886D9C85B16F}"/>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p>
        </p:txBody>
      </p:sp>
      <p:sp>
        <p:nvSpPr>
          <p:cNvPr id="10" name="Date Placeholder 3">
            <a:extLst>
              <a:ext uri="{FF2B5EF4-FFF2-40B4-BE49-F238E27FC236}">
                <a16:creationId xmlns:a16="http://schemas.microsoft.com/office/drawing/2014/main" id="{21B80D12-41B5-A54C-A03B-33C942B360A7}"/>
              </a:ext>
            </a:extLst>
          </p:cNvPr>
          <p:cNvSpPr>
            <a:spLocks noGrp="1"/>
          </p:cNvSpPr>
          <p:nvPr>
            <p:ph type="dt" sz="half" idx="2"/>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solidFill>
                <a:srgbClr val="00B0F0"/>
              </a:solidFill>
            </a:endParaRPr>
          </a:p>
        </p:txBody>
      </p:sp>
    </p:spTree>
    <p:extLst>
      <p:ext uri="{BB962C8B-B14F-4D97-AF65-F5344CB8AC3E}">
        <p14:creationId xmlns:p14="http://schemas.microsoft.com/office/powerpoint/2010/main" val="2603454135"/>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Lst>
  <p:hf hdr="0" ftr="0" dt="0"/>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342900" indent="-342900" algn="l" defTabSz="914400" rtl="0" eaLnBrk="1" latinLnBrk="0" hangingPunct="1">
        <a:lnSpc>
          <a:spcPct val="90000"/>
        </a:lnSpc>
        <a:spcBef>
          <a:spcPts val="1000"/>
        </a:spcBef>
        <a:spcAft>
          <a:spcPts val="1000"/>
        </a:spcAft>
        <a:buFont typeface="Arial" panose="020B0604020202020204" pitchFamily="34" charset="0"/>
        <a:buChar char="•"/>
        <a:defRPr sz="2400" kern="1200">
          <a:solidFill>
            <a:schemeClr val="tx1"/>
          </a:solidFill>
          <a:latin typeface="+mn-lt"/>
          <a:ea typeface="+mn-ea"/>
          <a:cs typeface="+mn-cs"/>
        </a:defRPr>
      </a:lvl1pPr>
      <a:lvl2pPr marL="36000" indent="-228600" algn="l" defTabSz="914400" rtl="0" eaLnBrk="1" latinLnBrk="0" hangingPunct="1">
        <a:lnSpc>
          <a:spcPct val="9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2pPr>
      <a:lvl3pPr marL="36000" indent="-228600" algn="l" defTabSz="914400" rtl="0" eaLnBrk="1" latinLnBrk="0" hangingPunct="1">
        <a:lnSpc>
          <a:spcPct val="9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3pPr>
      <a:lvl4pPr marL="36000" indent="-228600" algn="l" defTabSz="914400" rtl="0" eaLnBrk="1" latinLnBrk="0" hangingPunct="1">
        <a:lnSpc>
          <a:spcPct val="90000"/>
        </a:lnSpc>
        <a:spcBef>
          <a:spcPts val="500"/>
        </a:spcBef>
        <a:spcAft>
          <a:spcPts val="600"/>
        </a:spcAft>
        <a:buFont typeface="Arial" panose="020B0604020202020204" pitchFamily="34" charset="0"/>
        <a:buChar char="•"/>
        <a:defRPr sz="1400" i="1"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725">
          <p15:clr>
            <a:srgbClr val="F26B43"/>
          </p15:clr>
        </p15:guide>
        <p15:guide id="2" pos="4566">
          <p15:clr>
            <a:srgbClr val="F26B43"/>
          </p15:clr>
        </p15:guide>
        <p15:guide id="3" pos="211">
          <p15:clr>
            <a:srgbClr val="F26B43"/>
          </p15:clr>
        </p15:guide>
        <p15:guide id="4" orient="horz" pos="210">
          <p15:clr>
            <a:srgbClr val="F26B43"/>
          </p15:clr>
        </p15:guide>
        <p15:guide id="5" orient="horz" pos="754">
          <p15:clr>
            <a:srgbClr val="F26B43"/>
          </p15:clr>
        </p15:guide>
        <p15:guide id="6" orient="horz" pos="377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2" name="Objekt 1" hidden="1"/>
          <p:cNvGraphicFramePr>
            <a:graphicFrameLocks noChangeAspect="1"/>
          </p:cNvGraphicFramePr>
          <p:nvPr userDrawn="1">
            <p:custDataLst>
              <p:tags r:id="rId29"/>
            </p:custDataLst>
            <p:extLst>
              <p:ext uri="{D42A27DB-BD31-4B8C-83A1-F6EECF244321}">
                <p14:modId xmlns:p14="http://schemas.microsoft.com/office/powerpoint/2010/main" val="40676039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32" imgW="270" imgH="270" progId="TCLayout.ActiveDocument.1">
                  <p:embed/>
                </p:oleObj>
              </mc:Choice>
              <mc:Fallback>
                <p:oleObj name="think-cell Folie" r:id="rId32" imgW="270" imgH="270" progId="TCLayout.ActiveDocument.1">
                  <p:embed/>
                  <p:pic>
                    <p:nvPicPr>
                      <p:cNvPr id="2" name="Objekt 1" hidden="1"/>
                      <p:cNvPicPr/>
                      <p:nvPr/>
                    </p:nvPicPr>
                    <p:blipFill>
                      <a:blip r:embed="rId33"/>
                      <a:stretch>
                        <a:fillRect/>
                      </a:stretch>
                    </p:blipFill>
                    <p:spPr>
                      <a:xfrm>
                        <a:off x="1588" y="1588"/>
                        <a:ext cx="1587" cy="1587"/>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B2226E90-3D6F-4760-AA95-BA635A78273D}"/>
              </a:ext>
            </a:extLst>
          </p:cNvPr>
          <p:cNvSpPr/>
          <p:nvPr userDrawn="1">
            <p:custDataLst>
              <p:tags r:id="rId30"/>
            </p:custDataLst>
          </p:nvPr>
        </p:nvSpPr>
        <p:spPr>
          <a:xfrm>
            <a:off x="0" y="0"/>
            <a:ext cx="158750" cy="1587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t" anchorCtr="0">
            <a:noAutofit/>
          </a:bodyPr>
          <a:lstStyle/>
          <a:p>
            <a:pPr marL="0" lvl="0" indent="0" algn="l" eaLnBrk="1">
              <a:lnSpc>
                <a:spcPct val="93000"/>
              </a:lnSpc>
              <a:spcBef>
                <a:spcPct val="0"/>
              </a:spcBef>
              <a:spcAft>
                <a:spcPct val="0"/>
              </a:spcAft>
            </a:pPr>
            <a:endParaRPr lang="de-DE" sz="2600" b="1" i="0" baseline="0">
              <a:solidFill>
                <a:schemeClr val="tx1"/>
              </a:solidFill>
              <a:latin typeface="BMW Group Condensed" panose="020B0606020202020204" pitchFamily="34" charset="0"/>
              <a:ea typeface="+mj-ea"/>
              <a:cs typeface="+mj-cs"/>
              <a:sym typeface="BMW Group Condensed" panose="020B0606020202020204" pitchFamily="34" charset="0"/>
            </a:endParaRPr>
          </a:p>
        </p:txBody>
      </p:sp>
      <p:cxnSp>
        <p:nvCxnSpPr>
          <p:cNvPr id="7" name="Gerade Verbindung 81"/>
          <p:cNvCxnSpPr/>
          <p:nvPr userDrawn="1"/>
        </p:nvCxnSpPr>
        <p:spPr>
          <a:xfrm>
            <a:off x="-1" y="6298735"/>
            <a:ext cx="12192001" cy="0"/>
          </a:xfrm>
          <a:prstGeom prst="line">
            <a:avLst/>
          </a:prstGeom>
          <a:ln w="12700">
            <a:solidFill>
              <a:schemeClr val="tx1">
                <a:alpha val="25000"/>
              </a:schemeClr>
            </a:solidFill>
          </a:ln>
          <a:effectLst/>
        </p:spPr>
        <p:style>
          <a:lnRef idx="2">
            <a:schemeClr val="accent1"/>
          </a:lnRef>
          <a:fillRef idx="0">
            <a:schemeClr val="accent1"/>
          </a:fillRef>
          <a:effectRef idx="1">
            <a:schemeClr val="accent1"/>
          </a:effectRef>
          <a:fontRef idx="minor">
            <a:schemeClr val="tx1"/>
          </a:fontRef>
        </p:style>
      </p:cxnSp>
      <p:sp>
        <p:nvSpPr>
          <p:cNvPr id="3" name="SeitenzahlAU1"/>
          <p:cNvSpPr txBox="1">
            <a:spLocks/>
          </p:cNvSpPr>
          <p:nvPr userDrawn="1"/>
        </p:nvSpPr>
        <p:spPr>
          <a:xfrm>
            <a:off x="10951633" y="6413500"/>
            <a:ext cx="762000" cy="366776"/>
          </a:xfrm>
          <a:prstGeom prst="rect">
            <a:avLst/>
          </a:prstGeom>
          <a:noFill/>
        </p:spPr>
        <p:txBody>
          <a:bodyPr wrap="square" lIns="0" tIns="0" rIns="0" bIns="0" rtlCol="0" anchor="ctr" anchorCtr="0">
            <a:noAutofit/>
          </a:bodyPr>
          <a:lstStyle/>
          <a:p>
            <a:pPr algn="r"/>
            <a:r>
              <a:rPr lang="en-US" sz="800" baseline="0" noProof="0">
                <a:solidFill>
                  <a:schemeClr val="tx1"/>
                </a:solidFill>
              </a:rPr>
              <a:t>Page </a:t>
            </a:r>
            <a:fld id="{E50719AE-F4B8-4343-ACF2-4EC2883E420C}" type="slidenum">
              <a:rPr lang="en-US" sz="800" baseline="0" noProof="0" smtClean="0">
                <a:solidFill>
                  <a:schemeClr val="tx1"/>
                </a:solidFill>
              </a:rPr>
              <a:t>‹#›</a:t>
            </a:fld>
            <a:endParaRPr lang="en-US" sz="800" noProof="0">
              <a:solidFill>
                <a:schemeClr val="tx1"/>
              </a:solidFill>
            </a:endParaRPr>
          </a:p>
        </p:txBody>
      </p:sp>
      <p:sp>
        <p:nvSpPr>
          <p:cNvPr id="4" name="Title Placeholder 3"/>
          <p:cNvSpPr>
            <a:spLocks noGrp="1"/>
          </p:cNvSpPr>
          <p:nvPr>
            <p:ph type="title"/>
          </p:nvPr>
        </p:nvSpPr>
        <p:spPr>
          <a:xfrm>
            <a:off x="488947" y="347184"/>
            <a:ext cx="11224684" cy="701474"/>
          </a:xfrm>
          <a:prstGeom prst="rect">
            <a:avLst/>
          </a:prstGeom>
        </p:spPr>
        <p:txBody>
          <a:bodyPr vert="horz" lIns="0" tIns="0" rIns="0" bIns="0" rtlCol="0" anchor="t" anchorCtr="0">
            <a:noAutofit/>
          </a:bodyPr>
          <a:lstStyle/>
          <a:p>
            <a:r>
              <a:rPr lang="de-DE"/>
              <a:t>Mastertitelformat bearbeiten</a:t>
            </a:r>
          </a:p>
        </p:txBody>
      </p:sp>
      <p:sp>
        <p:nvSpPr>
          <p:cNvPr id="5" name="Text Placeholder 4"/>
          <p:cNvSpPr>
            <a:spLocks noGrp="1"/>
          </p:cNvSpPr>
          <p:nvPr>
            <p:ph type="body" idx="1"/>
          </p:nvPr>
        </p:nvSpPr>
        <p:spPr>
          <a:xfrm>
            <a:off x="488947" y="1413933"/>
            <a:ext cx="11224684" cy="4707467"/>
          </a:xfrm>
          <a:prstGeom prst="rect">
            <a:avLst/>
          </a:prstGeom>
        </p:spPr>
        <p:txBody>
          <a:bodyPr vert="horz" lIns="0" tIns="0" rIns="0" bIns="0" rtlCol="0">
            <a:noAutofit/>
          </a:bodyPr>
          <a:lstStyle/>
          <a:p>
            <a:pPr lvl="0"/>
            <a:r>
              <a:rPr lang="de-DE" noProof="0"/>
              <a:t>Mastertextformat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en-US" noProof="0"/>
          </a:p>
        </p:txBody>
      </p:sp>
      <p:sp>
        <p:nvSpPr>
          <p:cNvPr id="6" name="empower - DO NOT DELETE!!!" hidden="1"/>
          <p:cNvSpPr/>
          <p:nvPr userDrawn="1">
            <p:custDataLst>
              <p:tags r:id="rId31"/>
            </p:custDataLst>
          </p:nvPr>
        </p:nvSpPr>
        <p:spPr>
          <a:xfrm>
            <a:off x="0" y="0"/>
            <a:ext cx="0" cy="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algn="l"/>
            <a:endParaRPr lang="de-DE">
              <a:solidFill>
                <a:schemeClr val="tx1"/>
              </a:solidFill>
            </a:endParaRPr>
          </a:p>
        </p:txBody>
      </p:sp>
      <p:sp>
        <p:nvSpPr>
          <p:cNvPr id="10" name="FußzeileAU1"/>
          <p:cNvSpPr txBox="1">
            <a:spLocks/>
          </p:cNvSpPr>
          <p:nvPr userDrawn="1"/>
        </p:nvSpPr>
        <p:spPr>
          <a:xfrm>
            <a:off x="482600" y="6413500"/>
            <a:ext cx="6350000" cy="366776"/>
          </a:xfrm>
          <a:prstGeom prst="rect">
            <a:avLst/>
          </a:prstGeom>
          <a:noFill/>
        </p:spPr>
        <p:txBody>
          <a:bodyPr wrap="square" lIns="0" tIns="0" rIns="0" bIns="0" rtlCol="0" anchor="ctr" anchorCtr="0">
            <a:noAutofit/>
          </a:bodyPr>
          <a:lstStyle/>
          <a:p>
            <a:r>
              <a:rPr lang="en-US" sz="800" noProof="0"/>
              <a:t>Subject | Department | Date</a:t>
            </a:r>
          </a:p>
        </p:txBody>
      </p:sp>
      <p:pic>
        <p:nvPicPr>
          <p:cNvPr id="9" name="Grafik 8"/>
          <p:cNvPicPr>
            <a:picLocks noChangeAspect="1"/>
          </p:cNvPicPr>
          <p:nvPr userDrawn="1"/>
        </p:nvPicPr>
        <p:blipFill>
          <a:blip r:embed="rId34"/>
          <a:stretch>
            <a:fillRect/>
          </a:stretch>
        </p:blipFill>
        <p:spPr>
          <a:xfrm>
            <a:off x="0" y="0"/>
            <a:ext cx="12192000" cy="6857999"/>
          </a:xfrm>
          <a:prstGeom prst="rect">
            <a:avLst/>
          </a:prstGeom>
        </p:spPr>
      </p:pic>
      <p:sp>
        <p:nvSpPr>
          <p:cNvPr id="14" name="Rechteck 13">
            <a:extLst>
              <a:ext uri="{FF2B5EF4-FFF2-40B4-BE49-F238E27FC236}">
                <a16:creationId xmlns:a16="http://schemas.microsoft.com/office/drawing/2014/main" id="{344677A4-944F-4E74-B10B-956AC6FD2BA5}"/>
              </a:ext>
            </a:extLst>
          </p:cNvPr>
          <p:cNvSpPr/>
          <p:nvPr userDrawn="1"/>
        </p:nvSpPr>
        <p:spPr>
          <a:xfrm>
            <a:off x="0" y="0"/>
            <a:ext cx="12192000" cy="6858000"/>
          </a:xfrm>
          <a:prstGeom prst="rect">
            <a:avLst/>
          </a:prstGeom>
          <a:gradFill flip="none" rotWithShape="1">
            <a:gsLst>
              <a:gs pos="47000">
                <a:srgbClr val="15313A"/>
              </a:gs>
              <a:gs pos="0">
                <a:srgbClr val="000304"/>
              </a:gs>
              <a:gs pos="100000">
                <a:srgbClr val="11789F"/>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de-DE" sz="1653" b="0" i="0" u="none" baseline="0" err="1">
              <a:solidFill>
                <a:srgbClr val="666666"/>
              </a:solidFill>
              <a:latin typeface="BMW Group Condensed" panose="020B0606020202020204" pitchFamily="34" charset="0"/>
            </a:endParaRPr>
          </a:p>
        </p:txBody>
      </p:sp>
      <p:pic>
        <p:nvPicPr>
          <p:cNvPr id="15" name="Grafik 14">
            <a:extLst>
              <a:ext uri="{FF2B5EF4-FFF2-40B4-BE49-F238E27FC236}">
                <a16:creationId xmlns:a16="http://schemas.microsoft.com/office/drawing/2014/main" id="{35D31278-74ED-4571-AA36-C5DD7A026DD1}"/>
              </a:ext>
            </a:extLst>
          </p:cNvPr>
          <p:cNvPicPr>
            <a:picLocks noChangeAspect="1"/>
          </p:cNvPicPr>
          <p:nvPr userDrawn="1"/>
        </p:nvPicPr>
        <p:blipFill>
          <a:blip r:embed="rId35" cstate="screen">
            <a:alphaModFix amt="50000"/>
            <a:extLst>
              <a:ext uri="{28A0092B-C50C-407E-A947-70E740481C1C}">
                <a14:useLocalDpi xmlns:a14="http://schemas.microsoft.com/office/drawing/2010/main"/>
              </a:ext>
            </a:extLst>
          </a:blip>
          <a:stretch>
            <a:fillRect/>
          </a:stretch>
        </p:blipFill>
        <p:spPr>
          <a:xfrm>
            <a:off x="10922927" y="196289"/>
            <a:ext cx="1150352" cy="1003263"/>
          </a:xfrm>
          <a:prstGeom prst="rect">
            <a:avLst/>
          </a:prstGeom>
        </p:spPr>
      </p:pic>
    </p:spTree>
    <p:extLst>
      <p:ext uri="{BB962C8B-B14F-4D97-AF65-F5344CB8AC3E}">
        <p14:creationId xmlns:p14="http://schemas.microsoft.com/office/powerpoint/2010/main" val="3876364470"/>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 id="2147483759" r:id="rId18"/>
    <p:sldLayoutId id="2147483760" r:id="rId19"/>
    <p:sldLayoutId id="2147483761" r:id="rId20"/>
    <p:sldLayoutId id="2147483762" r:id="rId21"/>
    <p:sldLayoutId id="2147483763" r:id="rId22"/>
    <p:sldLayoutId id="2147483764" r:id="rId23"/>
    <p:sldLayoutId id="2147483765" r:id="rId24"/>
    <p:sldLayoutId id="2147483766" r:id="rId25"/>
    <p:sldLayoutId id="2147483767" r:id="rId26"/>
    <p:sldLayoutId id="2147483768" r:id="rId27"/>
  </p:sldLayoutIdLst>
  <p:hf hdr="0" ftr="0" dt="0"/>
  <p:txStyles>
    <p:titleStyle>
      <a:lvl1pPr algn="l" defTabSz="914400" rtl="0" eaLnBrk="1" latinLnBrk="0" hangingPunct="1">
        <a:lnSpc>
          <a:spcPct val="93000"/>
        </a:lnSpc>
        <a:spcBef>
          <a:spcPct val="0"/>
        </a:spcBef>
        <a:buNone/>
        <a:defRPr sz="2600" b="1" kern="1200" cap="all" baseline="0">
          <a:solidFill>
            <a:schemeClr val="accent2"/>
          </a:solidFill>
          <a:latin typeface="+mj-lt"/>
          <a:ea typeface="+mj-ea"/>
          <a:cs typeface="+mj-cs"/>
        </a:defRPr>
      </a:lvl1pPr>
    </p:titleStyle>
    <p:bodyStyle>
      <a:lvl1pPr marL="190800" indent="-190800" algn="l" defTabSz="914400" rtl="0" eaLnBrk="1" latinLnBrk="0" hangingPunct="1">
        <a:lnSpc>
          <a:spcPct val="93000"/>
        </a:lnSpc>
        <a:spcBef>
          <a:spcPts val="0"/>
        </a:spcBef>
        <a:spcAft>
          <a:spcPts val="600"/>
        </a:spcAft>
        <a:buClr>
          <a:srgbClr val="7F7F7F"/>
        </a:buClr>
        <a:buFont typeface="Wingdings" panose="05000000000000000000" pitchFamily="2" charset="2"/>
        <a:buChar char="§"/>
        <a:defRPr sz="1800" kern="1200">
          <a:solidFill>
            <a:schemeClr val="tx1"/>
          </a:solidFill>
          <a:latin typeface="+mn-lt"/>
          <a:ea typeface="+mn-ea"/>
          <a:cs typeface="+mn-cs"/>
        </a:defRPr>
      </a:lvl1pPr>
      <a:lvl2pPr marL="381600" indent="-190800" algn="l" defTabSz="914400" rtl="0" eaLnBrk="1" latinLnBrk="0" hangingPunct="1">
        <a:lnSpc>
          <a:spcPct val="93000"/>
        </a:lnSpc>
        <a:spcBef>
          <a:spcPts val="20"/>
        </a:spcBef>
        <a:spcAft>
          <a:spcPts val="600"/>
        </a:spcAft>
        <a:buClr>
          <a:srgbClr val="7F7F7F"/>
        </a:buClr>
        <a:buFont typeface="BMW Group Condensed" panose="020B0606020202020204" pitchFamily="34" charset="0"/>
        <a:buChar char="-"/>
        <a:defRPr lang="de-DE" sz="1800" kern="1200" dirty="0" smtClean="0">
          <a:solidFill>
            <a:schemeClr val="tx1"/>
          </a:solidFill>
          <a:latin typeface="+mn-lt"/>
          <a:ea typeface="+mn-ea"/>
          <a:cs typeface="+mn-cs"/>
        </a:defRPr>
      </a:lvl2pPr>
      <a:lvl3pPr marL="572400" indent="-190800" algn="l" defTabSz="914400" rtl="0" eaLnBrk="1" latinLnBrk="0" hangingPunct="1">
        <a:lnSpc>
          <a:spcPct val="93000"/>
        </a:lnSpc>
        <a:spcBef>
          <a:spcPts val="20"/>
        </a:spcBef>
        <a:spcAft>
          <a:spcPts val="600"/>
        </a:spcAft>
        <a:buClr>
          <a:srgbClr val="7F7F7F"/>
        </a:buClr>
        <a:buFont typeface="BMW Group Condensed" panose="020B0606020202020204" pitchFamily="34" charset="0"/>
        <a:buChar char="-"/>
        <a:defRPr lang="de-DE" sz="1800" kern="1200" dirty="0" smtClean="0">
          <a:solidFill>
            <a:schemeClr val="tx1"/>
          </a:solidFill>
          <a:latin typeface="+mn-lt"/>
          <a:ea typeface="+mn-ea"/>
          <a:cs typeface="+mn-cs"/>
        </a:defRPr>
      </a:lvl3pPr>
      <a:lvl4pPr marL="763200" indent="-190800" algn="l" defTabSz="914400" rtl="0" eaLnBrk="1" latinLnBrk="0" hangingPunct="1">
        <a:lnSpc>
          <a:spcPct val="93000"/>
        </a:lnSpc>
        <a:spcBef>
          <a:spcPts val="20"/>
        </a:spcBef>
        <a:spcAft>
          <a:spcPts val="600"/>
        </a:spcAft>
        <a:buClr>
          <a:srgbClr val="7F7F7F"/>
        </a:buClr>
        <a:buFont typeface="BMW Group Condensed" panose="020B0606020202020204" pitchFamily="34" charset="0"/>
        <a:buChar char="-"/>
        <a:defRPr lang="de-DE" sz="1800" kern="1200" dirty="0" smtClean="0">
          <a:solidFill>
            <a:schemeClr val="tx1"/>
          </a:solidFill>
          <a:latin typeface="+mn-lt"/>
          <a:ea typeface="+mn-ea"/>
          <a:cs typeface="+mn-cs"/>
        </a:defRPr>
      </a:lvl4pPr>
      <a:lvl5pPr marL="954000" indent="-190800" algn="l" defTabSz="914400" rtl="0" eaLnBrk="1" latinLnBrk="0" hangingPunct="1">
        <a:lnSpc>
          <a:spcPct val="93000"/>
        </a:lnSpc>
        <a:spcBef>
          <a:spcPts val="20"/>
        </a:spcBef>
        <a:spcAft>
          <a:spcPts val="600"/>
        </a:spcAft>
        <a:buClr>
          <a:srgbClr val="7F7F7F"/>
        </a:buClr>
        <a:buFont typeface="BMW Group Condensed" panose="020B0606020202020204" pitchFamily="34" charset="0"/>
        <a:buChar char="-"/>
        <a:defRPr lang="de-DE"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94A81282-61DB-461E-AB34-EDDB2A74AF91}"/>
              </a:ext>
            </a:extLst>
          </p:cNvPr>
          <p:cNvGraphicFramePr>
            <a:graphicFrameLocks noChangeAspect="1"/>
          </p:cNvGraphicFramePr>
          <p:nvPr userDrawn="1">
            <p:custDataLst>
              <p:tags r:id="rId6"/>
            </p:custDataLst>
            <p:extLst>
              <p:ext uri="{D42A27DB-BD31-4B8C-83A1-F6EECF244321}">
                <p14:modId xmlns:p14="http://schemas.microsoft.com/office/powerpoint/2010/main" val="2359602164"/>
              </p:ext>
            </p:extLst>
          </p:nvPr>
        </p:nvGraphicFramePr>
        <p:xfrm>
          <a:off x="1549" y="1459"/>
          <a:ext cx="1549" cy="1458"/>
        </p:xfrm>
        <a:graphic>
          <a:graphicData uri="http://schemas.openxmlformats.org/presentationml/2006/ole">
            <mc:AlternateContent xmlns:mc="http://schemas.openxmlformats.org/markup-compatibility/2006">
              <mc:Choice xmlns:v="urn:schemas-microsoft-com:vml" Requires="v">
                <p:oleObj name="think-cell Folie" r:id="rId9" imgW="425" imgH="424" progId="TCLayout.ActiveDocument.1">
                  <p:embed/>
                </p:oleObj>
              </mc:Choice>
              <mc:Fallback>
                <p:oleObj name="think-cell Folie" r:id="rId9" imgW="425" imgH="424" progId="TCLayout.ActiveDocument.1">
                  <p:embed/>
                  <p:pic>
                    <p:nvPicPr>
                      <p:cNvPr id="3" name="Objekt 2" hidden="1">
                        <a:extLst>
                          <a:ext uri="{FF2B5EF4-FFF2-40B4-BE49-F238E27FC236}">
                            <a16:creationId xmlns:a16="http://schemas.microsoft.com/office/drawing/2014/main" id="{94A81282-61DB-461E-AB34-EDDB2A74AF91}"/>
                          </a:ext>
                        </a:extLst>
                      </p:cNvPr>
                      <p:cNvPicPr/>
                      <p:nvPr/>
                    </p:nvPicPr>
                    <p:blipFill>
                      <a:blip r:embed="rId10"/>
                      <a:stretch>
                        <a:fillRect/>
                      </a:stretch>
                    </p:blipFill>
                    <p:spPr>
                      <a:xfrm>
                        <a:off x="1549" y="1459"/>
                        <a:ext cx="1549" cy="145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A6105C2A-CDAF-49DF-9D26-A607A56A57A9}"/>
              </a:ext>
            </a:extLst>
          </p:cNvPr>
          <p:cNvSpPr/>
          <p:nvPr userDrawn="1">
            <p:custDataLst>
              <p:tags r:id="rId7"/>
            </p:custDataLst>
          </p:nvPr>
        </p:nvSpPr>
        <p:spPr>
          <a:xfrm>
            <a:off x="0" y="0"/>
            <a:ext cx="154878" cy="145791"/>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t" anchorCtr="0">
            <a:noAutofit/>
          </a:bodyPr>
          <a:lstStyle/>
          <a:p>
            <a:pPr marL="0" lvl="0" indent="0" algn="l" rtl="0" eaLnBrk="1" fontAlgn="auto" hangingPunct="1">
              <a:lnSpc>
                <a:spcPct val="100000"/>
              </a:lnSpc>
              <a:spcBef>
                <a:spcPts val="0"/>
              </a:spcBef>
              <a:spcAft>
                <a:spcPts val="0"/>
              </a:spcAft>
            </a:pPr>
            <a:endParaRPr lang="de-DE" sz="2448" b="1" i="0" u="none" baseline="0" dirty="0" err="1">
              <a:solidFill>
                <a:srgbClr val="666666"/>
              </a:solidFill>
              <a:latin typeface="BMW Group Condensed" panose="020B0606020202020204" pitchFamily="34" charset="0"/>
              <a:ea typeface="+mn-ea"/>
              <a:cs typeface="+mn-cs"/>
              <a:sym typeface="BMW Group Condensed" panose="020B0606020202020204" pitchFamily="34" charset="0"/>
            </a:endParaRPr>
          </a:p>
        </p:txBody>
      </p:sp>
      <p:sp>
        <p:nvSpPr>
          <p:cNvPr id="4" name="Fußzeilenplatzhalter 3"/>
          <p:cNvSpPr>
            <a:spLocks noGrp="1"/>
          </p:cNvSpPr>
          <p:nvPr>
            <p:ph type="ftr" sz="quarter" idx="3"/>
          </p:nvPr>
        </p:nvSpPr>
        <p:spPr>
          <a:xfrm>
            <a:off x="488950" y="6425351"/>
            <a:ext cx="9851675" cy="331787"/>
          </a:xfrm>
          <a:prstGeom prst="rect">
            <a:avLst/>
          </a:prstGeom>
        </p:spPr>
        <p:txBody>
          <a:bodyPr vert="horz" lIns="0" tIns="0" rIns="0" bIns="0" rtlCol="0" anchor="ctr"/>
          <a:lstStyle>
            <a:lvl1pPr algn="ctr">
              <a:defRPr sz="753">
                <a:solidFill>
                  <a:srgbClr val="404040"/>
                </a:solidFill>
              </a:defRPr>
            </a:lvl1pPr>
          </a:lstStyle>
          <a:p>
            <a:pPr algn="l"/>
            <a:endParaRPr lang="de-DE" dirty="0"/>
          </a:p>
        </p:txBody>
      </p:sp>
      <p:sp>
        <p:nvSpPr>
          <p:cNvPr id="5" name="Foliennummernplatzhalter 4"/>
          <p:cNvSpPr>
            <a:spLocks noGrp="1"/>
          </p:cNvSpPr>
          <p:nvPr>
            <p:ph type="sldNum" sz="quarter" idx="4"/>
          </p:nvPr>
        </p:nvSpPr>
        <p:spPr>
          <a:xfrm>
            <a:off x="10586156" y="6425347"/>
            <a:ext cx="1127477" cy="331788"/>
          </a:xfrm>
          <a:prstGeom prst="rect">
            <a:avLst/>
          </a:prstGeom>
        </p:spPr>
        <p:txBody>
          <a:bodyPr vert="horz" lIns="0" tIns="0" rIns="0" bIns="0" rtlCol="0" anchor="ctr"/>
          <a:lstStyle>
            <a:lvl1pPr algn="r">
              <a:defRPr sz="753">
                <a:solidFill>
                  <a:srgbClr val="404040"/>
                </a:solidFill>
              </a:defRPr>
            </a:lvl1pPr>
          </a:lstStyle>
          <a:p>
            <a:r>
              <a:rPr lang="de-DE" dirty="0"/>
              <a:t>Seite </a:t>
            </a:r>
            <a:fld id="{AA807A42-CF27-4B84-8583-18EBE418342E}" type="slidenum">
              <a:rPr lang="de-DE" smtClean="0"/>
              <a:pPr/>
              <a:t>‹#›</a:t>
            </a:fld>
            <a:endParaRPr lang="de-DE" dirty="0"/>
          </a:p>
        </p:txBody>
      </p:sp>
      <p:sp>
        <p:nvSpPr>
          <p:cNvPr id="280" name="Rechteck 279"/>
          <p:cNvSpPr/>
          <p:nvPr/>
        </p:nvSpPr>
        <p:spPr>
          <a:xfrm>
            <a:off x="237067" y="177800"/>
            <a:ext cx="240000" cy="18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94" dirty="0"/>
          </a:p>
        </p:txBody>
      </p:sp>
      <p:sp>
        <p:nvSpPr>
          <p:cNvPr id="6" name="Titelplatzhalter 5"/>
          <p:cNvSpPr>
            <a:spLocks noGrp="1"/>
          </p:cNvSpPr>
          <p:nvPr>
            <p:ph type="title"/>
          </p:nvPr>
        </p:nvSpPr>
        <p:spPr>
          <a:xfrm>
            <a:off x="488948" y="347185"/>
            <a:ext cx="11224685" cy="701474"/>
          </a:xfrm>
          <a:prstGeom prst="rect">
            <a:avLst/>
          </a:prstGeom>
        </p:spPr>
        <p:txBody>
          <a:bodyPr vert="horz" wrap="square" lIns="0" tIns="0" rIns="0" bIns="0" rtlCol="0" anchor="t" anchorCtr="0">
            <a:noAutofit/>
          </a:bodyPr>
          <a:lstStyle/>
          <a:p>
            <a:pPr marL="0" lvl="0" indent="0">
              <a:lnSpc>
                <a:spcPts val="2542"/>
              </a:lnSpc>
              <a:spcBef>
                <a:spcPts val="0"/>
              </a:spcBef>
              <a:buFont typeface="Arial" pitchFamily="34" charset="0"/>
            </a:pPr>
            <a:r>
              <a:rPr lang="de-DE" dirty="0"/>
              <a:t>Titelmasterformat durch Klicken bearbeiten</a:t>
            </a:r>
          </a:p>
        </p:txBody>
      </p:sp>
      <p:sp>
        <p:nvSpPr>
          <p:cNvPr id="8" name="empower - DO NOT DELETE!!!" hidden="1"/>
          <p:cNvSpPr/>
          <p:nvPr userDrawn="1">
            <p:custDataLst>
              <p:tags r:id="rId8"/>
            </p:custDataLst>
          </p:nvPr>
        </p:nvSpPr>
        <p:spPr>
          <a:xfrm>
            <a:off x="0" y="0"/>
            <a:ext cx="0" cy="0"/>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94" dirty="0"/>
          </a:p>
        </p:txBody>
      </p:sp>
      <p:sp>
        <p:nvSpPr>
          <p:cNvPr id="9" name="Textplatzhalter 8"/>
          <p:cNvSpPr>
            <a:spLocks noGrp="1"/>
          </p:cNvSpPr>
          <p:nvPr>
            <p:ph type="body" idx="1"/>
          </p:nvPr>
        </p:nvSpPr>
        <p:spPr>
          <a:xfrm>
            <a:off x="488948" y="1413934"/>
            <a:ext cx="11224685" cy="4707467"/>
          </a:xfrm>
          <a:prstGeom prst="rect">
            <a:avLst/>
          </a:prstGeom>
        </p:spPr>
        <p:txBody>
          <a:bodyPr vert="horz" lIns="0" tIns="0" rIns="0" bIns="0" rtlCol="0">
            <a:no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2308848438"/>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Lst>
  <p:hf hdr="0" ftr="0" dt="0"/>
  <p:txStyles>
    <p:titleStyle>
      <a:lvl1pPr algn="l" defTabSz="860758" rtl="0" eaLnBrk="1" latinLnBrk="0" hangingPunct="1">
        <a:lnSpc>
          <a:spcPts val="3201"/>
        </a:lnSpc>
        <a:spcBef>
          <a:spcPct val="0"/>
        </a:spcBef>
        <a:buNone/>
        <a:defRPr lang="de-DE" sz="2448" b="1" kern="1200" cap="all" baseline="0" smtClean="0">
          <a:solidFill>
            <a:srgbClr val="92A2BD"/>
          </a:solidFill>
          <a:latin typeface="+mj-lt"/>
          <a:ea typeface="+mn-ea"/>
          <a:cs typeface="+mn-cs"/>
        </a:defRPr>
      </a:lvl1pPr>
    </p:titleStyle>
    <p:bodyStyle>
      <a:lvl1pPr marL="165880" indent="-165880" algn="l" defTabSz="860758" rtl="0" eaLnBrk="1" latinLnBrk="0" hangingPunct="1">
        <a:spcBef>
          <a:spcPts val="0"/>
        </a:spcBef>
        <a:spcAft>
          <a:spcPts val="565"/>
        </a:spcAft>
        <a:buFont typeface="Symbol" panose="05050102010706020507" pitchFamily="18" charset="2"/>
        <a:buChar char="-"/>
        <a:defRPr lang="de-DE" sz="1694" kern="1200" smtClean="0">
          <a:solidFill>
            <a:schemeClr val="tx1"/>
          </a:solidFill>
          <a:latin typeface="+mn-lt"/>
          <a:ea typeface="+mn-ea"/>
          <a:cs typeface="+mn-cs"/>
        </a:defRPr>
      </a:lvl1pPr>
      <a:lvl2pPr marL="338881" indent="-169441" algn="l" defTabSz="860758" rtl="0" eaLnBrk="1" latinLnBrk="0" hangingPunct="1">
        <a:spcBef>
          <a:spcPts val="0"/>
        </a:spcBef>
        <a:spcAft>
          <a:spcPts val="565"/>
        </a:spcAft>
        <a:buFont typeface="Symbol" panose="05050102010706020507" pitchFamily="18" charset="2"/>
        <a:buChar char="-"/>
        <a:defRPr lang="de-DE" sz="1694" kern="1200" smtClean="0">
          <a:solidFill>
            <a:schemeClr val="tx1"/>
          </a:solidFill>
          <a:latin typeface="+mn-lt"/>
          <a:ea typeface="+mn-ea"/>
          <a:cs typeface="+mn-cs"/>
        </a:defRPr>
      </a:lvl2pPr>
      <a:lvl3pPr marL="508322" indent="-169441" algn="l" defTabSz="860758" rtl="0" eaLnBrk="1" latinLnBrk="0" hangingPunct="1">
        <a:spcBef>
          <a:spcPts val="0"/>
        </a:spcBef>
        <a:spcAft>
          <a:spcPts val="565"/>
        </a:spcAft>
        <a:buFont typeface="Symbol" panose="05050102010706020507" pitchFamily="18" charset="2"/>
        <a:buChar char="-"/>
        <a:defRPr lang="de-DE" sz="1694" kern="1200" smtClean="0">
          <a:solidFill>
            <a:schemeClr val="tx1"/>
          </a:solidFill>
          <a:latin typeface="+mn-lt"/>
          <a:ea typeface="+mn-ea"/>
          <a:cs typeface="+mn-cs"/>
        </a:defRPr>
      </a:lvl3pPr>
      <a:lvl4pPr marL="677763" indent="-169441" algn="l" defTabSz="860758" rtl="0" eaLnBrk="1" latinLnBrk="0" hangingPunct="1">
        <a:spcBef>
          <a:spcPts val="0"/>
        </a:spcBef>
        <a:spcAft>
          <a:spcPts val="565"/>
        </a:spcAft>
        <a:buFont typeface="Symbol" panose="05050102010706020507" pitchFamily="18" charset="2"/>
        <a:buChar char="-"/>
        <a:defRPr lang="de-DE" sz="1694" kern="1200" smtClean="0">
          <a:solidFill>
            <a:schemeClr val="tx1"/>
          </a:solidFill>
          <a:latin typeface="+mn-lt"/>
          <a:ea typeface="+mn-ea"/>
          <a:cs typeface="+mn-cs"/>
        </a:defRPr>
      </a:lvl4pPr>
      <a:lvl5pPr marL="847203" indent="-169441" algn="l" defTabSz="860758" rtl="0" eaLnBrk="1" latinLnBrk="0" hangingPunct="1">
        <a:spcBef>
          <a:spcPts val="0"/>
        </a:spcBef>
        <a:spcAft>
          <a:spcPts val="565"/>
        </a:spcAft>
        <a:buFont typeface="Symbol" panose="05050102010706020507" pitchFamily="18" charset="2"/>
        <a:buChar char="-"/>
        <a:defRPr lang="de-DE" sz="1694" kern="1200" smtClean="0">
          <a:solidFill>
            <a:schemeClr val="tx1"/>
          </a:solidFill>
          <a:latin typeface="+mn-lt"/>
          <a:ea typeface="+mn-ea"/>
          <a:cs typeface="+mn-cs"/>
        </a:defRPr>
      </a:lvl5pPr>
      <a:lvl6pPr marL="2367084" indent="-215189" algn="l" defTabSz="860758" rtl="0" eaLnBrk="1" latinLnBrk="0" hangingPunct="1">
        <a:spcBef>
          <a:spcPct val="20000"/>
        </a:spcBef>
        <a:buFont typeface="Arial" pitchFamily="34" charset="0"/>
        <a:buChar char="•"/>
        <a:defRPr sz="1883" kern="1200">
          <a:solidFill>
            <a:schemeClr val="tx1"/>
          </a:solidFill>
          <a:latin typeface="+mn-lt"/>
          <a:ea typeface="+mn-ea"/>
          <a:cs typeface="+mn-cs"/>
        </a:defRPr>
      </a:lvl6pPr>
      <a:lvl7pPr marL="2797464" indent="-215189" algn="l" defTabSz="860758" rtl="0" eaLnBrk="1" latinLnBrk="0" hangingPunct="1">
        <a:spcBef>
          <a:spcPct val="20000"/>
        </a:spcBef>
        <a:buFont typeface="Arial" pitchFamily="34" charset="0"/>
        <a:buChar char="•"/>
        <a:defRPr sz="1883" kern="1200">
          <a:solidFill>
            <a:schemeClr val="tx1"/>
          </a:solidFill>
          <a:latin typeface="+mn-lt"/>
          <a:ea typeface="+mn-ea"/>
          <a:cs typeface="+mn-cs"/>
        </a:defRPr>
      </a:lvl7pPr>
      <a:lvl8pPr marL="3227843" indent="-215189" algn="l" defTabSz="860758" rtl="0" eaLnBrk="1" latinLnBrk="0" hangingPunct="1">
        <a:spcBef>
          <a:spcPct val="20000"/>
        </a:spcBef>
        <a:buFont typeface="Arial" pitchFamily="34" charset="0"/>
        <a:buChar char="•"/>
        <a:defRPr sz="1883" kern="1200">
          <a:solidFill>
            <a:schemeClr val="tx1"/>
          </a:solidFill>
          <a:latin typeface="+mn-lt"/>
          <a:ea typeface="+mn-ea"/>
          <a:cs typeface="+mn-cs"/>
        </a:defRPr>
      </a:lvl8pPr>
      <a:lvl9pPr marL="3658222" indent="-215189" algn="l" defTabSz="860758" rtl="0" eaLnBrk="1" latinLnBrk="0" hangingPunct="1">
        <a:spcBef>
          <a:spcPct val="20000"/>
        </a:spcBef>
        <a:buFont typeface="Arial" pitchFamily="34" charset="0"/>
        <a:buChar char="•"/>
        <a:defRPr sz="1883" kern="1200">
          <a:solidFill>
            <a:schemeClr val="tx1"/>
          </a:solidFill>
          <a:latin typeface="+mn-lt"/>
          <a:ea typeface="+mn-ea"/>
          <a:cs typeface="+mn-cs"/>
        </a:defRPr>
      </a:lvl9pPr>
    </p:bodyStyle>
    <p:otherStyle>
      <a:defPPr>
        <a:defRPr lang="de-DE"/>
      </a:defPPr>
      <a:lvl1pPr marL="0" algn="l" defTabSz="860758" rtl="0" eaLnBrk="1" latinLnBrk="0" hangingPunct="1">
        <a:defRPr sz="1694" kern="1200">
          <a:solidFill>
            <a:schemeClr val="tx1"/>
          </a:solidFill>
          <a:latin typeface="+mn-lt"/>
          <a:ea typeface="+mn-ea"/>
          <a:cs typeface="+mn-cs"/>
        </a:defRPr>
      </a:lvl1pPr>
      <a:lvl2pPr marL="430380" algn="l" defTabSz="860758" rtl="0" eaLnBrk="1" latinLnBrk="0" hangingPunct="1">
        <a:defRPr sz="1694" kern="1200">
          <a:solidFill>
            <a:schemeClr val="tx1"/>
          </a:solidFill>
          <a:latin typeface="+mn-lt"/>
          <a:ea typeface="+mn-ea"/>
          <a:cs typeface="+mn-cs"/>
        </a:defRPr>
      </a:lvl2pPr>
      <a:lvl3pPr marL="860758" algn="l" defTabSz="860758" rtl="0" eaLnBrk="1" latinLnBrk="0" hangingPunct="1">
        <a:defRPr sz="1694" kern="1200">
          <a:solidFill>
            <a:schemeClr val="tx1"/>
          </a:solidFill>
          <a:latin typeface="+mn-lt"/>
          <a:ea typeface="+mn-ea"/>
          <a:cs typeface="+mn-cs"/>
        </a:defRPr>
      </a:lvl3pPr>
      <a:lvl4pPr marL="1291137" algn="l" defTabSz="860758" rtl="0" eaLnBrk="1" latinLnBrk="0" hangingPunct="1">
        <a:defRPr sz="1694" kern="1200">
          <a:solidFill>
            <a:schemeClr val="tx1"/>
          </a:solidFill>
          <a:latin typeface="+mn-lt"/>
          <a:ea typeface="+mn-ea"/>
          <a:cs typeface="+mn-cs"/>
        </a:defRPr>
      </a:lvl4pPr>
      <a:lvl5pPr marL="1721516" algn="l" defTabSz="860758" rtl="0" eaLnBrk="1" latinLnBrk="0" hangingPunct="1">
        <a:defRPr sz="1694" kern="1200">
          <a:solidFill>
            <a:schemeClr val="tx1"/>
          </a:solidFill>
          <a:latin typeface="+mn-lt"/>
          <a:ea typeface="+mn-ea"/>
          <a:cs typeface="+mn-cs"/>
        </a:defRPr>
      </a:lvl5pPr>
      <a:lvl6pPr marL="2151896" algn="l" defTabSz="860758" rtl="0" eaLnBrk="1" latinLnBrk="0" hangingPunct="1">
        <a:defRPr sz="1694" kern="1200">
          <a:solidFill>
            <a:schemeClr val="tx1"/>
          </a:solidFill>
          <a:latin typeface="+mn-lt"/>
          <a:ea typeface="+mn-ea"/>
          <a:cs typeface="+mn-cs"/>
        </a:defRPr>
      </a:lvl6pPr>
      <a:lvl7pPr marL="2582274" algn="l" defTabSz="860758" rtl="0" eaLnBrk="1" latinLnBrk="0" hangingPunct="1">
        <a:defRPr sz="1694" kern="1200">
          <a:solidFill>
            <a:schemeClr val="tx1"/>
          </a:solidFill>
          <a:latin typeface="+mn-lt"/>
          <a:ea typeface="+mn-ea"/>
          <a:cs typeface="+mn-cs"/>
        </a:defRPr>
      </a:lvl7pPr>
      <a:lvl8pPr marL="3012653" algn="l" defTabSz="860758" rtl="0" eaLnBrk="1" latinLnBrk="0" hangingPunct="1">
        <a:defRPr sz="1694" kern="1200">
          <a:solidFill>
            <a:schemeClr val="tx1"/>
          </a:solidFill>
          <a:latin typeface="+mn-lt"/>
          <a:ea typeface="+mn-ea"/>
          <a:cs typeface="+mn-cs"/>
        </a:defRPr>
      </a:lvl8pPr>
      <a:lvl9pPr marL="3443033" algn="l" defTabSz="860758" rtl="0" eaLnBrk="1" latinLnBrk="0" hangingPunct="1">
        <a:defRPr sz="1694"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09EE4F16-695E-4248-98E9-D0E744B1D25A}"/>
              </a:ext>
            </a:extLst>
          </p:cNvPr>
          <p:cNvGraphicFramePr>
            <a:graphicFrameLocks noChangeAspect="1"/>
          </p:cNvGraphicFramePr>
          <p:nvPr userDrawn="1">
            <p:custDataLst>
              <p:tags r:id="rId27"/>
            </p:custDataLst>
            <p:extLst>
              <p:ext uri="{D42A27DB-BD31-4B8C-83A1-F6EECF244321}">
                <p14:modId xmlns:p14="http://schemas.microsoft.com/office/powerpoint/2010/main" val="15687729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28" imgW="344" imgH="344" progId="TCLayout.ActiveDocument.1">
                  <p:embed/>
                </p:oleObj>
              </mc:Choice>
              <mc:Fallback>
                <p:oleObj name="think-cell Folie" r:id="rId28" imgW="344" imgH="344" progId="TCLayout.ActiveDocument.1">
                  <p:embed/>
                  <p:pic>
                    <p:nvPicPr>
                      <p:cNvPr id="10" name="Objekt 9" hidden="1">
                        <a:extLst>
                          <a:ext uri="{FF2B5EF4-FFF2-40B4-BE49-F238E27FC236}">
                            <a16:creationId xmlns:a16="http://schemas.microsoft.com/office/drawing/2014/main" id="{09EE4F16-695E-4248-98E9-D0E744B1D25A}"/>
                          </a:ext>
                        </a:extLst>
                      </p:cNvPr>
                      <p:cNvPicPr/>
                      <p:nvPr/>
                    </p:nvPicPr>
                    <p:blipFill>
                      <a:blip r:embed="rId29"/>
                      <a:stretch>
                        <a:fillRect/>
                      </a:stretch>
                    </p:blipFill>
                    <p:spPr>
                      <a:xfrm>
                        <a:off x="1588" y="1588"/>
                        <a:ext cx="1588" cy="1588"/>
                      </a:xfrm>
                      <a:prstGeom prst="rect">
                        <a:avLst/>
                      </a:prstGeom>
                    </p:spPr>
                  </p:pic>
                </p:oleObj>
              </mc:Fallback>
            </mc:AlternateContent>
          </a:graphicData>
        </a:graphic>
      </p:graphicFrame>
      <p:sp>
        <p:nvSpPr>
          <p:cNvPr id="8" name="Textplatzhalter 1"/>
          <p:cNvSpPr>
            <a:spLocks noGrp="1"/>
          </p:cNvSpPr>
          <p:nvPr>
            <p:ph type="body" idx="1"/>
          </p:nvPr>
        </p:nvSpPr>
        <p:spPr>
          <a:xfrm>
            <a:off x="488947" y="1413933"/>
            <a:ext cx="11224684" cy="4894792"/>
          </a:xfrm>
          <a:prstGeom prst="rect">
            <a:avLst/>
          </a:prstGeom>
        </p:spPr>
        <p:txBody>
          <a:bodyPr vert="horz" lIns="0" tIns="0" rIns="0" bIns="0" rtlCol="0">
            <a:noAutofit/>
          </a:body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2" name="Titelplatzhalter 1"/>
          <p:cNvSpPr>
            <a:spLocks noGrp="1"/>
          </p:cNvSpPr>
          <p:nvPr>
            <p:ph type="title"/>
          </p:nvPr>
        </p:nvSpPr>
        <p:spPr>
          <a:xfrm>
            <a:off x="488947" y="347184"/>
            <a:ext cx="11224684" cy="400110"/>
          </a:xfrm>
          <a:prstGeom prst="rect">
            <a:avLst/>
          </a:prstGeom>
        </p:spPr>
        <p:txBody>
          <a:bodyPr vert="horz" lIns="0" tIns="0" rIns="0" bIns="0" rtlCol="0" anchor="t" anchorCtr="0">
            <a:spAutoFit/>
          </a:bodyPr>
          <a:lstStyle/>
          <a:p>
            <a:r>
              <a:rPr lang="de-DE" noProof="0" dirty="0"/>
              <a:t>Click </a:t>
            </a:r>
            <a:r>
              <a:rPr lang="de-DE" noProof="0" dirty="0" err="1"/>
              <a:t>to</a:t>
            </a:r>
            <a:r>
              <a:rPr lang="de-DE" noProof="0" dirty="0"/>
              <a:t> </a:t>
            </a:r>
            <a:r>
              <a:rPr lang="de-DE" noProof="0" dirty="0" err="1"/>
              <a:t>edit</a:t>
            </a:r>
            <a:r>
              <a:rPr lang="de-DE" noProof="0" dirty="0"/>
              <a:t> Action Title. 26pt. </a:t>
            </a:r>
            <a:r>
              <a:rPr lang="de-DE" noProof="0" dirty="0" err="1"/>
              <a:t>Uppercase</a:t>
            </a:r>
            <a:r>
              <a:rPr lang="de-DE" noProof="0" dirty="0"/>
              <a:t>. </a:t>
            </a:r>
            <a:r>
              <a:rPr lang="de-DE" noProof="0" dirty="0" err="1"/>
              <a:t>Two</a:t>
            </a:r>
            <a:r>
              <a:rPr lang="de-DE" noProof="0" dirty="0"/>
              <a:t> </a:t>
            </a:r>
            <a:r>
              <a:rPr lang="de-DE" noProof="0" dirty="0" err="1"/>
              <a:t>lines</a:t>
            </a:r>
            <a:r>
              <a:rPr lang="de-DE" noProof="0" dirty="0"/>
              <a:t> max.</a:t>
            </a:r>
          </a:p>
        </p:txBody>
      </p:sp>
      <p:cxnSp>
        <p:nvCxnSpPr>
          <p:cNvPr id="9" name="BMW Group Trennlinie">
            <a:extLst>
              <a:ext uri="{FF2B5EF4-FFF2-40B4-BE49-F238E27FC236}">
                <a16:creationId xmlns:a16="http://schemas.microsoft.com/office/drawing/2014/main" id="{BC1828C9-D469-4FB9-A7A2-6539CE4617FD}"/>
              </a:ext>
            </a:extLst>
          </p:cNvPr>
          <p:cNvCxnSpPr/>
          <p:nvPr userDrawn="1"/>
        </p:nvCxnSpPr>
        <p:spPr>
          <a:xfrm>
            <a:off x="-1" y="6572265"/>
            <a:ext cx="12192001" cy="0"/>
          </a:xfrm>
          <a:prstGeom prst="line">
            <a:avLst/>
          </a:prstGeom>
          <a:ln w="12700">
            <a:solidFill>
              <a:schemeClr val="tx1">
                <a:alpha val="25000"/>
              </a:schemeClr>
            </a:solidFill>
          </a:ln>
          <a:effectLst/>
        </p:spPr>
        <p:style>
          <a:lnRef idx="2">
            <a:schemeClr val="accent1"/>
          </a:lnRef>
          <a:fillRef idx="0">
            <a:schemeClr val="accent1"/>
          </a:fillRef>
          <a:effectRef idx="1">
            <a:schemeClr val="accent1"/>
          </a:effectRef>
          <a:fontRef idx="minor">
            <a:schemeClr val="tx1"/>
          </a:fontRef>
        </p:style>
      </p:cxnSp>
      <p:sp>
        <p:nvSpPr>
          <p:cNvPr id="5" name="FußzeileAU1">
            <a:extLst>
              <a:ext uri="{FF2B5EF4-FFF2-40B4-BE49-F238E27FC236}">
                <a16:creationId xmlns:a16="http://schemas.microsoft.com/office/drawing/2014/main" id="{81356403-F26C-4DF2-8638-BCBA75EA0125}"/>
              </a:ext>
            </a:extLst>
          </p:cNvPr>
          <p:cNvSpPr/>
          <p:nvPr userDrawn="1"/>
        </p:nvSpPr>
        <p:spPr>
          <a:xfrm>
            <a:off x="488947" y="6646943"/>
            <a:ext cx="2459006" cy="153888"/>
          </a:xfrm>
          <a:prstGeom prst="rect">
            <a:avLst/>
          </a:prstGeom>
          <a:noFill/>
          <a:ln w="19050">
            <a:noFill/>
            <a:miter lim="800000"/>
          </a:ln>
          <a:extLst>
            <a:ext uri="{909E8E84-426E-40DD-AFC4-6F175D3DCCD1}">
              <a14:hiddenFill xmlns:a14="http://schemas.microsoft.com/office/drawing/2010/main">
                <a:solidFill>
                  <a:schemeClr val="accent5"/>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spAutoFit/>
          </a:bodyPr>
          <a:lstStyle/>
          <a:p>
            <a:pPr algn="l"/>
            <a:r>
              <a:rPr lang="de-DE" sz="1000" u="sng" dirty="0">
                <a:solidFill>
                  <a:schemeClr val="tx1">
                    <a:tint val="90000"/>
                  </a:schemeClr>
                </a:solidFill>
              </a:rPr>
              <a:t>AP-1</a:t>
            </a:r>
            <a:r>
              <a:rPr lang="de-DE" sz="1000" dirty="0">
                <a:solidFill>
                  <a:schemeClr val="tx1">
                    <a:tint val="90000"/>
                  </a:schemeClr>
                </a:solidFill>
              </a:rPr>
              <a:t>, EN-1 &amp; Innovationsnetzwerk | März 2022 </a:t>
            </a:r>
            <a:endParaRPr lang="en-GB" sz="1000" dirty="0">
              <a:solidFill>
                <a:schemeClr val="tx1">
                  <a:tint val="90000"/>
                </a:schemeClr>
              </a:solidFill>
            </a:endParaRPr>
          </a:p>
        </p:txBody>
      </p:sp>
      <p:sp>
        <p:nvSpPr>
          <p:cNvPr id="6" name="SeitenzahlAU1">
            <a:extLst>
              <a:ext uri="{FF2B5EF4-FFF2-40B4-BE49-F238E27FC236}">
                <a16:creationId xmlns:a16="http://schemas.microsoft.com/office/drawing/2014/main" id="{D38228C3-EC88-4A7F-A001-DCB8044F4B4F}"/>
              </a:ext>
            </a:extLst>
          </p:cNvPr>
          <p:cNvSpPr/>
          <p:nvPr userDrawn="1"/>
        </p:nvSpPr>
        <p:spPr>
          <a:xfrm>
            <a:off x="11338528" y="6646943"/>
            <a:ext cx="375103" cy="153888"/>
          </a:xfrm>
          <a:prstGeom prst="rect">
            <a:avLst/>
          </a:prstGeom>
          <a:noFill/>
          <a:ln w="19050">
            <a:noFill/>
            <a:miter lim="800000"/>
          </a:ln>
          <a:extLst>
            <a:ext uri="{909E8E84-426E-40DD-AFC4-6F175D3DCCD1}">
              <a14:hiddenFill xmlns:a14="http://schemas.microsoft.com/office/drawing/2010/main">
                <a:solidFill>
                  <a:schemeClr val="accent5"/>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spAutoFit/>
          </a:bodyPr>
          <a:lstStyle/>
          <a:p>
            <a:pPr algn="r"/>
            <a:r>
              <a:rPr lang="en-GB" sz="1000">
                <a:solidFill>
                  <a:schemeClr val="tx1">
                    <a:tint val="90000"/>
                  </a:schemeClr>
                </a:solidFill>
              </a:rPr>
              <a:t>- </a:t>
            </a:r>
            <a:fld id="{EC28B468-B3D7-4B5E-A47F-0382FFB00340}" type="slidenum">
              <a:rPr lang="en-GB" sz="1000" smtClean="0">
                <a:solidFill>
                  <a:schemeClr val="tx1">
                    <a:tint val="90000"/>
                  </a:schemeClr>
                </a:solidFill>
              </a:rPr>
              <a:pPr algn="r"/>
              <a:t>‹#›</a:t>
            </a:fld>
            <a:r>
              <a:rPr lang="en-GB" sz="1000">
                <a:solidFill>
                  <a:schemeClr val="tx1">
                    <a:tint val="90000"/>
                  </a:schemeClr>
                </a:solidFill>
              </a:rPr>
              <a:t> -</a:t>
            </a:r>
            <a:endParaRPr lang="en-GB" sz="1000" dirty="0">
              <a:solidFill>
                <a:schemeClr val="tx1">
                  <a:tint val="90000"/>
                </a:schemeClr>
              </a:solidFill>
            </a:endParaRPr>
          </a:p>
        </p:txBody>
      </p:sp>
    </p:spTree>
    <p:extLst>
      <p:ext uri="{BB962C8B-B14F-4D97-AF65-F5344CB8AC3E}">
        <p14:creationId xmlns:p14="http://schemas.microsoft.com/office/powerpoint/2010/main" val="1050641574"/>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 id="2147483786" r:id="rId12"/>
    <p:sldLayoutId id="2147483787" r:id="rId13"/>
    <p:sldLayoutId id="2147483788" r:id="rId14"/>
    <p:sldLayoutId id="2147483789" r:id="rId15"/>
    <p:sldLayoutId id="2147483790" r:id="rId16"/>
    <p:sldLayoutId id="2147483791" r:id="rId17"/>
    <p:sldLayoutId id="2147483792" r:id="rId18"/>
    <p:sldLayoutId id="2147483793" r:id="rId19"/>
    <p:sldLayoutId id="2147483794" r:id="rId20"/>
    <p:sldLayoutId id="2147483795" r:id="rId21"/>
    <p:sldLayoutId id="2147483796" r:id="rId22"/>
    <p:sldLayoutId id="2147483797" r:id="rId23"/>
    <p:sldLayoutId id="2147483798" r:id="rId24"/>
    <p:sldLayoutId id="2147483799" r:id="rId25"/>
  </p:sldLayoutIdLst>
  <p:hf hdr="0" ftr="0" dt="0"/>
  <p:txStyles>
    <p:titleStyle>
      <a:lvl1pPr algn="l" defTabSz="914400" rtl="0" eaLnBrk="1" latinLnBrk="0" hangingPunct="1">
        <a:lnSpc>
          <a:spcPct val="100000"/>
        </a:lnSpc>
        <a:spcBef>
          <a:spcPts val="0"/>
        </a:spcBef>
        <a:spcAft>
          <a:spcPts val="0"/>
        </a:spcAft>
        <a:buNone/>
        <a:defRPr sz="2600" b="0" kern="1200" cap="all" baseline="0">
          <a:solidFill>
            <a:schemeClr val="tx2"/>
          </a:solidFill>
          <a:latin typeface="+mj-lt"/>
          <a:ea typeface="+mj-ea"/>
          <a:cs typeface="+mj-cs"/>
        </a:defRPr>
      </a:lvl1pPr>
    </p:titleStyle>
    <p:bodyStyle>
      <a:lvl1pPr marL="190800" indent="-190800" algn="l" defTabSz="914400" rtl="0" eaLnBrk="1" latinLnBrk="0" hangingPunct="1">
        <a:lnSpc>
          <a:spcPct val="100000"/>
        </a:lnSpc>
        <a:spcBef>
          <a:spcPts val="0"/>
        </a:spcBef>
        <a:spcAft>
          <a:spcPts val="600"/>
        </a:spcAft>
        <a:buClr>
          <a:schemeClr val="tx2"/>
        </a:buClr>
        <a:buFont typeface="Wingdings" panose="05000000000000000000" pitchFamily="2" charset="2"/>
        <a:buChar char="§"/>
        <a:defRPr sz="1800" kern="1200">
          <a:solidFill>
            <a:schemeClr val="tx1"/>
          </a:solidFill>
          <a:latin typeface="+mn-lt"/>
          <a:ea typeface="+mn-ea"/>
          <a:cs typeface="+mn-cs"/>
        </a:defRPr>
      </a:lvl1pPr>
      <a:lvl2pPr marL="3816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smtClean="0">
          <a:solidFill>
            <a:schemeClr val="tx1"/>
          </a:solidFill>
          <a:latin typeface="+mn-lt"/>
          <a:ea typeface="+mn-ea"/>
          <a:cs typeface="+mn-cs"/>
        </a:defRPr>
      </a:lvl2pPr>
      <a:lvl3pPr marL="5724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smtClean="0">
          <a:solidFill>
            <a:schemeClr val="tx1"/>
          </a:solidFill>
          <a:latin typeface="+mn-lt"/>
          <a:ea typeface="+mn-ea"/>
          <a:cs typeface="+mn-cs"/>
        </a:defRPr>
      </a:lvl3pPr>
      <a:lvl4pPr marL="7632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smtClean="0">
          <a:solidFill>
            <a:schemeClr val="tx1"/>
          </a:solidFill>
          <a:latin typeface="+mn-lt"/>
          <a:ea typeface="+mn-ea"/>
          <a:cs typeface="+mn-cs"/>
        </a:defRPr>
      </a:lvl4pPr>
      <a:lvl5pPr marL="9540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6" pos="302">
          <p15:clr>
            <a:srgbClr val="F26B43"/>
          </p15:clr>
        </p15:guide>
        <p15:guide id="7" orient="horz" pos="217">
          <p15:clr>
            <a:srgbClr val="F26B43"/>
          </p15:clr>
        </p15:guide>
        <p15:guide id="8" pos="7378">
          <p15:clr>
            <a:srgbClr val="F26B43"/>
          </p15:clr>
        </p15:guide>
        <p15:guide id="9" orient="horz" pos="890">
          <p15:clr>
            <a:srgbClr val="F26B43"/>
          </p15:clr>
        </p15:guide>
        <p15:guide id="10" orient="horz" pos="3974">
          <p15:clr>
            <a:srgbClr val="F26B43"/>
          </p15:clr>
        </p15:guide>
        <p15:guide id="11" orient="horz" pos="4139">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09EE4F16-695E-4248-98E9-D0E744B1D25A}"/>
              </a:ext>
            </a:extLst>
          </p:cNvPr>
          <p:cNvGraphicFramePr>
            <a:graphicFrameLocks noChangeAspect="1"/>
          </p:cNvGraphicFramePr>
          <p:nvPr userDrawn="1">
            <p:custDataLst>
              <p:tags r:id="rId25"/>
            </p:custDataLst>
            <p:extLst>
              <p:ext uri="{D42A27DB-BD31-4B8C-83A1-F6EECF244321}">
                <p14:modId xmlns:p14="http://schemas.microsoft.com/office/powerpoint/2010/main" val="14003564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26" imgW="344" imgH="344" progId="TCLayout.ActiveDocument.1">
                  <p:embed/>
                </p:oleObj>
              </mc:Choice>
              <mc:Fallback>
                <p:oleObj name="think-cell Folie" r:id="rId26" imgW="344" imgH="344" progId="TCLayout.ActiveDocument.1">
                  <p:embed/>
                  <p:pic>
                    <p:nvPicPr>
                      <p:cNvPr id="10" name="Objekt 9" hidden="1">
                        <a:extLst>
                          <a:ext uri="{FF2B5EF4-FFF2-40B4-BE49-F238E27FC236}">
                            <a16:creationId xmlns:a16="http://schemas.microsoft.com/office/drawing/2014/main" id="{09EE4F16-695E-4248-98E9-D0E744B1D25A}"/>
                          </a:ext>
                        </a:extLst>
                      </p:cNvPr>
                      <p:cNvPicPr/>
                      <p:nvPr/>
                    </p:nvPicPr>
                    <p:blipFill>
                      <a:blip r:embed="rId27"/>
                      <a:stretch>
                        <a:fillRect/>
                      </a:stretch>
                    </p:blipFill>
                    <p:spPr>
                      <a:xfrm>
                        <a:off x="1588" y="1588"/>
                        <a:ext cx="1588" cy="1588"/>
                      </a:xfrm>
                      <a:prstGeom prst="rect">
                        <a:avLst/>
                      </a:prstGeom>
                    </p:spPr>
                  </p:pic>
                </p:oleObj>
              </mc:Fallback>
            </mc:AlternateContent>
          </a:graphicData>
        </a:graphic>
      </p:graphicFrame>
      <p:sp>
        <p:nvSpPr>
          <p:cNvPr id="8" name="Textplatzhalter 1"/>
          <p:cNvSpPr>
            <a:spLocks noGrp="1"/>
          </p:cNvSpPr>
          <p:nvPr>
            <p:ph type="body" idx="1"/>
          </p:nvPr>
        </p:nvSpPr>
        <p:spPr>
          <a:xfrm>
            <a:off x="488947" y="1413933"/>
            <a:ext cx="11224684" cy="4894792"/>
          </a:xfrm>
          <a:prstGeom prst="rect">
            <a:avLst/>
          </a:prstGeom>
        </p:spPr>
        <p:txBody>
          <a:bodyPr vert="horz" lIns="0" tIns="0" rIns="0" bIns="0" rtlCol="0">
            <a:noAutofit/>
          </a:body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2" name="Titelplatzhalter 1"/>
          <p:cNvSpPr>
            <a:spLocks noGrp="1"/>
          </p:cNvSpPr>
          <p:nvPr>
            <p:ph type="title"/>
          </p:nvPr>
        </p:nvSpPr>
        <p:spPr>
          <a:xfrm>
            <a:off x="488947" y="347184"/>
            <a:ext cx="11224684" cy="400110"/>
          </a:xfrm>
          <a:prstGeom prst="rect">
            <a:avLst/>
          </a:prstGeom>
        </p:spPr>
        <p:txBody>
          <a:bodyPr vert="horz" lIns="0" tIns="0" rIns="0" bIns="0" rtlCol="0" anchor="t" anchorCtr="0">
            <a:spAutoFit/>
          </a:bodyPr>
          <a:lstStyle/>
          <a:p>
            <a:r>
              <a:rPr lang="de-DE" noProof="0" dirty="0"/>
              <a:t>Click </a:t>
            </a:r>
            <a:r>
              <a:rPr lang="de-DE" noProof="0" dirty="0" err="1"/>
              <a:t>to</a:t>
            </a:r>
            <a:r>
              <a:rPr lang="de-DE" noProof="0" dirty="0"/>
              <a:t> </a:t>
            </a:r>
            <a:r>
              <a:rPr lang="de-DE" noProof="0" dirty="0" err="1"/>
              <a:t>edit</a:t>
            </a:r>
            <a:r>
              <a:rPr lang="de-DE" noProof="0" dirty="0"/>
              <a:t> Action Title. 26pt. </a:t>
            </a:r>
            <a:r>
              <a:rPr lang="de-DE" noProof="0" dirty="0" err="1"/>
              <a:t>Uppercase</a:t>
            </a:r>
            <a:r>
              <a:rPr lang="de-DE" noProof="0" dirty="0"/>
              <a:t>. </a:t>
            </a:r>
            <a:r>
              <a:rPr lang="de-DE" noProof="0" dirty="0" err="1"/>
              <a:t>Two</a:t>
            </a:r>
            <a:r>
              <a:rPr lang="de-DE" noProof="0" dirty="0"/>
              <a:t> </a:t>
            </a:r>
            <a:r>
              <a:rPr lang="de-DE" noProof="0" dirty="0" err="1"/>
              <a:t>lines</a:t>
            </a:r>
            <a:r>
              <a:rPr lang="de-DE" noProof="0" dirty="0"/>
              <a:t> max.</a:t>
            </a:r>
          </a:p>
        </p:txBody>
      </p:sp>
      <p:cxnSp>
        <p:nvCxnSpPr>
          <p:cNvPr id="9" name="BMW Group Trennlinie">
            <a:extLst>
              <a:ext uri="{FF2B5EF4-FFF2-40B4-BE49-F238E27FC236}">
                <a16:creationId xmlns:a16="http://schemas.microsoft.com/office/drawing/2014/main" id="{BC1828C9-D469-4FB9-A7A2-6539CE4617FD}"/>
              </a:ext>
            </a:extLst>
          </p:cNvPr>
          <p:cNvCxnSpPr/>
          <p:nvPr userDrawn="1"/>
        </p:nvCxnSpPr>
        <p:spPr>
          <a:xfrm>
            <a:off x="-1" y="6572265"/>
            <a:ext cx="12192001" cy="0"/>
          </a:xfrm>
          <a:prstGeom prst="line">
            <a:avLst/>
          </a:prstGeom>
          <a:ln w="12700">
            <a:solidFill>
              <a:schemeClr val="tx1">
                <a:alpha val="25000"/>
              </a:schemeClr>
            </a:solidFill>
          </a:ln>
          <a:effectLst/>
        </p:spPr>
        <p:style>
          <a:lnRef idx="2">
            <a:schemeClr val="accent1"/>
          </a:lnRef>
          <a:fillRef idx="0">
            <a:schemeClr val="accent1"/>
          </a:fillRef>
          <a:effectRef idx="1">
            <a:schemeClr val="accent1"/>
          </a:effectRef>
          <a:fontRef idx="minor">
            <a:schemeClr val="tx1"/>
          </a:fontRef>
        </p:style>
      </p:cxnSp>
      <p:sp>
        <p:nvSpPr>
          <p:cNvPr id="11" name="SeitenzahlAU1">
            <a:extLst>
              <a:ext uri="{FF2B5EF4-FFF2-40B4-BE49-F238E27FC236}">
                <a16:creationId xmlns:a16="http://schemas.microsoft.com/office/drawing/2014/main" id="{2222059C-550C-4186-A024-687BF66686BC}"/>
              </a:ext>
            </a:extLst>
          </p:cNvPr>
          <p:cNvSpPr/>
          <p:nvPr userDrawn="1"/>
        </p:nvSpPr>
        <p:spPr>
          <a:xfrm>
            <a:off x="11338527" y="6638189"/>
            <a:ext cx="375104" cy="153888"/>
          </a:xfrm>
          <a:prstGeom prst="rect">
            <a:avLst/>
          </a:prstGeom>
        </p:spPr>
        <p:txBody>
          <a:bodyPr vert="horz" wrap="none" lIns="0" tIns="0" rIns="0" bIns="0" rtlCol="0" anchor="ctr">
            <a:spAutoFit/>
          </a:bodyPr>
          <a:lstStyle/>
          <a:p>
            <a:pPr lvl="0" algn="r" rtl="0"/>
            <a:r>
              <a:rPr lang="en-GB" sz="1000" noProof="0">
                <a:solidFill>
                  <a:schemeClr val="tx1">
                    <a:lumMod val="65000"/>
                    <a:lumOff val="35000"/>
                  </a:schemeClr>
                </a:solidFill>
              </a:rPr>
              <a:t>- </a:t>
            </a:r>
            <a:fld id="{13EADCD7-5958-46D5-9257-6B99F6E48D58}" type="slidenum">
              <a:rPr lang="en-GB" sz="1000" noProof="0" smtClean="0">
                <a:solidFill>
                  <a:schemeClr val="tx1">
                    <a:lumMod val="65000"/>
                    <a:lumOff val="35000"/>
                  </a:schemeClr>
                </a:solidFill>
              </a:rPr>
              <a:pPr lvl="0" algn="r" rtl="0"/>
              <a:t>‹#›</a:t>
            </a:fld>
            <a:r>
              <a:rPr lang="en-GB" sz="1000" noProof="0">
                <a:solidFill>
                  <a:schemeClr val="tx1">
                    <a:lumMod val="65000"/>
                    <a:lumOff val="35000"/>
                  </a:schemeClr>
                </a:solidFill>
              </a:rPr>
              <a:t> -</a:t>
            </a:r>
          </a:p>
        </p:txBody>
      </p:sp>
      <p:sp>
        <p:nvSpPr>
          <p:cNvPr id="12" name="FußzeileAU1">
            <a:extLst>
              <a:ext uri="{FF2B5EF4-FFF2-40B4-BE49-F238E27FC236}">
                <a16:creationId xmlns:a16="http://schemas.microsoft.com/office/drawing/2014/main" id="{90D422AA-106A-4F31-9838-F8E0F4532E2E}"/>
              </a:ext>
            </a:extLst>
          </p:cNvPr>
          <p:cNvSpPr txBox="1">
            <a:spLocks/>
          </p:cNvSpPr>
          <p:nvPr userDrawn="1"/>
        </p:nvSpPr>
        <p:spPr>
          <a:xfrm>
            <a:off x="488947" y="6638179"/>
            <a:ext cx="1372171" cy="153888"/>
          </a:xfrm>
          <a:prstGeom prst="rect">
            <a:avLst/>
          </a:prstGeom>
        </p:spPr>
        <p:txBody>
          <a:bodyPr vert="horz" wrap="none" lIns="0" tIns="0" rIns="0" bIns="0" rtlCol="0" anchor="ctr">
            <a:spAutoFit/>
          </a:bodyPr>
          <a:lstStyle>
            <a:defPPr>
              <a:defRPr lang="de-DE"/>
            </a:defPPr>
            <a:lvl1pPr>
              <a:defRPr sz="1000">
                <a:solidFill>
                  <a:schemeClr val="tx1">
                    <a:lumMod val="65000"/>
                    <a:lumOff val="35000"/>
                  </a:schemeClr>
                </a:solidFill>
              </a:defRPr>
            </a:lvl1pPr>
          </a:lstStyle>
          <a:p>
            <a:pPr lvl="0" rtl="0"/>
            <a:r>
              <a:rPr lang="en-GB" noProof="0" dirty="0"/>
              <a:t>Department | Date | Author </a:t>
            </a:r>
          </a:p>
        </p:txBody>
      </p:sp>
    </p:spTree>
    <p:extLst>
      <p:ext uri="{BB962C8B-B14F-4D97-AF65-F5344CB8AC3E}">
        <p14:creationId xmlns:p14="http://schemas.microsoft.com/office/powerpoint/2010/main" val="4240321077"/>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 id="2147483812" r:id="rId12"/>
    <p:sldLayoutId id="2147483813" r:id="rId13"/>
    <p:sldLayoutId id="2147483814" r:id="rId14"/>
    <p:sldLayoutId id="2147483815" r:id="rId15"/>
    <p:sldLayoutId id="2147483816" r:id="rId16"/>
    <p:sldLayoutId id="2147483817" r:id="rId17"/>
    <p:sldLayoutId id="2147483818" r:id="rId18"/>
    <p:sldLayoutId id="2147483819" r:id="rId19"/>
    <p:sldLayoutId id="2147483820" r:id="rId20"/>
    <p:sldLayoutId id="2147483821" r:id="rId21"/>
    <p:sldLayoutId id="2147483822" r:id="rId22"/>
    <p:sldLayoutId id="2147483823" r:id="rId23"/>
  </p:sldLayoutIdLst>
  <p:hf hdr="0" ftr="0" dt="0"/>
  <p:txStyles>
    <p:titleStyle>
      <a:lvl1pPr algn="l" defTabSz="914400" rtl="0" eaLnBrk="1" latinLnBrk="0" hangingPunct="1">
        <a:lnSpc>
          <a:spcPct val="100000"/>
        </a:lnSpc>
        <a:spcBef>
          <a:spcPts val="0"/>
        </a:spcBef>
        <a:spcAft>
          <a:spcPts val="0"/>
        </a:spcAft>
        <a:buNone/>
        <a:defRPr sz="2600" b="0" kern="1200" cap="all" baseline="0">
          <a:solidFill>
            <a:schemeClr val="tx2"/>
          </a:solidFill>
          <a:latin typeface="+mj-lt"/>
          <a:ea typeface="+mj-ea"/>
          <a:cs typeface="+mj-cs"/>
        </a:defRPr>
      </a:lvl1pPr>
    </p:titleStyle>
    <p:bodyStyle>
      <a:lvl1pPr marL="190800" indent="-190800" algn="l" defTabSz="914400" rtl="0" eaLnBrk="1" latinLnBrk="0" hangingPunct="1">
        <a:lnSpc>
          <a:spcPct val="100000"/>
        </a:lnSpc>
        <a:spcBef>
          <a:spcPts val="0"/>
        </a:spcBef>
        <a:spcAft>
          <a:spcPts val="600"/>
        </a:spcAft>
        <a:buClr>
          <a:schemeClr val="tx2"/>
        </a:buClr>
        <a:buFont typeface="Wingdings" panose="05000000000000000000" pitchFamily="2" charset="2"/>
        <a:buChar char="§"/>
        <a:defRPr sz="1800" kern="1200">
          <a:solidFill>
            <a:schemeClr val="tx1"/>
          </a:solidFill>
          <a:latin typeface="+mn-lt"/>
          <a:ea typeface="+mn-ea"/>
          <a:cs typeface="+mn-cs"/>
        </a:defRPr>
      </a:lvl1pPr>
      <a:lvl2pPr marL="3816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smtClean="0">
          <a:solidFill>
            <a:schemeClr val="tx1"/>
          </a:solidFill>
          <a:latin typeface="+mn-lt"/>
          <a:ea typeface="+mn-ea"/>
          <a:cs typeface="+mn-cs"/>
        </a:defRPr>
      </a:lvl2pPr>
      <a:lvl3pPr marL="5724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smtClean="0">
          <a:solidFill>
            <a:schemeClr val="tx1"/>
          </a:solidFill>
          <a:latin typeface="+mn-lt"/>
          <a:ea typeface="+mn-ea"/>
          <a:cs typeface="+mn-cs"/>
        </a:defRPr>
      </a:lvl3pPr>
      <a:lvl4pPr marL="7632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smtClean="0">
          <a:solidFill>
            <a:schemeClr val="tx1"/>
          </a:solidFill>
          <a:latin typeface="+mn-lt"/>
          <a:ea typeface="+mn-ea"/>
          <a:cs typeface="+mn-cs"/>
        </a:defRPr>
      </a:lvl4pPr>
      <a:lvl5pPr marL="9540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6" pos="302">
          <p15:clr>
            <a:srgbClr val="F26B43"/>
          </p15:clr>
        </p15:guide>
        <p15:guide id="7" orient="horz" pos="217">
          <p15:clr>
            <a:srgbClr val="F26B43"/>
          </p15:clr>
        </p15:guide>
        <p15:guide id="8" pos="7378">
          <p15:clr>
            <a:srgbClr val="F26B43"/>
          </p15:clr>
        </p15:guide>
        <p15:guide id="9" orient="horz" pos="890">
          <p15:clr>
            <a:srgbClr val="F26B43"/>
          </p15:clr>
        </p15:guide>
        <p15:guide id="10" orient="horz" pos="3974">
          <p15:clr>
            <a:srgbClr val="F26B43"/>
          </p15:clr>
        </p15:guide>
        <p15:guide id="11" orient="horz" pos="4139">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A5AA5E3-1178-5B4B-A5C1-CEADE8D75B0C}"/>
              </a:ext>
            </a:extLst>
          </p:cNvPr>
          <p:cNvSpPr>
            <a:spLocks noGrp="1"/>
          </p:cNvSpPr>
          <p:nvPr>
            <p:ph type="body" idx="1"/>
          </p:nvPr>
        </p:nvSpPr>
        <p:spPr>
          <a:xfrm>
            <a:off x="354724" y="1196975"/>
            <a:ext cx="6886904" cy="4351338"/>
          </a:xfrm>
          <a:prstGeom prst="rect">
            <a:avLst/>
          </a:prstGeom>
        </p:spPr>
        <p:txBody>
          <a:bodyPr vert="horz" lIns="91440" tIns="45720" rIns="91440" bIns="45720" rtlCol="0">
            <a:normAutofit/>
          </a:bodyPr>
          <a:lstStyle/>
          <a:p>
            <a:pPr marL="342900" indent="-342900">
              <a:spcAft>
                <a:spcPts val="1000"/>
              </a:spcAft>
              <a:buFont typeface="Arial" panose="020B0604020202020204" pitchFamily="34" charset="0"/>
              <a:buChar char="•"/>
            </a:pPr>
            <a:r>
              <a:rPr lang="en-GB" sz="2000" dirty="0"/>
              <a:t>Nonet </a:t>
            </a:r>
            <a:r>
              <a:rPr lang="en-GB" sz="2000" dirty="0" err="1"/>
              <a:t>voluptatem</a:t>
            </a:r>
            <a:r>
              <a:rPr lang="en-GB" sz="2000" dirty="0"/>
              <a:t> </a:t>
            </a:r>
            <a:r>
              <a:rPr lang="en-GB" sz="2000" dirty="0" err="1"/>
              <a:t>quam</a:t>
            </a:r>
            <a:r>
              <a:rPr lang="en-GB" sz="2000" dirty="0"/>
              <a:t> </a:t>
            </a:r>
            <a:r>
              <a:rPr lang="en-GB" sz="2000" dirty="0" err="1"/>
              <a:t>eliquamus</a:t>
            </a:r>
            <a:r>
              <a:rPr lang="en-GB" sz="2000" dirty="0"/>
              <a:t> </a:t>
            </a:r>
          </a:p>
          <a:p>
            <a:pPr marL="800100" lvl="1" indent="-342900">
              <a:spcAft>
                <a:spcPts val="1000"/>
              </a:spcAft>
              <a:buFont typeface="Calibri" panose="020F0502020204030204" pitchFamily="34" charset="0"/>
              <a:buChar char="―"/>
            </a:pPr>
            <a:r>
              <a:rPr lang="en-GB" sz="2000" dirty="0" err="1"/>
              <a:t>Xxxx</a:t>
            </a:r>
            <a:endParaRPr lang="en-GB" sz="2000" dirty="0"/>
          </a:p>
          <a:p>
            <a:pPr marL="800100" lvl="1" indent="-342900">
              <a:spcAft>
                <a:spcPts val="1000"/>
              </a:spcAft>
              <a:buFont typeface="Calibri" panose="020F0502020204030204" pitchFamily="34" charset="0"/>
              <a:buChar char="―"/>
            </a:pPr>
            <a:r>
              <a:rPr lang="en-GB" sz="2000" dirty="0" err="1"/>
              <a:t>xxxx</a:t>
            </a:r>
            <a:endParaRPr lang="en-GB" sz="2000" dirty="0"/>
          </a:p>
          <a:p>
            <a:pPr marL="342900" indent="-342900">
              <a:spcAft>
                <a:spcPts val="1000"/>
              </a:spcAft>
              <a:buFont typeface="Arial" panose="020B0604020202020204" pitchFamily="34" charset="0"/>
              <a:buChar char="•"/>
            </a:pPr>
            <a:r>
              <a:rPr lang="en-GB" sz="2000" dirty="0"/>
              <a:t>Si </a:t>
            </a:r>
            <a:r>
              <a:rPr lang="en-GB" sz="2000" dirty="0" err="1"/>
              <a:t>consequatet</a:t>
            </a:r>
            <a:r>
              <a:rPr lang="en-GB" sz="2000" dirty="0"/>
              <a:t> </a:t>
            </a:r>
            <a:r>
              <a:rPr lang="en-GB" sz="2000" dirty="0" err="1"/>
              <a:t>eumquisseque</a:t>
            </a:r>
            <a:r>
              <a:rPr lang="en-GB" sz="2000" dirty="0"/>
              <a:t> </a:t>
            </a:r>
            <a:r>
              <a:rPr lang="en-GB" sz="2000" dirty="0" err="1"/>
              <a:t>rerro</a:t>
            </a:r>
            <a:r>
              <a:rPr lang="en-GB" sz="2000" dirty="0"/>
              <a:t> </a:t>
            </a:r>
            <a:r>
              <a:rPr lang="en-GB" sz="2000" dirty="0" err="1"/>
              <a:t>iumet</a:t>
            </a:r>
            <a:r>
              <a:rPr lang="en-GB" sz="2000" dirty="0"/>
              <a:t> </a:t>
            </a:r>
            <a:r>
              <a:rPr lang="en-GB" sz="2000" dirty="0" err="1"/>
              <a:t>volupic</a:t>
            </a:r>
            <a:r>
              <a:rPr lang="en-GB" sz="2000" dirty="0"/>
              <a:t> </a:t>
            </a:r>
            <a:r>
              <a:rPr lang="en-GB" sz="2000" dirty="0" err="1"/>
              <a:t>testem</a:t>
            </a:r>
            <a:endParaRPr lang="en-GB" sz="2000" dirty="0"/>
          </a:p>
          <a:p>
            <a:pPr marL="342900" indent="-342900">
              <a:spcAft>
                <a:spcPts val="1000"/>
              </a:spcAft>
              <a:buFont typeface="Arial" panose="020B0604020202020204" pitchFamily="34" charset="0"/>
              <a:buChar char="•"/>
            </a:pPr>
            <a:r>
              <a:rPr lang="en-GB" sz="2000" dirty="0"/>
              <a:t>Net, </a:t>
            </a:r>
            <a:r>
              <a:rPr lang="en-GB" sz="2000" dirty="0" err="1"/>
              <a:t>tem</a:t>
            </a:r>
            <a:r>
              <a:rPr lang="en-GB" sz="2000" dirty="0"/>
              <a:t> </a:t>
            </a:r>
            <a:r>
              <a:rPr lang="en-GB" sz="2000" dirty="0" err="1"/>
              <a:t>volupid</a:t>
            </a:r>
            <a:r>
              <a:rPr lang="en-GB" sz="2000" dirty="0"/>
              <a:t> </a:t>
            </a:r>
            <a:r>
              <a:rPr lang="en-GB" sz="2000" dirty="0" err="1"/>
              <a:t>enditis</a:t>
            </a:r>
            <a:r>
              <a:rPr lang="en-GB" sz="2000" dirty="0"/>
              <a:t> </a:t>
            </a:r>
            <a:r>
              <a:rPr lang="en-GB" sz="2000" dirty="0" err="1"/>
              <a:t>dolum</a:t>
            </a:r>
            <a:r>
              <a:rPr lang="en-GB" sz="2000" dirty="0"/>
              <a:t> </a:t>
            </a:r>
            <a:r>
              <a:rPr lang="en-GB" sz="2000" dirty="0" err="1"/>
              <a:t>iur</a:t>
            </a:r>
            <a:r>
              <a:rPr lang="en-GB" sz="2000" dirty="0"/>
              <a:t> </a:t>
            </a:r>
          </a:p>
          <a:p>
            <a:pPr marL="342900" indent="-342900">
              <a:spcAft>
                <a:spcPts val="1000"/>
              </a:spcAft>
              <a:buFont typeface="Arial" panose="020B0604020202020204" pitchFamily="34" charset="0"/>
              <a:buChar char="•"/>
            </a:pPr>
            <a:r>
              <a:rPr lang="en-GB" sz="2000" dirty="0"/>
              <a:t>Qui </a:t>
            </a:r>
            <a:r>
              <a:rPr lang="en-GB" sz="2000" dirty="0" err="1"/>
              <a:t>omnim</a:t>
            </a:r>
            <a:r>
              <a:rPr lang="en-GB" sz="2000" dirty="0"/>
              <a:t> </a:t>
            </a:r>
            <a:r>
              <a:rPr lang="en-GB" sz="2000" dirty="0" err="1"/>
              <a:t>amw</a:t>
            </a:r>
            <a:endParaRPr lang="en-GB" sz="2000" dirty="0"/>
          </a:p>
          <a:p>
            <a:pPr marL="342900" indent="-342900">
              <a:spcAft>
                <a:spcPts val="1000"/>
              </a:spcAft>
              <a:buFont typeface="Arial" panose="020B0604020202020204" pitchFamily="34" charset="0"/>
              <a:buChar char="•"/>
            </a:pPr>
            <a:r>
              <a:rPr lang="en-GB" sz="2000" dirty="0" err="1"/>
              <a:t>eumquisseque</a:t>
            </a:r>
            <a:r>
              <a:rPr lang="en-GB" sz="2000" dirty="0"/>
              <a:t> </a:t>
            </a:r>
            <a:r>
              <a:rPr lang="en-GB" sz="2000" dirty="0" err="1"/>
              <a:t>rerro</a:t>
            </a:r>
            <a:r>
              <a:rPr lang="en-GB" sz="2000" dirty="0"/>
              <a:t> </a:t>
            </a:r>
            <a:r>
              <a:rPr lang="en-GB" sz="2000" dirty="0" err="1"/>
              <a:t>iumet</a:t>
            </a:r>
            <a:r>
              <a:rPr lang="en-GB" sz="2000" dirty="0"/>
              <a:t> </a:t>
            </a:r>
            <a:r>
              <a:rPr lang="en-GB" sz="2000" dirty="0" err="1"/>
              <a:t>volupic</a:t>
            </a:r>
            <a:endParaRPr lang="en-GB" sz="2000" dirty="0"/>
          </a:p>
        </p:txBody>
      </p:sp>
      <p:sp>
        <p:nvSpPr>
          <p:cNvPr id="6" name="Slide Number Placeholder 5">
            <a:extLst>
              <a:ext uri="{FF2B5EF4-FFF2-40B4-BE49-F238E27FC236}">
                <a16:creationId xmlns:a16="http://schemas.microsoft.com/office/drawing/2014/main" id="{73104073-B06D-134C-8B16-51DA2C8D7273}"/>
              </a:ext>
            </a:extLst>
          </p:cNvPr>
          <p:cNvSpPr>
            <a:spLocks noGrp="1"/>
          </p:cNvSpPr>
          <p:nvPr>
            <p:ph type="sldNum" sz="quarter" idx="4"/>
          </p:nvPr>
        </p:nvSpPr>
        <p:spPr>
          <a:xfrm>
            <a:off x="7413171" y="642992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 </a:t>
            </a:r>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7" name="Title Placeholder 6">
            <a:extLst>
              <a:ext uri="{FF2B5EF4-FFF2-40B4-BE49-F238E27FC236}">
                <a16:creationId xmlns:a16="http://schemas.microsoft.com/office/drawing/2014/main" id="{9FD0B2FA-51FC-6348-9E14-55F1D1F92B93}"/>
              </a:ext>
            </a:extLst>
          </p:cNvPr>
          <p:cNvSpPr>
            <a:spLocks noGrp="1"/>
          </p:cNvSpPr>
          <p:nvPr>
            <p:ph type="title"/>
          </p:nvPr>
        </p:nvSpPr>
        <p:spPr>
          <a:xfrm>
            <a:off x="354724" y="365125"/>
            <a:ext cx="10515600" cy="622847"/>
          </a:xfrm>
          <a:prstGeom prst="rect">
            <a:avLst/>
          </a:prstGeom>
        </p:spPr>
        <p:txBody>
          <a:bodyPr vert="horz" lIns="91440" tIns="45720" rIns="91440" bIns="45720" rtlCol="0" anchor="t">
            <a:normAutofit/>
          </a:bodyPr>
          <a:lstStyle/>
          <a:p>
            <a:r>
              <a:rPr lang="en-GB"/>
              <a:t>Click to edit Master title style</a:t>
            </a:r>
            <a:endParaRPr lang="en-US"/>
          </a:p>
        </p:txBody>
      </p:sp>
      <p:sp>
        <p:nvSpPr>
          <p:cNvPr id="8" name="Footer Placeholder 4">
            <a:extLst>
              <a:ext uri="{FF2B5EF4-FFF2-40B4-BE49-F238E27FC236}">
                <a16:creationId xmlns:a16="http://schemas.microsoft.com/office/drawing/2014/main" id="{5C652964-2656-1B41-B28C-886D9C85B16F}"/>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p>
        </p:txBody>
      </p:sp>
      <p:sp>
        <p:nvSpPr>
          <p:cNvPr id="10" name="Date Placeholder 3">
            <a:extLst>
              <a:ext uri="{FF2B5EF4-FFF2-40B4-BE49-F238E27FC236}">
                <a16:creationId xmlns:a16="http://schemas.microsoft.com/office/drawing/2014/main" id="{21B80D12-41B5-A54C-A03B-33C942B360A7}"/>
              </a:ext>
            </a:extLst>
          </p:cNvPr>
          <p:cNvSpPr>
            <a:spLocks noGrp="1"/>
          </p:cNvSpPr>
          <p:nvPr>
            <p:ph type="dt" sz="half" idx="2"/>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solidFill>
                <a:srgbClr val="00B0F0"/>
              </a:solidFill>
            </a:endParaRPr>
          </a:p>
        </p:txBody>
      </p:sp>
    </p:spTree>
    <p:extLst>
      <p:ext uri="{BB962C8B-B14F-4D97-AF65-F5344CB8AC3E}">
        <p14:creationId xmlns:p14="http://schemas.microsoft.com/office/powerpoint/2010/main" val="584754889"/>
      </p:ext>
    </p:extLst>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Lst>
  <p:hf hdr="0" ftr="0" dt="0"/>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342900" indent="-342900" algn="l" defTabSz="914400" rtl="0" eaLnBrk="1" latinLnBrk="0" hangingPunct="1">
        <a:lnSpc>
          <a:spcPct val="90000"/>
        </a:lnSpc>
        <a:spcBef>
          <a:spcPts val="1000"/>
        </a:spcBef>
        <a:spcAft>
          <a:spcPts val="1000"/>
        </a:spcAft>
        <a:buFont typeface="Arial" panose="020B0604020202020204" pitchFamily="34" charset="0"/>
        <a:buChar char="•"/>
        <a:defRPr sz="2400" kern="1200">
          <a:solidFill>
            <a:schemeClr val="tx1"/>
          </a:solidFill>
          <a:latin typeface="+mn-lt"/>
          <a:ea typeface="+mn-ea"/>
          <a:cs typeface="+mn-cs"/>
        </a:defRPr>
      </a:lvl1pPr>
      <a:lvl2pPr marL="36000" indent="-228600" algn="l" defTabSz="914400" rtl="0" eaLnBrk="1" latinLnBrk="0" hangingPunct="1">
        <a:lnSpc>
          <a:spcPct val="9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2pPr>
      <a:lvl3pPr marL="36000" indent="-228600" algn="l" defTabSz="914400" rtl="0" eaLnBrk="1" latinLnBrk="0" hangingPunct="1">
        <a:lnSpc>
          <a:spcPct val="9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3pPr>
      <a:lvl4pPr marL="36000" indent="-228600" algn="l" defTabSz="914400" rtl="0" eaLnBrk="1" latinLnBrk="0" hangingPunct="1">
        <a:lnSpc>
          <a:spcPct val="90000"/>
        </a:lnSpc>
        <a:spcBef>
          <a:spcPts val="500"/>
        </a:spcBef>
        <a:spcAft>
          <a:spcPts val="600"/>
        </a:spcAft>
        <a:buFont typeface="Arial" panose="020B0604020202020204" pitchFamily="34" charset="0"/>
        <a:buChar char="•"/>
        <a:defRPr sz="1400" i="1"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725">
          <p15:clr>
            <a:srgbClr val="F26B43"/>
          </p15:clr>
        </p15:guide>
        <p15:guide id="2" pos="4566">
          <p15:clr>
            <a:srgbClr val="F26B43"/>
          </p15:clr>
        </p15:guide>
        <p15:guide id="3" pos="211">
          <p15:clr>
            <a:srgbClr val="F26B43"/>
          </p15:clr>
        </p15:guide>
        <p15:guide id="4" orient="horz" pos="210">
          <p15:clr>
            <a:srgbClr val="F26B43"/>
          </p15:clr>
        </p15:guide>
        <p15:guide id="5" orient="horz" pos="754">
          <p15:clr>
            <a:srgbClr val="F26B43"/>
          </p15:clr>
        </p15:guide>
        <p15:guide id="6" orient="horz" pos="3770">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A5AA5E3-1178-5B4B-A5C1-CEADE8D75B0C}"/>
              </a:ext>
            </a:extLst>
          </p:cNvPr>
          <p:cNvSpPr>
            <a:spLocks noGrp="1"/>
          </p:cNvSpPr>
          <p:nvPr>
            <p:ph type="body" idx="1"/>
          </p:nvPr>
        </p:nvSpPr>
        <p:spPr>
          <a:xfrm>
            <a:off x="354724" y="1196975"/>
            <a:ext cx="6886904" cy="4351338"/>
          </a:xfrm>
          <a:prstGeom prst="rect">
            <a:avLst/>
          </a:prstGeom>
        </p:spPr>
        <p:txBody>
          <a:bodyPr vert="horz" lIns="91440" tIns="45720" rIns="91440" bIns="45720" rtlCol="0">
            <a:normAutofit/>
          </a:bodyPr>
          <a:lstStyle/>
          <a:p>
            <a:pPr marL="342900" indent="-342900">
              <a:spcAft>
                <a:spcPts val="1000"/>
              </a:spcAft>
              <a:buFont typeface="Arial" panose="020B0604020202020204" pitchFamily="34" charset="0"/>
              <a:buChar char="•"/>
            </a:pPr>
            <a:r>
              <a:rPr lang="en-GB" sz="2000"/>
              <a:t>Nonet </a:t>
            </a:r>
            <a:r>
              <a:rPr lang="en-GB" sz="2000" err="1"/>
              <a:t>voluptatem</a:t>
            </a:r>
            <a:r>
              <a:rPr lang="en-GB" sz="2000"/>
              <a:t> </a:t>
            </a:r>
            <a:r>
              <a:rPr lang="en-GB" sz="2000" err="1"/>
              <a:t>quam</a:t>
            </a:r>
            <a:r>
              <a:rPr lang="en-GB" sz="2000"/>
              <a:t> </a:t>
            </a:r>
            <a:r>
              <a:rPr lang="en-GB" sz="2000" err="1"/>
              <a:t>eliquamus</a:t>
            </a:r>
            <a:r>
              <a:rPr lang="en-GB" sz="2000"/>
              <a:t> </a:t>
            </a:r>
          </a:p>
          <a:p>
            <a:pPr marL="800100" lvl="1" indent="-342900">
              <a:spcAft>
                <a:spcPts val="1000"/>
              </a:spcAft>
              <a:buFont typeface="Calibri" panose="020F0502020204030204" pitchFamily="34" charset="0"/>
              <a:buChar char="―"/>
            </a:pPr>
            <a:r>
              <a:rPr lang="en-GB" sz="2000" err="1"/>
              <a:t>Xxxx</a:t>
            </a:r>
            <a:endParaRPr lang="en-GB" sz="2000"/>
          </a:p>
          <a:p>
            <a:pPr marL="800100" lvl="1" indent="-342900">
              <a:spcAft>
                <a:spcPts val="1000"/>
              </a:spcAft>
              <a:buFont typeface="Calibri" panose="020F0502020204030204" pitchFamily="34" charset="0"/>
              <a:buChar char="―"/>
            </a:pPr>
            <a:r>
              <a:rPr lang="en-GB" sz="2000" err="1"/>
              <a:t>xxxx</a:t>
            </a:r>
            <a:endParaRPr lang="en-GB" sz="2000"/>
          </a:p>
          <a:p>
            <a:pPr marL="342900" indent="-342900">
              <a:spcAft>
                <a:spcPts val="1000"/>
              </a:spcAft>
              <a:buFont typeface="Arial" panose="020B0604020202020204" pitchFamily="34" charset="0"/>
              <a:buChar char="•"/>
            </a:pPr>
            <a:r>
              <a:rPr lang="en-GB" sz="2000"/>
              <a:t>Si </a:t>
            </a:r>
            <a:r>
              <a:rPr lang="en-GB" sz="2000" err="1"/>
              <a:t>consequatet</a:t>
            </a:r>
            <a:r>
              <a:rPr lang="en-GB" sz="2000"/>
              <a:t> </a:t>
            </a:r>
            <a:r>
              <a:rPr lang="en-GB" sz="2000" err="1"/>
              <a:t>eumquisseque</a:t>
            </a:r>
            <a:r>
              <a:rPr lang="en-GB" sz="2000"/>
              <a:t> </a:t>
            </a:r>
            <a:r>
              <a:rPr lang="en-GB" sz="2000" err="1"/>
              <a:t>rerro</a:t>
            </a:r>
            <a:r>
              <a:rPr lang="en-GB" sz="2000"/>
              <a:t> </a:t>
            </a:r>
            <a:r>
              <a:rPr lang="en-GB" sz="2000" err="1"/>
              <a:t>iumet</a:t>
            </a:r>
            <a:r>
              <a:rPr lang="en-GB" sz="2000"/>
              <a:t> </a:t>
            </a:r>
            <a:r>
              <a:rPr lang="en-GB" sz="2000" err="1"/>
              <a:t>volupic</a:t>
            </a:r>
            <a:r>
              <a:rPr lang="en-GB" sz="2000"/>
              <a:t> </a:t>
            </a:r>
            <a:r>
              <a:rPr lang="en-GB" sz="2000" err="1"/>
              <a:t>testem</a:t>
            </a:r>
            <a:endParaRPr lang="en-GB" sz="2000"/>
          </a:p>
          <a:p>
            <a:pPr marL="342900" indent="-342900">
              <a:spcAft>
                <a:spcPts val="1000"/>
              </a:spcAft>
              <a:buFont typeface="Arial" panose="020B0604020202020204" pitchFamily="34" charset="0"/>
              <a:buChar char="•"/>
            </a:pPr>
            <a:r>
              <a:rPr lang="en-GB" sz="2000"/>
              <a:t>Net, </a:t>
            </a:r>
            <a:r>
              <a:rPr lang="en-GB" sz="2000" err="1"/>
              <a:t>tem</a:t>
            </a:r>
            <a:r>
              <a:rPr lang="en-GB" sz="2000"/>
              <a:t> </a:t>
            </a:r>
            <a:r>
              <a:rPr lang="en-GB" sz="2000" err="1"/>
              <a:t>volupid</a:t>
            </a:r>
            <a:r>
              <a:rPr lang="en-GB" sz="2000"/>
              <a:t> </a:t>
            </a:r>
            <a:r>
              <a:rPr lang="en-GB" sz="2000" err="1"/>
              <a:t>enditis</a:t>
            </a:r>
            <a:r>
              <a:rPr lang="en-GB" sz="2000"/>
              <a:t> </a:t>
            </a:r>
            <a:r>
              <a:rPr lang="en-GB" sz="2000" err="1"/>
              <a:t>dolum</a:t>
            </a:r>
            <a:r>
              <a:rPr lang="en-GB" sz="2000"/>
              <a:t> </a:t>
            </a:r>
            <a:r>
              <a:rPr lang="en-GB" sz="2000" err="1"/>
              <a:t>iur</a:t>
            </a:r>
            <a:r>
              <a:rPr lang="en-GB" sz="2000"/>
              <a:t> </a:t>
            </a:r>
          </a:p>
          <a:p>
            <a:pPr marL="342900" indent="-342900">
              <a:spcAft>
                <a:spcPts val="1000"/>
              </a:spcAft>
              <a:buFont typeface="Arial" panose="020B0604020202020204" pitchFamily="34" charset="0"/>
              <a:buChar char="•"/>
            </a:pPr>
            <a:r>
              <a:rPr lang="en-GB" sz="2000"/>
              <a:t>Qui </a:t>
            </a:r>
            <a:r>
              <a:rPr lang="en-GB" sz="2000" err="1"/>
              <a:t>omnim</a:t>
            </a:r>
            <a:r>
              <a:rPr lang="en-GB" sz="2000"/>
              <a:t> </a:t>
            </a:r>
            <a:r>
              <a:rPr lang="en-GB" sz="2000" err="1"/>
              <a:t>amw</a:t>
            </a:r>
            <a:endParaRPr lang="en-GB" sz="2000"/>
          </a:p>
          <a:p>
            <a:pPr marL="342900" indent="-342900">
              <a:spcAft>
                <a:spcPts val="1000"/>
              </a:spcAft>
              <a:buFont typeface="Arial" panose="020B0604020202020204" pitchFamily="34" charset="0"/>
              <a:buChar char="•"/>
            </a:pPr>
            <a:r>
              <a:rPr lang="en-GB" sz="2000" err="1"/>
              <a:t>eumquisseque</a:t>
            </a:r>
            <a:r>
              <a:rPr lang="en-GB" sz="2000"/>
              <a:t> </a:t>
            </a:r>
            <a:r>
              <a:rPr lang="en-GB" sz="2000" err="1"/>
              <a:t>rerro</a:t>
            </a:r>
            <a:r>
              <a:rPr lang="en-GB" sz="2000"/>
              <a:t> </a:t>
            </a:r>
            <a:r>
              <a:rPr lang="en-GB" sz="2000" err="1"/>
              <a:t>iumet</a:t>
            </a:r>
            <a:r>
              <a:rPr lang="en-GB" sz="2000"/>
              <a:t> </a:t>
            </a:r>
            <a:r>
              <a:rPr lang="en-GB" sz="2000" err="1"/>
              <a:t>volupic</a:t>
            </a:r>
            <a:endParaRPr lang="en-GB" sz="2000"/>
          </a:p>
        </p:txBody>
      </p:sp>
      <p:sp>
        <p:nvSpPr>
          <p:cNvPr id="6" name="Slide Number Placeholder 5">
            <a:extLst>
              <a:ext uri="{FF2B5EF4-FFF2-40B4-BE49-F238E27FC236}">
                <a16:creationId xmlns:a16="http://schemas.microsoft.com/office/drawing/2014/main" id="{73104073-B06D-134C-8B16-51DA2C8D7273}"/>
              </a:ext>
            </a:extLst>
          </p:cNvPr>
          <p:cNvSpPr>
            <a:spLocks noGrp="1"/>
          </p:cNvSpPr>
          <p:nvPr>
            <p:ph type="sldNum" sz="quarter" idx="4"/>
          </p:nvPr>
        </p:nvSpPr>
        <p:spPr>
          <a:xfrm>
            <a:off x="7413171" y="642992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a:t> </a:t>
            </a:r>
            <a:r>
              <a:rPr lang="en-US" sz="1200" b="1">
                <a:solidFill>
                  <a:srgbClr val="00B1C3"/>
                </a:solidFill>
                <a:cs typeface="Arial" panose="020B0604020202020204" pitchFamily="34" charset="0"/>
              </a:rPr>
              <a:t>| </a:t>
            </a:r>
            <a:fld id="{97E3EC9A-AD8E-CE43-92AF-1947DAEDBBCC}" type="slidenum">
              <a:rPr lang="en-US" smtClean="0"/>
              <a:pPr/>
              <a:t>‹#›</a:t>
            </a:fld>
            <a:endParaRPr lang="en-US"/>
          </a:p>
        </p:txBody>
      </p:sp>
      <p:sp>
        <p:nvSpPr>
          <p:cNvPr id="7" name="Title Placeholder 6">
            <a:extLst>
              <a:ext uri="{FF2B5EF4-FFF2-40B4-BE49-F238E27FC236}">
                <a16:creationId xmlns:a16="http://schemas.microsoft.com/office/drawing/2014/main" id="{9FD0B2FA-51FC-6348-9E14-55F1D1F92B93}"/>
              </a:ext>
            </a:extLst>
          </p:cNvPr>
          <p:cNvSpPr>
            <a:spLocks noGrp="1"/>
          </p:cNvSpPr>
          <p:nvPr>
            <p:ph type="title"/>
          </p:nvPr>
        </p:nvSpPr>
        <p:spPr>
          <a:xfrm>
            <a:off x="354724" y="365125"/>
            <a:ext cx="10515600" cy="622847"/>
          </a:xfrm>
          <a:prstGeom prst="rect">
            <a:avLst/>
          </a:prstGeom>
        </p:spPr>
        <p:txBody>
          <a:bodyPr vert="horz" lIns="91440" tIns="45720" rIns="91440" bIns="45720" rtlCol="0" anchor="t">
            <a:normAutofit/>
          </a:bodyPr>
          <a:lstStyle/>
          <a:p>
            <a:r>
              <a:rPr lang="en-GB"/>
              <a:t>Click to edit Master title style</a:t>
            </a:r>
            <a:endParaRPr lang="en-US"/>
          </a:p>
        </p:txBody>
      </p:sp>
      <p:sp>
        <p:nvSpPr>
          <p:cNvPr id="8" name="Footer Placeholder 4">
            <a:extLst>
              <a:ext uri="{FF2B5EF4-FFF2-40B4-BE49-F238E27FC236}">
                <a16:creationId xmlns:a16="http://schemas.microsoft.com/office/drawing/2014/main" id="{5C652964-2656-1B41-B28C-886D9C85B16F}"/>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a:p>
        </p:txBody>
      </p:sp>
      <p:sp>
        <p:nvSpPr>
          <p:cNvPr id="10" name="Date Placeholder 3">
            <a:extLst>
              <a:ext uri="{FF2B5EF4-FFF2-40B4-BE49-F238E27FC236}">
                <a16:creationId xmlns:a16="http://schemas.microsoft.com/office/drawing/2014/main" id="{21B80D12-41B5-A54C-A03B-33C942B360A7}"/>
              </a:ext>
            </a:extLst>
          </p:cNvPr>
          <p:cNvSpPr>
            <a:spLocks noGrp="1"/>
          </p:cNvSpPr>
          <p:nvPr>
            <p:ph type="dt" sz="half" idx="2"/>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a:solidFill>
                <a:srgbClr val="00B0F0"/>
              </a:solidFill>
            </a:endParaRPr>
          </a:p>
        </p:txBody>
      </p:sp>
    </p:spTree>
    <p:extLst>
      <p:ext uri="{BB962C8B-B14F-4D97-AF65-F5344CB8AC3E}">
        <p14:creationId xmlns:p14="http://schemas.microsoft.com/office/powerpoint/2010/main" val="398571249"/>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Lst>
  <p:hf hdr="0" ftr="0" dt="0"/>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342900" indent="-342900" algn="l" defTabSz="914400" rtl="0" eaLnBrk="1" latinLnBrk="0" hangingPunct="1">
        <a:lnSpc>
          <a:spcPct val="90000"/>
        </a:lnSpc>
        <a:spcBef>
          <a:spcPts val="1000"/>
        </a:spcBef>
        <a:spcAft>
          <a:spcPts val="1000"/>
        </a:spcAft>
        <a:buFont typeface="Arial" panose="020B0604020202020204" pitchFamily="34" charset="0"/>
        <a:buChar char="•"/>
        <a:defRPr sz="2400" kern="1200">
          <a:solidFill>
            <a:schemeClr val="tx1"/>
          </a:solidFill>
          <a:latin typeface="+mn-lt"/>
          <a:ea typeface="+mn-ea"/>
          <a:cs typeface="+mn-cs"/>
        </a:defRPr>
      </a:lvl1pPr>
      <a:lvl2pPr marL="36000" indent="-228600" algn="l" defTabSz="914400" rtl="0" eaLnBrk="1" latinLnBrk="0" hangingPunct="1">
        <a:lnSpc>
          <a:spcPct val="9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2pPr>
      <a:lvl3pPr marL="36000" indent="-228600" algn="l" defTabSz="914400" rtl="0" eaLnBrk="1" latinLnBrk="0" hangingPunct="1">
        <a:lnSpc>
          <a:spcPct val="9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3pPr>
      <a:lvl4pPr marL="36000" indent="-228600" algn="l" defTabSz="914400" rtl="0" eaLnBrk="1" latinLnBrk="0" hangingPunct="1">
        <a:lnSpc>
          <a:spcPct val="90000"/>
        </a:lnSpc>
        <a:spcBef>
          <a:spcPts val="500"/>
        </a:spcBef>
        <a:spcAft>
          <a:spcPts val="600"/>
        </a:spcAft>
        <a:buFont typeface="Arial" panose="020B0604020202020204" pitchFamily="34" charset="0"/>
        <a:buChar char="•"/>
        <a:defRPr sz="1400" i="1"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725">
          <p15:clr>
            <a:srgbClr val="F26B43"/>
          </p15:clr>
        </p15:guide>
        <p15:guide id="2" pos="4566">
          <p15:clr>
            <a:srgbClr val="F26B43"/>
          </p15:clr>
        </p15:guide>
        <p15:guide id="3" pos="211">
          <p15:clr>
            <a:srgbClr val="F26B43"/>
          </p15:clr>
        </p15:guide>
        <p15:guide id="4" orient="horz" pos="210">
          <p15:clr>
            <a:srgbClr val="F26B43"/>
          </p15:clr>
        </p15:guide>
        <p15:guide id="5" orient="horz" pos="754">
          <p15:clr>
            <a:srgbClr val="F26B43"/>
          </p15:clr>
        </p15:guide>
        <p15:guide id="6" orient="horz" pos="377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s://www.covesa.global/sites/default/files/COVESA-Public-Policy-for-Open-Source-Licensing.pdf" TargetMode="Externa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8" Type="http://schemas.openxmlformats.org/officeDocument/2006/relationships/image" Target="../media/image42.tiff"/><Relationship Id="rId3" Type="http://schemas.openxmlformats.org/officeDocument/2006/relationships/image" Target="../media/image26.tiff"/><Relationship Id="rId7" Type="http://schemas.openxmlformats.org/officeDocument/2006/relationships/image" Target="../media/image65.png"/><Relationship Id="rId2" Type="http://schemas.openxmlformats.org/officeDocument/2006/relationships/notesSlide" Target="../notesSlides/notesSlide5.xml"/><Relationship Id="rId1" Type="http://schemas.openxmlformats.org/officeDocument/2006/relationships/slideLayout" Target="../slideLayouts/slideLayout93.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1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115.xml"/><Relationship Id="rId6" Type="http://schemas.openxmlformats.org/officeDocument/2006/relationships/image" Target="../media/image19.jpeg"/><Relationship Id="rId5" Type="http://schemas.openxmlformats.org/officeDocument/2006/relationships/image" Target="../media/image69.jpeg"/><Relationship Id="rId4" Type="http://schemas.openxmlformats.org/officeDocument/2006/relationships/image" Target="../media/image68.png"/></Relationships>
</file>

<file path=ppt/slides/_rels/slide12.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image" Target="../media/image73.png"/><Relationship Id="rId2" Type="http://schemas.openxmlformats.org/officeDocument/2006/relationships/notesSlide" Target="../notesSlides/notesSlide6.xml"/><Relationship Id="rId1" Type="http://schemas.openxmlformats.org/officeDocument/2006/relationships/slideLayout" Target="../slideLayouts/slideLayout120.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75.svg"/><Relationship Id="rId2" Type="http://schemas.openxmlformats.org/officeDocument/2006/relationships/image" Target="../media/image74.png"/><Relationship Id="rId1" Type="http://schemas.openxmlformats.org/officeDocument/2006/relationships/slideLayout" Target="../slideLayouts/slideLayout12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jpeg"/><Relationship Id="rId1" Type="http://schemas.openxmlformats.org/officeDocument/2006/relationships/slideLayout" Target="../slideLayouts/slideLayout8.xml"/><Relationship Id="rId4" Type="http://schemas.openxmlformats.org/officeDocument/2006/relationships/image" Target="../media/image7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hyperlink" Target="https://www.covesa.global/sites/default/files/COVESA-Public-Policy-for-Open-Source-Licensing.pdf" TargetMode="Externa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hyperlink" Target="https://github.com/ev-map/EVMap" TargetMode="Externa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6.xml.rels><?xml version="1.0" encoding="UTF-8" standalone="yes"?>
<Relationships xmlns="http://schemas.openxmlformats.org/package/2006/relationships"><Relationship Id="rId3" Type="http://schemas.openxmlformats.org/officeDocument/2006/relationships/hyperlink" Target="https://source.android.com/docs/devices/automotive/start/what_automotive" TargetMode="External"/><Relationship Id="rId2" Type="http://schemas.openxmlformats.org/officeDocument/2006/relationships/image" Target="../media/image80.png"/><Relationship Id="rId1" Type="http://schemas.openxmlformats.org/officeDocument/2006/relationships/slideLayout" Target="../slideLayouts/slideLayout24.xml"/><Relationship Id="rId5" Type="http://schemas.openxmlformats.org/officeDocument/2006/relationships/hyperlink" Target="https://developer.android.com/training/cars/google-services" TargetMode="External"/><Relationship Id="rId4" Type="http://schemas.openxmlformats.org/officeDocument/2006/relationships/hyperlink" Target="https://developers.google.com/cars/design/automotive-os" TargetMode="External"/></Relationships>
</file>

<file path=ppt/slides/_rels/slide37.xml.rels><?xml version="1.0" encoding="UTF-8" standalone="yes"?>
<Relationships xmlns="http://schemas.openxmlformats.org/package/2006/relationships"><Relationship Id="rId8" Type="http://schemas.openxmlformats.org/officeDocument/2006/relationships/image" Target="../media/image87.png"/><Relationship Id="rId13" Type="http://schemas.openxmlformats.org/officeDocument/2006/relationships/image" Target="../media/image18.svg"/><Relationship Id="rId3" Type="http://schemas.openxmlformats.org/officeDocument/2006/relationships/image" Target="../media/image82.png"/><Relationship Id="rId7" Type="http://schemas.openxmlformats.org/officeDocument/2006/relationships/image" Target="../media/image86.svg"/><Relationship Id="rId12" Type="http://schemas.openxmlformats.org/officeDocument/2006/relationships/image" Target="../media/image17.png"/><Relationship Id="rId2" Type="http://schemas.openxmlformats.org/officeDocument/2006/relationships/image" Target="../media/image81.png"/><Relationship Id="rId1" Type="http://schemas.openxmlformats.org/officeDocument/2006/relationships/slideLayout" Target="../slideLayouts/slideLayout28.xml"/><Relationship Id="rId6" Type="http://schemas.openxmlformats.org/officeDocument/2006/relationships/image" Target="../media/image85.png"/><Relationship Id="rId11" Type="http://schemas.openxmlformats.org/officeDocument/2006/relationships/image" Target="../media/image90.png"/><Relationship Id="rId5" Type="http://schemas.openxmlformats.org/officeDocument/2006/relationships/image" Target="../media/image84.png"/><Relationship Id="rId10" Type="http://schemas.openxmlformats.org/officeDocument/2006/relationships/image" Target="../media/image89.png"/><Relationship Id="rId4" Type="http://schemas.openxmlformats.org/officeDocument/2006/relationships/image" Target="../media/image83.jpeg"/><Relationship Id="rId9" Type="http://schemas.openxmlformats.org/officeDocument/2006/relationships/image" Target="../media/image88.sv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9.xml.rels><?xml version="1.0" encoding="UTF-8" standalone="yes"?>
<Relationships xmlns="http://schemas.openxmlformats.org/package/2006/relationships"><Relationship Id="rId3" Type="http://schemas.openxmlformats.org/officeDocument/2006/relationships/hyperlink" Target="https://android-developers.googleblog.com/2023/05/whats-new-with-android-for-cars.html" TargetMode="External"/><Relationship Id="rId2" Type="http://schemas.openxmlformats.org/officeDocument/2006/relationships/hyperlink" Target="https://developer.android.com/training/cars#supported-app-categories" TargetMode="External"/><Relationship Id="rId1" Type="http://schemas.openxmlformats.org/officeDocument/2006/relationships/slideLayout" Target="../slideLayouts/slideLayout24.xml"/><Relationship Id="rId4" Type="http://schemas.openxmlformats.org/officeDocument/2006/relationships/hyperlink" Target="https://developer.android.com/training/cars"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40.xml.rels><?xml version="1.0" encoding="UTF-8" standalone="yes"?>
<Relationships xmlns="http://schemas.openxmlformats.org/package/2006/relationships"><Relationship Id="rId8" Type="http://schemas.openxmlformats.org/officeDocument/2006/relationships/hyperlink" Target="https://developer.android.com/training/cars#supported-app-categories" TargetMode="External"/><Relationship Id="rId3" Type="http://schemas.openxmlformats.org/officeDocument/2006/relationships/diagramLayout" Target="../diagrams/layout1.xml"/><Relationship Id="rId7" Type="http://schemas.openxmlformats.org/officeDocument/2006/relationships/hyperlink" Target="https://source.android.com/docs/automotive/driver_distraction/guidelines#do" TargetMode="External"/><Relationship Id="rId2" Type="http://schemas.openxmlformats.org/officeDocument/2006/relationships/diagramData" Target="../diagrams/data1.xml"/><Relationship Id="rId1" Type="http://schemas.openxmlformats.org/officeDocument/2006/relationships/slideLayout" Target="../slideLayouts/slideLayout2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1.xml.rels><?xml version="1.0" encoding="UTF-8" standalone="yes"?>
<Relationships xmlns="http://schemas.openxmlformats.org/package/2006/relationships"><Relationship Id="rId8" Type="http://schemas.openxmlformats.org/officeDocument/2006/relationships/hyperlink" Target="https://developer.android.com/training/cars/parked/games" TargetMode="External"/><Relationship Id="rId3" Type="http://schemas.openxmlformats.org/officeDocument/2006/relationships/diagramLayout" Target="../diagrams/layout2.xml"/><Relationship Id="rId7" Type="http://schemas.openxmlformats.org/officeDocument/2006/relationships/hyperlink" Target="https://developer.android.com/training/cars/parked/video" TargetMode="External"/><Relationship Id="rId2" Type="http://schemas.openxmlformats.org/officeDocument/2006/relationships/diagramData" Target="../diagrams/data2.xml"/><Relationship Id="rId1" Type="http://schemas.openxmlformats.org/officeDocument/2006/relationships/slideLayout" Target="../slideLayouts/slideLayout2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hyperlink" Target="https://developer.android.com/training/cars/media" TargetMode="External"/></Relationships>
</file>

<file path=ppt/slides/_rels/slide42.xml.rels><?xml version="1.0" encoding="UTF-8" standalone="yes"?>
<Relationships xmlns="http://schemas.openxmlformats.org/package/2006/relationships"><Relationship Id="rId8" Type="http://schemas.openxmlformats.org/officeDocument/2006/relationships/hyperlink" Target="https://source.android.com/docs/automotive/hmi/car_ui/appendix_b" TargetMode="External"/><Relationship Id="rId3" Type="http://schemas.openxmlformats.org/officeDocument/2006/relationships/diagramLayout" Target="../diagrams/layout3.xml"/><Relationship Id="rId7" Type="http://schemas.openxmlformats.org/officeDocument/2006/relationships/hyperlink" Target="https://source.android.com/docs/automotive/hmi/aosp_host" TargetMode="External"/><Relationship Id="rId2" Type="http://schemas.openxmlformats.org/officeDocument/2006/relationships/diagramData" Target="../diagrams/data3.xml"/><Relationship Id="rId1" Type="http://schemas.openxmlformats.org/officeDocument/2006/relationships/slideLayout" Target="../slideLayouts/slideLayout2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4.xml.rels><?xml version="1.0" encoding="UTF-8" standalone="yes"?>
<Relationships xmlns="http://schemas.openxmlformats.org/package/2006/relationships"><Relationship Id="rId3" Type="http://schemas.openxmlformats.org/officeDocument/2006/relationships/hyperlink" Target="https://developer.android.com/reference/android/app/Service" TargetMode="External"/><Relationship Id="rId2" Type="http://schemas.openxmlformats.org/officeDocument/2006/relationships/hyperlink" Target="https://developer.android.com/reference/androidx/car/app/CarAppService" TargetMode="External"/><Relationship Id="rId1" Type="http://schemas.openxmlformats.org/officeDocument/2006/relationships/slideLayout" Target="../slideLayouts/slideLayout24.xml"/><Relationship Id="rId4" Type="http://schemas.openxmlformats.org/officeDocument/2006/relationships/hyperlink" Target="https://developer.android.com/training/cars/apps" TargetMode="External"/></Relationships>
</file>

<file path=ppt/slides/_rels/slide45.xml.rels><?xml version="1.0" encoding="UTF-8" standalone="yes"?>
<Relationships xmlns="http://schemas.openxmlformats.org/package/2006/relationships"><Relationship Id="rId8" Type="http://schemas.openxmlformats.org/officeDocument/2006/relationships/hyperlink" Target="https://developer.android.com/training/cars#supported-app-categories" TargetMode="External"/><Relationship Id="rId3" Type="http://schemas.openxmlformats.org/officeDocument/2006/relationships/diagramLayout" Target="../diagrams/layout4.xml"/><Relationship Id="rId7" Type="http://schemas.openxmlformats.org/officeDocument/2006/relationships/hyperlink" Target="https://developer.android.com/training/cars/apps#supported-app-categories" TargetMode="External"/><Relationship Id="rId2" Type="http://schemas.openxmlformats.org/officeDocument/2006/relationships/diagramData" Target="../diagrams/data4.xml"/><Relationship Id="rId1" Type="http://schemas.openxmlformats.org/officeDocument/2006/relationships/slideLayout" Target="../slideLayouts/slideLayout2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6.xml.rels><?xml version="1.0" encoding="UTF-8" standalone="yes"?>
<Relationships xmlns="http://schemas.openxmlformats.org/package/2006/relationships"><Relationship Id="rId8" Type="http://schemas.openxmlformats.org/officeDocument/2006/relationships/hyperlink" Target="https://developer.android.com/training/cars#supported-app-categories" TargetMode="External"/><Relationship Id="rId3" Type="http://schemas.openxmlformats.org/officeDocument/2006/relationships/diagramLayout" Target="../diagrams/layout5.xml"/><Relationship Id="rId7" Type="http://schemas.openxmlformats.org/officeDocument/2006/relationships/hyperlink" Target="https://developer.android.com/training/cars/apps#supported-app-categories" TargetMode="External"/><Relationship Id="rId2" Type="http://schemas.openxmlformats.org/officeDocument/2006/relationships/diagramData" Target="../diagrams/data5.xml"/><Relationship Id="rId1" Type="http://schemas.openxmlformats.org/officeDocument/2006/relationships/slideLayout" Target="../slideLayouts/slideLayout24.xml"/><Relationship Id="rId6" Type="http://schemas.microsoft.com/office/2007/relationships/diagramDrawing" Target="../diagrams/drawing5.xml"/><Relationship Id="rId5" Type="http://schemas.openxmlformats.org/officeDocument/2006/relationships/diagramColors" Target="../diagrams/colors5.xml"/><Relationship Id="rId10" Type="http://schemas.openxmlformats.org/officeDocument/2006/relationships/image" Target="../media/image92.svg"/><Relationship Id="rId4" Type="http://schemas.openxmlformats.org/officeDocument/2006/relationships/diagramQuickStyle" Target="../diagrams/quickStyle5.xml"/><Relationship Id="rId9" Type="http://schemas.openxmlformats.org/officeDocument/2006/relationships/image" Target="../media/image91.png"/></Relationships>
</file>

<file path=ppt/slides/_rels/slide47.xml.rels><?xml version="1.0" encoding="UTF-8" standalone="yes"?>
<Relationships xmlns="http://schemas.openxmlformats.org/package/2006/relationships"><Relationship Id="rId3" Type="http://schemas.openxmlformats.org/officeDocument/2006/relationships/hyperlink" Target="https://android.googlesource.com/platform/packages/apps/Car/Templates/+/refs/heads/master/Host" TargetMode="External"/><Relationship Id="rId2" Type="http://schemas.openxmlformats.org/officeDocument/2006/relationships/hyperlink" Target="https://play.google.com/store/apps/details?id=com.google.android.apps.automotive.templates.host" TargetMode="External"/><Relationship Id="rId1" Type="http://schemas.openxmlformats.org/officeDocument/2006/relationships/slideLayout" Target="../slideLayouts/slideLayout24.xml"/><Relationship Id="rId5" Type="http://schemas.openxmlformats.org/officeDocument/2006/relationships/image" Target="../media/image94.png"/><Relationship Id="rId4" Type="http://schemas.openxmlformats.org/officeDocument/2006/relationships/image" Target="../media/image93.png"/></Relationships>
</file>

<file path=ppt/slides/_rels/slide48.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24.xml"/><Relationship Id="rId4" Type="http://schemas.openxmlformats.org/officeDocument/2006/relationships/hyperlink" Target="https://developers.google.com/maps/documentation/urls/android-intents-automotive"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50.xml.rels><?xml version="1.0" encoding="UTF-8" standalone="yes"?>
<Relationships xmlns="http://schemas.openxmlformats.org/package/2006/relationships"><Relationship Id="rId8" Type="http://schemas.openxmlformats.org/officeDocument/2006/relationships/image" Target="../media/image92.svg"/><Relationship Id="rId3" Type="http://schemas.openxmlformats.org/officeDocument/2006/relationships/diagramLayout" Target="../diagrams/layout6.xml"/><Relationship Id="rId7" Type="http://schemas.openxmlformats.org/officeDocument/2006/relationships/image" Target="../media/image91.png"/><Relationship Id="rId2" Type="http://schemas.openxmlformats.org/officeDocument/2006/relationships/diagramData" Target="../diagrams/data6.xml"/><Relationship Id="rId1" Type="http://schemas.openxmlformats.org/officeDocument/2006/relationships/slideLayout" Target="../slideLayouts/slideLayout24.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 Id="rId9" Type="http://schemas.openxmlformats.org/officeDocument/2006/relationships/hyperlink" Target="https://android-developers.googleblog.com/2023/05/whats-new-with-android-for-cars.html"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8.xml.rels><?xml version="1.0" encoding="UTF-8" standalone="yes"?>
<Relationships xmlns="http://schemas.openxmlformats.org/package/2006/relationships"><Relationship Id="rId8" Type="http://schemas.openxmlformats.org/officeDocument/2006/relationships/image" Target="../media/image55.png"/><Relationship Id="rId13" Type="http://schemas.openxmlformats.org/officeDocument/2006/relationships/image" Target="../media/image60.jpeg"/><Relationship Id="rId3" Type="http://schemas.openxmlformats.org/officeDocument/2006/relationships/image" Target="../media/image50.png"/><Relationship Id="rId7" Type="http://schemas.openxmlformats.org/officeDocument/2006/relationships/image" Target="../media/image54.png"/><Relationship Id="rId12" Type="http://schemas.openxmlformats.org/officeDocument/2006/relationships/image" Target="../media/image59.png"/><Relationship Id="rId2" Type="http://schemas.openxmlformats.org/officeDocument/2006/relationships/notesSlide" Target="../notesSlides/notesSlide3.xml"/><Relationship Id="rId1" Type="http://schemas.openxmlformats.org/officeDocument/2006/relationships/slideLayout" Target="../slideLayouts/slideLayout66.xml"/><Relationship Id="rId6" Type="http://schemas.openxmlformats.org/officeDocument/2006/relationships/image" Target="../media/image53.png"/><Relationship Id="rId11" Type="http://schemas.openxmlformats.org/officeDocument/2006/relationships/image" Target="../media/image58.png"/><Relationship Id="rId5" Type="http://schemas.openxmlformats.org/officeDocument/2006/relationships/image" Target="../media/image52.png"/><Relationship Id="rId10" Type="http://schemas.openxmlformats.org/officeDocument/2006/relationships/image" Target="../media/image57.png"/><Relationship Id="rId4" Type="http://schemas.openxmlformats.org/officeDocument/2006/relationships/image" Target="../media/image51.jpeg"/><Relationship Id="rId9" Type="http://schemas.openxmlformats.org/officeDocument/2006/relationships/image" Target="../media/image56.png"/></Relationships>
</file>

<file path=ppt/slides/_rels/slide9.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tags" Target="../tags/tag99.xml"/><Relationship Id="rId7" Type="http://schemas.openxmlformats.org/officeDocument/2006/relationships/oleObject" Target="../embeddings/oleObject67.bin"/><Relationship Id="rId2" Type="http://schemas.openxmlformats.org/officeDocument/2006/relationships/tags" Target="../tags/tag98.xml"/><Relationship Id="rId1" Type="http://schemas.openxmlformats.org/officeDocument/2006/relationships/tags" Target="../tags/tag97.xml"/><Relationship Id="rId6" Type="http://schemas.openxmlformats.org/officeDocument/2006/relationships/image" Target="../media/image61.jpeg"/><Relationship Id="rId5" Type="http://schemas.openxmlformats.org/officeDocument/2006/relationships/notesSlide" Target="../notesSlides/notesSlide4.xml"/><Relationship Id="rId4" Type="http://schemas.openxmlformats.org/officeDocument/2006/relationships/slideLayout" Target="../slideLayouts/slideLayout6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958A8D89-1E84-4813-DA30-E111F2956036}"/>
              </a:ext>
            </a:extLst>
          </p:cNvPr>
          <p:cNvSpPr>
            <a:spLocks noGrp="1"/>
          </p:cNvSpPr>
          <p:nvPr>
            <p:ph sz="quarter" idx="17"/>
          </p:nvPr>
        </p:nvSpPr>
        <p:spPr>
          <a:xfrm>
            <a:off x="488947" y="1254034"/>
            <a:ext cx="11224684" cy="5054691"/>
          </a:xfrm>
        </p:spPr>
        <p:txBody>
          <a:bodyPr/>
          <a:lstStyle/>
          <a:p>
            <a:r>
              <a:rPr lang="en-US" sz="1500" b="1" u="sng" dirty="0">
                <a:solidFill>
                  <a:schemeClr val="tx2"/>
                </a:solidFill>
                <a:latin typeface="Calibiri"/>
                <a:cs typeface="Calibri" panose="020F0502020204030204" pitchFamily="34" charset="0"/>
              </a:rPr>
              <a:t>To-Do @all:</a:t>
            </a:r>
            <a:r>
              <a:rPr lang="en-US" sz="1500" b="1" dirty="0">
                <a:solidFill>
                  <a:schemeClr val="tx2"/>
                </a:solidFill>
                <a:latin typeface="Calibiri"/>
                <a:cs typeface="Calibri" panose="020F0502020204030204" pitchFamily="34" charset="0"/>
              </a:rPr>
              <a:t> </a:t>
            </a:r>
            <a:r>
              <a:rPr lang="en-US" sz="1500" dirty="0">
                <a:latin typeface="Calibiri"/>
              </a:rPr>
              <a:t>Providing e-mail address to Paul Boyes (COVESA) if you want to participate in virtual meeting</a:t>
            </a:r>
            <a:endParaRPr lang="en-US" sz="1500" dirty="0">
              <a:latin typeface="Calibiri"/>
              <a:cs typeface="Calibri" panose="020F0502020204030204" pitchFamily="34" charset="0"/>
              <a:sym typeface="Wingdings" panose="05000000000000000000" pitchFamily="2" charset="2"/>
            </a:endParaRPr>
          </a:p>
          <a:p>
            <a:r>
              <a:rPr lang="en-US" sz="1500" b="1" u="sng" dirty="0">
                <a:solidFill>
                  <a:schemeClr val="tx2"/>
                </a:solidFill>
                <a:latin typeface="Calibiri"/>
                <a:cs typeface="Calibri" panose="020F0502020204030204" pitchFamily="34" charset="0"/>
              </a:rPr>
              <a:t>To-Do @all:</a:t>
            </a:r>
            <a:r>
              <a:rPr lang="en-US" sz="1500" b="1" dirty="0">
                <a:solidFill>
                  <a:schemeClr val="tx2"/>
                </a:solidFill>
                <a:latin typeface="Calibiri"/>
                <a:cs typeface="Calibri" panose="020F0502020204030204" pitchFamily="34" charset="0"/>
              </a:rPr>
              <a:t> </a:t>
            </a:r>
            <a:r>
              <a:rPr lang="en-US" sz="1500" dirty="0">
                <a:latin typeface="Calibiri"/>
              </a:rPr>
              <a:t>Deciding for a license models </a:t>
            </a:r>
            <a:r>
              <a:rPr lang="en-US" sz="1200" dirty="0">
                <a:latin typeface="Calibiri"/>
              </a:rPr>
              <a:t>(</a:t>
            </a:r>
            <a:r>
              <a:rPr lang="en-US" sz="1200" dirty="0">
                <a:latin typeface="Calibiri"/>
                <a:hlinkClick r:id="rId2" tooltip="https://www.covesa.global/sites/default/files/covesa-public-policy-for-open-source-licensing.pdf">
                  <a:extLst>
                    <a:ext uri="{A12FA001-AC4F-418D-AE19-62706E023703}">
                      <ahyp:hlinkClr xmlns:ahyp="http://schemas.microsoft.com/office/drawing/2018/hyperlinkcolor" val="tx"/>
                    </a:ext>
                  </a:extLst>
                </a:hlinkClick>
              </a:rPr>
              <a:t>https://www.covesa.global/sites/default/files/COVESA-Public-Policy-for-Open-Source-Licensing.pdf</a:t>
            </a:r>
            <a:r>
              <a:rPr lang="en-US" sz="1200" dirty="0">
                <a:latin typeface="Calibiri"/>
              </a:rPr>
              <a:t>)</a:t>
            </a:r>
          </a:p>
          <a:p>
            <a:r>
              <a:rPr lang="en-US" sz="1500" b="1" u="sng" dirty="0">
                <a:solidFill>
                  <a:schemeClr val="tx2"/>
                </a:solidFill>
                <a:latin typeface="Calibiri"/>
                <a:cs typeface="Calibri" panose="020F0502020204030204" pitchFamily="34" charset="0"/>
              </a:rPr>
              <a:t>@Sven </a:t>
            </a:r>
            <a:r>
              <a:rPr lang="en-US" sz="1500" b="1" u="sng" dirty="0" err="1">
                <a:solidFill>
                  <a:schemeClr val="tx2"/>
                </a:solidFill>
                <a:latin typeface="Calibiri"/>
                <a:cs typeface="Calibri" panose="020F0502020204030204" pitchFamily="34" charset="0"/>
              </a:rPr>
              <a:t>Eckoldt</a:t>
            </a:r>
            <a:r>
              <a:rPr lang="en-US" sz="1500" b="1" u="sng" dirty="0">
                <a:solidFill>
                  <a:schemeClr val="tx2"/>
                </a:solidFill>
                <a:latin typeface="Calibiri"/>
                <a:cs typeface="Calibri" panose="020F0502020204030204" pitchFamily="34" charset="0"/>
              </a:rPr>
              <a:t> (Cariad): </a:t>
            </a:r>
            <a:r>
              <a:rPr lang="en-US" sz="1500" dirty="0">
                <a:latin typeface="Calibiri"/>
              </a:rPr>
              <a:t>To clarify with Harman if they are willing to contribute to COVESA app developer documentation</a:t>
            </a:r>
          </a:p>
          <a:p>
            <a:r>
              <a:rPr lang="en-US" sz="1500" b="1" u="sng" dirty="0">
                <a:solidFill>
                  <a:schemeClr val="tx2"/>
                </a:solidFill>
                <a:latin typeface="Calibiri"/>
                <a:sym typeface="Wingdings" panose="05000000000000000000" pitchFamily="2" charset="2"/>
              </a:rPr>
              <a:t>@Thijs van Herkhuizen (Faurecia </a:t>
            </a:r>
            <a:r>
              <a:rPr lang="en-US" sz="1500" b="1" u="sng" dirty="0" err="1">
                <a:solidFill>
                  <a:schemeClr val="tx2"/>
                </a:solidFill>
                <a:latin typeface="Calibiri"/>
                <a:sym typeface="Wingdings" panose="05000000000000000000" pitchFamily="2" charset="2"/>
              </a:rPr>
              <a:t>Aptoide</a:t>
            </a:r>
            <a:r>
              <a:rPr lang="en-US" sz="1500" b="1" u="sng" dirty="0">
                <a:solidFill>
                  <a:schemeClr val="tx2"/>
                </a:solidFill>
                <a:latin typeface="Calibiri"/>
                <a:sym typeface="Wingdings" panose="05000000000000000000" pitchFamily="2" charset="2"/>
              </a:rPr>
              <a:t>):</a:t>
            </a:r>
            <a:r>
              <a:rPr lang="en-US" sz="1500" b="1" dirty="0">
                <a:solidFill>
                  <a:schemeClr val="tx2"/>
                </a:solidFill>
                <a:latin typeface="Calibiri"/>
                <a:sym typeface="Wingdings" panose="05000000000000000000" pitchFamily="2" charset="2"/>
              </a:rPr>
              <a:t> </a:t>
            </a:r>
            <a:r>
              <a:rPr lang="en-US" sz="1500" dirty="0">
                <a:latin typeface="Calibiri"/>
                <a:sym typeface="Wingdings" panose="05000000000000000000" pitchFamily="2" charset="2"/>
              </a:rPr>
              <a:t>Map best practices structure with Faurecia documentation</a:t>
            </a:r>
            <a:endParaRPr lang="en-US" sz="1500" dirty="0">
              <a:latin typeface="Calibiri"/>
            </a:endParaRPr>
          </a:p>
          <a:p>
            <a:r>
              <a:rPr lang="en-US" sz="1500" dirty="0">
                <a:latin typeface="Calibiri"/>
                <a:sym typeface="Wingdings" panose="05000000000000000000" pitchFamily="2" charset="2"/>
              </a:rPr>
              <a:t>Identify right </a:t>
            </a:r>
            <a:r>
              <a:rPr lang="en-US" sz="1500" dirty="0" err="1">
                <a:latin typeface="Calibiri"/>
                <a:sym typeface="Wingdings" panose="05000000000000000000" pitchFamily="2" charset="2"/>
              </a:rPr>
              <a:t>whitespots</a:t>
            </a:r>
            <a:r>
              <a:rPr lang="en-US" sz="1500" dirty="0">
                <a:latin typeface="Calibiri"/>
                <a:sym typeface="Wingdings" panose="05000000000000000000" pitchFamily="2" charset="2"/>
              </a:rPr>
              <a:t>: Compile the cross-OEM incompatibility issues that app developers are facing</a:t>
            </a:r>
            <a:br>
              <a:rPr lang="en-US" sz="1500" dirty="0">
                <a:latin typeface="Calibiri"/>
                <a:sym typeface="Wingdings" panose="05000000000000000000" pitchFamily="2" charset="2"/>
              </a:rPr>
            </a:br>
            <a:r>
              <a:rPr lang="en-US" sz="1500" dirty="0">
                <a:latin typeface="Calibiri"/>
                <a:sym typeface="Wingdings" panose="05000000000000000000" pitchFamily="2" charset="2"/>
              </a:rPr>
              <a:t> </a:t>
            </a:r>
            <a:r>
              <a:rPr lang="en-US" sz="1500" b="1" u="sng" dirty="0">
                <a:solidFill>
                  <a:schemeClr val="tx2"/>
                </a:solidFill>
                <a:latin typeface="Calibiri"/>
                <a:sym typeface="Wingdings" panose="05000000000000000000" pitchFamily="2" charset="2"/>
              </a:rPr>
              <a:t>@Thijs van Herkhuizen (Faurecia </a:t>
            </a:r>
            <a:r>
              <a:rPr lang="en-US" sz="1500" b="1" u="sng" dirty="0" err="1">
                <a:solidFill>
                  <a:schemeClr val="tx2"/>
                </a:solidFill>
                <a:latin typeface="Calibiri"/>
                <a:sym typeface="Wingdings" panose="05000000000000000000" pitchFamily="2" charset="2"/>
              </a:rPr>
              <a:t>Aptoide</a:t>
            </a:r>
            <a:r>
              <a:rPr lang="en-US" sz="1500" b="1" u="sng" dirty="0">
                <a:solidFill>
                  <a:schemeClr val="tx2"/>
                </a:solidFill>
                <a:latin typeface="Calibiri"/>
                <a:sym typeface="Wingdings" panose="05000000000000000000" pitchFamily="2" charset="2"/>
              </a:rPr>
              <a:t>):</a:t>
            </a:r>
            <a:r>
              <a:rPr lang="en-US" sz="1500" b="1" dirty="0">
                <a:solidFill>
                  <a:schemeClr val="tx2"/>
                </a:solidFill>
                <a:latin typeface="Calibiri"/>
                <a:sym typeface="Wingdings" panose="05000000000000000000" pitchFamily="2" charset="2"/>
              </a:rPr>
              <a:t> </a:t>
            </a:r>
            <a:r>
              <a:rPr lang="en-US" sz="1500" dirty="0">
                <a:latin typeface="Calibiri"/>
                <a:sym typeface="Wingdings" panose="05000000000000000000" pitchFamily="2" charset="2"/>
              </a:rPr>
              <a:t>First overview of deviations from App Store Provider perspective</a:t>
            </a:r>
          </a:p>
          <a:p>
            <a:r>
              <a:rPr lang="en-US" sz="1500" b="1" u="sng" dirty="0">
                <a:solidFill>
                  <a:schemeClr val="tx2"/>
                </a:solidFill>
                <a:latin typeface="Calibiri"/>
                <a:sym typeface="Wingdings" panose="05000000000000000000" pitchFamily="2" charset="2"/>
              </a:rPr>
              <a:t>To Do @all: </a:t>
            </a:r>
            <a:r>
              <a:rPr lang="en-US" sz="1500" dirty="0">
                <a:latin typeface="Calibiri"/>
                <a:sym typeface="Wingdings" panose="05000000000000000000" pitchFamily="2" charset="2"/>
              </a:rPr>
              <a:t>Overview of timeline/ milestones for identified priorities; what do we need to achieve to claim it a success (reference implementation vs. sample code), who takes the lead:</a:t>
            </a:r>
          </a:p>
          <a:p>
            <a:pPr lvl="1"/>
            <a:r>
              <a:rPr lang="en-US" sz="1500" dirty="0">
                <a:latin typeface="Calibiri"/>
                <a:sym typeface="Wingdings" panose="05000000000000000000" pitchFamily="2" charset="2"/>
              </a:rPr>
              <a:t>Cross-OEM emulator (including automotive host)</a:t>
            </a:r>
          </a:p>
          <a:p>
            <a:pPr lvl="1"/>
            <a:r>
              <a:rPr lang="en-US" sz="1500" dirty="0">
                <a:latin typeface="Calibiri"/>
                <a:sym typeface="Wingdings" panose="05000000000000000000" pitchFamily="2" charset="2"/>
              </a:rPr>
              <a:t>Camera API</a:t>
            </a:r>
          </a:p>
          <a:p>
            <a:pPr lvl="1"/>
            <a:r>
              <a:rPr lang="en-US" sz="1500" dirty="0">
                <a:latin typeface="Calibiri"/>
                <a:sym typeface="Wingdings" panose="05000000000000000000" pitchFamily="2" charset="2"/>
              </a:rPr>
              <a:t>Push notifications</a:t>
            </a:r>
          </a:p>
          <a:p>
            <a:pPr lvl="1"/>
            <a:r>
              <a:rPr lang="en-US" sz="1500" dirty="0">
                <a:latin typeface="Calibiri"/>
                <a:sym typeface="Wingdings" panose="05000000000000000000" pitchFamily="2" charset="2"/>
              </a:rPr>
              <a:t>Issues to bring mobile versions of Video Apps to Automotive</a:t>
            </a:r>
            <a:br>
              <a:rPr lang="en-US" sz="1500" dirty="0">
                <a:latin typeface="Calibiri"/>
                <a:sym typeface="Wingdings" panose="05000000000000000000" pitchFamily="2" charset="2"/>
              </a:rPr>
            </a:br>
            <a:r>
              <a:rPr lang="en-US" sz="1500" dirty="0">
                <a:latin typeface="Calibiri"/>
                <a:sym typeface="Wingdings" panose="05000000000000000000" pitchFamily="2" charset="2"/>
              </a:rPr>
              <a:t> </a:t>
            </a:r>
            <a:r>
              <a:rPr lang="en-US" sz="1500" b="1" u="sng" dirty="0">
                <a:solidFill>
                  <a:schemeClr val="tx2"/>
                </a:solidFill>
                <a:latin typeface="Calibiri"/>
                <a:sym typeface="Wingdings" panose="05000000000000000000" pitchFamily="2" charset="2"/>
              </a:rPr>
              <a:t>To Do @all: </a:t>
            </a:r>
            <a:r>
              <a:rPr lang="en-US" sz="1500" dirty="0">
                <a:latin typeface="Calibiri"/>
                <a:sym typeface="Wingdings" panose="05000000000000000000" pitchFamily="2" charset="2"/>
              </a:rPr>
              <a:t>Overview w</a:t>
            </a:r>
            <a:r>
              <a:rPr lang="en-US" sz="1500" dirty="0">
                <a:latin typeface="Calibiri"/>
              </a:rPr>
              <a:t>hat is necessary to benefit from working group</a:t>
            </a:r>
          </a:p>
          <a:p>
            <a:r>
              <a:rPr lang="en-US" sz="1500" b="1" u="sng" dirty="0">
                <a:solidFill>
                  <a:schemeClr val="tx2"/>
                </a:solidFill>
                <a:latin typeface="Calibiri"/>
              </a:rPr>
              <a:t>@Melina Mascolo (BMW): </a:t>
            </a:r>
            <a:r>
              <a:rPr lang="en-US" sz="1500" dirty="0">
                <a:latin typeface="Calibiri"/>
              </a:rPr>
              <a:t>Clarifying with COVESA how Best Practices for App Developers could be published</a:t>
            </a:r>
          </a:p>
        </p:txBody>
      </p:sp>
      <p:sp>
        <p:nvSpPr>
          <p:cNvPr id="3" name="Titel 2">
            <a:extLst>
              <a:ext uri="{FF2B5EF4-FFF2-40B4-BE49-F238E27FC236}">
                <a16:creationId xmlns:a16="http://schemas.microsoft.com/office/drawing/2014/main" id="{F82F0EF3-98D6-E2B4-0245-AF6CD0022EF0}"/>
              </a:ext>
            </a:extLst>
          </p:cNvPr>
          <p:cNvSpPr>
            <a:spLocks noGrp="1"/>
          </p:cNvSpPr>
          <p:nvPr>
            <p:ph type="title"/>
          </p:nvPr>
        </p:nvSpPr>
        <p:spPr>
          <a:xfrm>
            <a:off x="488947" y="329767"/>
            <a:ext cx="11224684" cy="400110"/>
          </a:xfrm>
        </p:spPr>
        <p:txBody>
          <a:bodyPr/>
          <a:lstStyle/>
          <a:p>
            <a:r>
              <a:rPr lang="de-DE" dirty="0">
                <a:latin typeface="Calibiri"/>
              </a:rPr>
              <a:t>Action </a:t>
            </a:r>
            <a:r>
              <a:rPr lang="de-DE" dirty="0" err="1">
                <a:latin typeface="Calibiri"/>
              </a:rPr>
              <a:t>items</a:t>
            </a:r>
            <a:r>
              <a:rPr lang="de-DE" dirty="0">
                <a:latin typeface="Calibiri"/>
              </a:rPr>
              <a:t> </a:t>
            </a:r>
            <a:r>
              <a:rPr lang="de-DE" dirty="0" err="1">
                <a:latin typeface="Calibiri"/>
              </a:rPr>
              <a:t>for</a:t>
            </a:r>
            <a:r>
              <a:rPr lang="de-DE" dirty="0">
                <a:latin typeface="Calibiri"/>
              </a:rPr>
              <a:t> </a:t>
            </a:r>
            <a:r>
              <a:rPr lang="de-DE" dirty="0" err="1">
                <a:latin typeface="Calibiri"/>
              </a:rPr>
              <a:t>meeting</a:t>
            </a:r>
            <a:r>
              <a:rPr lang="de-DE" dirty="0">
                <a:latin typeface="Calibiri"/>
              </a:rPr>
              <a:t> on 10th </a:t>
            </a:r>
            <a:r>
              <a:rPr lang="de-DE" dirty="0" err="1">
                <a:latin typeface="Calibiri"/>
              </a:rPr>
              <a:t>july</a:t>
            </a:r>
            <a:r>
              <a:rPr lang="de-DE" dirty="0">
                <a:latin typeface="Calibiri"/>
              </a:rPr>
              <a:t>.</a:t>
            </a:r>
          </a:p>
        </p:txBody>
      </p:sp>
    </p:spTree>
    <p:extLst>
      <p:ext uri="{BB962C8B-B14F-4D97-AF65-F5344CB8AC3E}">
        <p14:creationId xmlns:p14="http://schemas.microsoft.com/office/powerpoint/2010/main" val="2404632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BAFF212E-60E7-46D2-A207-D2785520A577}"/>
              </a:ext>
            </a:extLst>
          </p:cNvPr>
          <p:cNvSpPr/>
          <p:nvPr/>
        </p:nvSpPr>
        <p:spPr>
          <a:xfrm>
            <a:off x="0" y="0"/>
            <a:ext cx="12192000" cy="6858000"/>
          </a:xfrm>
          <a:prstGeom prst="rect">
            <a:avLst/>
          </a:prstGeom>
          <a:solidFill>
            <a:srgbClr val="01334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BMW Group Condensed"/>
              <a:ea typeface="+mn-ea"/>
              <a:cs typeface="+mn-cs"/>
            </a:endParaRPr>
          </a:p>
        </p:txBody>
      </p:sp>
      <p:sp>
        <p:nvSpPr>
          <p:cNvPr id="42" name="Titel 1">
            <a:extLst>
              <a:ext uri="{FF2B5EF4-FFF2-40B4-BE49-F238E27FC236}">
                <a16:creationId xmlns:a16="http://schemas.microsoft.com/office/drawing/2014/main" id="{B2ED9FAD-9ACF-4C3E-A2C5-FCA92C8CAFCC}"/>
              </a:ext>
            </a:extLst>
          </p:cNvPr>
          <p:cNvSpPr txBox="1">
            <a:spLocks/>
          </p:cNvSpPr>
          <p:nvPr/>
        </p:nvSpPr>
        <p:spPr>
          <a:xfrm>
            <a:off x="488948" y="347184"/>
            <a:ext cx="9928267" cy="701474"/>
          </a:xfrm>
          <a:prstGeom prst="rect">
            <a:avLst/>
          </a:prstGeom>
        </p:spPr>
        <p:txBody>
          <a:bodyPr vert="horz" lIns="0" tIns="0" rIns="0" bIns="0" rtlCol="0" anchor="t" anchorCtr="0">
            <a:noAutofit/>
          </a:bodyPr>
          <a:lstStyle>
            <a:lvl1pPr algn="l" defTabSz="914400" rtl="0" eaLnBrk="1" latinLnBrk="0" hangingPunct="1">
              <a:lnSpc>
                <a:spcPts val="2700"/>
              </a:lnSpc>
              <a:spcBef>
                <a:spcPct val="0"/>
              </a:spcBef>
              <a:buNone/>
              <a:defRPr sz="2600" b="1" kern="1200" cap="all" baseline="0">
                <a:solidFill>
                  <a:schemeClr val="bg1"/>
                </a:solidFill>
                <a:latin typeface="+mj-lt"/>
                <a:ea typeface="+mn-ea"/>
                <a:cs typeface="+mn-cs"/>
                <a:sym typeface="BMW Group Condensed" panose="020B0606020202020204" pitchFamily="34" charset="0"/>
              </a:defRPr>
            </a:lvl1pPr>
          </a:lstStyle>
          <a:p>
            <a:pPr marL="0" marR="0" lvl="0" indent="0" algn="l" defTabSz="914400" rtl="0" eaLnBrk="1" fontAlgn="auto" latinLnBrk="0" hangingPunct="1">
              <a:lnSpc>
                <a:spcPts val="2700"/>
              </a:lnSpc>
              <a:spcBef>
                <a:spcPct val="0"/>
              </a:spcBef>
              <a:spcAft>
                <a:spcPts val="0"/>
              </a:spcAft>
              <a:buClrTx/>
              <a:buSzTx/>
              <a:buFontTx/>
              <a:buNone/>
              <a:tabLst/>
              <a:defRPr/>
            </a:pPr>
            <a:r>
              <a:rPr kumimoji="0" lang="en-US" sz="2600" b="1" i="0" u="none" strike="noStrike" kern="1200" cap="all" spc="0" normalizeH="0" baseline="0" noProof="0" dirty="0">
                <a:ln>
                  <a:noFill/>
                </a:ln>
                <a:solidFill>
                  <a:srgbClr val="009A97"/>
                </a:solidFill>
                <a:effectLst/>
                <a:uLnTx/>
                <a:uFillTx/>
                <a:latin typeface="BMW Group Condensed"/>
                <a:ea typeface="+mn-ea"/>
                <a:cs typeface="+mn-cs"/>
                <a:sym typeface="BMW Group Condensed" panose="020B0606020202020204" pitchFamily="34" charset="0"/>
              </a:rPr>
              <a:t>WHY?</a:t>
            </a:r>
          </a:p>
          <a:p>
            <a:pPr marL="0" marR="0" lvl="0" indent="0" algn="l" defTabSz="914400" rtl="0" eaLnBrk="1" fontAlgn="auto" latinLnBrk="0" hangingPunct="1">
              <a:lnSpc>
                <a:spcPts val="2700"/>
              </a:lnSpc>
              <a:spcBef>
                <a:spcPct val="0"/>
              </a:spcBef>
              <a:spcAft>
                <a:spcPts val="0"/>
              </a:spcAft>
              <a:buClrTx/>
              <a:buSzTx/>
              <a:buFontTx/>
              <a:buNone/>
              <a:tabLst/>
              <a:defRPr/>
            </a:pPr>
            <a:r>
              <a:rPr kumimoji="0" lang="en-US" sz="2600" b="1" i="0" u="none" strike="noStrike" kern="1200" cap="all" spc="0" normalizeH="0" baseline="0" noProof="0" dirty="0">
                <a:ln>
                  <a:noFill/>
                </a:ln>
                <a:solidFill>
                  <a:prstClr val="white"/>
                </a:solidFill>
                <a:effectLst/>
                <a:uLnTx/>
                <a:uFillTx/>
                <a:latin typeface="BMW Group Condensed"/>
                <a:ea typeface="+mn-ea"/>
                <a:cs typeface="+mn-cs"/>
                <a:sym typeface="BMW Group Condensed" panose="020B0606020202020204" pitchFamily="34" charset="0"/>
              </a:rPr>
              <a:t>OPEN INNOVATION.</a:t>
            </a:r>
            <a:endParaRPr kumimoji="0" lang="en-US" sz="2600" b="1" i="0" u="none" strike="noStrike" kern="1200" cap="all" spc="0" normalizeH="0" baseline="0" noProof="0" dirty="0">
              <a:ln>
                <a:noFill/>
              </a:ln>
              <a:solidFill>
                <a:srgbClr val="0099CC"/>
              </a:solidFill>
              <a:effectLst/>
              <a:uLnTx/>
              <a:uFillTx/>
              <a:latin typeface="BMW Group Condensed"/>
              <a:ea typeface="+mn-ea"/>
              <a:cs typeface="+mn-cs"/>
              <a:sym typeface="BMW Group Condensed" panose="020B0606020202020204" pitchFamily="34" charset="0"/>
            </a:endParaRPr>
          </a:p>
        </p:txBody>
      </p:sp>
      <p:pic>
        <p:nvPicPr>
          <p:cNvPr id="43" name="Grafik 42">
            <a:extLst>
              <a:ext uri="{FF2B5EF4-FFF2-40B4-BE49-F238E27FC236}">
                <a16:creationId xmlns:a16="http://schemas.microsoft.com/office/drawing/2014/main" id="{B848335E-7A47-4318-ABA0-F2EFB37FE8E9}"/>
              </a:ext>
            </a:extLst>
          </p:cNvPr>
          <p:cNvPicPr>
            <a:picLocks noChangeAspect="1"/>
          </p:cNvPicPr>
          <p:nvPr/>
        </p:nvPicPr>
        <p:blipFill>
          <a:blip r:embed="rId3" cstate="screen">
            <a:alphaModFix amt="50000"/>
            <a:extLst>
              <a:ext uri="{28A0092B-C50C-407E-A947-70E740481C1C}">
                <a14:useLocalDpi xmlns:a14="http://schemas.microsoft.com/office/drawing/2010/main"/>
              </a:ext>
            </a:extLst>
          </a:blip>
          <a:stretch>
            <a:fillRect/>
          </a:stretch>
        </p:blipFill>
        <p:spPr>
          <a:xfrm>
            <a:off x="10966059" y="138459"/>
            <a:ext cx="982410" cy="910199"/>
          </a:xfrm>
          <a:prstGeom prst="rect">
            <a:avLst/>
          </a:prstGeom>
        </p:spPr>
      </p:pic>
      <p:cxnSp>
        <p:nvCxnSpPr>
          <p:cNvPr id="34" name="Gerade Verbindung mit Pfeil 33">
            <a:extLst>
              <a:ext uri="{FF2B5EF4-FFF2-40B4-BE49-F238E27FC236}">
                <a16:creationId xmlns:a16="http://schemas.microsoft.com/office/drawing/2014/main" id="{95347A06-CAE6-46F8-B563-C5413469E043}"/>
              </a:ext>
            </a:extLst>
          </p:cNvPr>
          <p:cNvCxnSpPr/>
          <p:nvPr/>
        </p:nvCxnSpPr>
        <p:spPr>
          <a:xfrm flipH="1">
            <a:off x="6069725" y="2201177"/>
            <a:ext cx="1" cy="3072001"/>
          </a:xfrm>
          <a:prstGeom prst="straightConnector1">
            <a:avLst/>
          </a:prstGeom>
          <a:ln w="9525">
            <a:solidFill>
              <a:schemeClr val="tx2"/>
            </a:solidFill>
            <a:prstDash val="dash"/>
            <a:miter lim="800000"/>
            <a:tailEnd type="triangle"/>
          </a:ln>
        </p:spPr>
        <p:style>
          <a:lnRef idx="1">
            <a:schemeClr val="accent1"/>
          </a:lnRef>
          <a:fillRef idx="0">
            <a:schemeClr val="accent1"/>
          </a:fillRef>
          <a:effectRef idx="0">
            <a:schemeClr val="accent1"/>
          </a:effectRef>
          <a:fontRef idx="minor">
            <a:schemeClr val="tx1"/>
          </a:fontRef>
        </p:style>
      </p:cxnSp>
      <p:sp>
        <p:nvSpPr>
          <p:cNvPr id="35" name="Rechteck 34">
            <a:extLst>
              <a:ext uri="{FF2B5EF4-FFF2-40B4-BE49-F238E27FC236}">
                <a16:creationId xmlns:a16="http://schemas.microsoft.com/office/drawing/2014/main" id="{AAC4AF72-F6FD-4BD7-B46F-EE0CC4910213}"/>
              </a:ext>
            </a:extLst>
          </p:cNvPr>
          <p:cNvSpPr/>
          <p:nvPr/>
        </p:nvSpPr>
        <p:spPr>
          <a:xfrm>
            <a:off x="3289738" y="3214316"/>
            <a:ext cx="4887312" cy="1474340"/>
          </a:xfrm>
          <a:prstGeom prst="rect">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BMW Group Condensed"/>
              <a:ea typeface="+mn-ea"/>
              <a:cs typeface="+mn-cs"/>
            </a:endParaRPr>
          </a:p>
        </p:txBody>
      </p:sp>
      <p:sp>
        <p:nvSpPr>
          <p:cNvPr id="36" name="Textfeld 35">
            <a:extLst>
              <a:ext uri="{FF2B5EF4-FFF2-40B4-BE49-F238E27FC236}">
                <a16:creationId xmlns:a16="http://schemas.microsoft.com/office/drawing/2014/main" id="{EACB5FAA-3E7B-4CFF-9056-721FDE4D3C28}"/>
              </a:ext>
            </a:extLst>
          </p:cNvPr>
          <p:cNvSpPr txBox="1"/>
          <p:nvPr/>
        </p:nvSpPr>
        <p:spPr>
          <a:xfrm>
            <a:off x="9669518" y="3533355"/>
            <a:ext cx="2325796" cy="861774"/>
          </a:xfrm>
          <a:prstGeom prst="rect">
            <a:avLst/>
          </a:prstGeom>
        </p:spPr>
        <p:txBody>
          <a:bodyPr vert="horz" wrap="square" lIns="0" tIns="0" rIns="0" bIns="0" rtlCol="0">
            <a:spAutoFit/>
          </a:bodyPr>
          <a:lstStyle/>
          <a:p>
            <a:pPr marL="0" marR="0" lvl="0" indent="0" algn="l" defTabSz="914400" rtl="0" eaLnBrk="1" fontAlgn="auto" latinLnBrk="0" hangingPunct="1">
              <a:lnSpc>
                <a:spcPct val="100000"/>
              </a:lnSpc>
              <a:spcBef>
                <a:spcPts val="0"/>
              </a:spcBef>
              <a:spcAft>
                <a:spcPts val="600"/>
              </a:spcAft>
              <a:buClr>
                <a:srgbClr val="404040"/>
              </a:buClr>
              <a:buSzTx/>
              <a:buFontTx/>
              <a:buNone/>
              <a:tabLst/>
              <a:defRPr/>
            </a:pPr>
            <a:r>
              <a:rPr kumimoji="0" lang="de-DE" sz="2800" b="0" i="0" u="none" strike="noStrike" kern="1200" cap="none" spc="0" normalizeH="0" baseline="0" noProof="0">
                <a:ln>
                  <a:noFill/>
                </a:ln>
                <a:solidFill>
                  <a:srgbClr val="66C2C1"/>
                </a:solidFill>
                <a:effectLst/>
                <a:uLnTx/>
                <a:uFillTx/>
                <a:latin typeface="BMW Group Condensed"/>
                <a:ea typeface="+mn-ea"/>
                <a:cs typeface="+mn-cs"/>
              </a:rPr>
              <a:t>Innovation Leadership</a:t>
            </a:r>
          </a:p>
        </p:txBody>
      </p:sp>
      <p:sp>
        <p:nvSpPr>
          <p:cNvPr id="37" name="Rechteck 36">
            <a:extLst>
              <a:ext uri="{FF2B5EF4-FFF2-40B4-BE49-F238E27FC236}">
                <a16:creationId xmlns:a16="http://schemas.microsoft.com/office/drawing/2014/main" id="{168601D7-0587-4883-820E-844A5EF7A197}"/>
              </a:ext>
            </a:extLst>
          </p:cNvPr>
          <p:cNvSpPr/>
          <p:nvPr/>
        </p:nvSpPr>
        <p:spPr>
          <a:xfrm>
            <a:off x="1534511" y="1518091"/>
            <a:ext cx="2480441" cy="701474"/>
          </a:xfrm>
          <a:prstGeom prst="rect">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BMW Group Condensed"/>
                <a:ea typeface="+mn-ea"/>
                <a:cs typeface="+mn-cs"/>
              </a:rPr>
              <a:t>Fast emerging cross-industry tech trends</a:t>
            </a:r>
          </a:p>
        </p:txBody>
      </p:sp>
      <p:sp>
        <p:nvSpPr>
          <p:cNvPr id="38" name="Rechteck 37">
            <a:extLst>
              <a:ext uri="{FF2B5EF4-FFF2-40B4-BE49-F238E27FC236}">
                <a16:creationId xmlns:a16="http://schemas.microsoft.com/office/drawing/2014/main" id="{A4A81752-801A-40EB-9CC4-54D1094311F8}"/>
              </a:ext>
            </a:extLst>
          </p:cNvPr>
          <p:cNvSpPr/>
          <p:nvPr/>
        </p:nvSpPr>
        <p:spPr>
          <a:xfrm>
            <a:off x="4840015" y="1518091"/>
            <a:ext cx="2480441" cy="701474"/>
          </a:xfrm>
          <a:prstGeom prst="rect">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BMW Group Condensed"/>
                <a:ea typeface="+mn-ea"/>
                <a:cs typeface="+mn-cs"/>
              </a:rPr>
              <a:t>New innovation drivers / ecosystems</a:t>
            </a:r>
          </a:p>
        </p:txBody>
      </p:sp>
      <p:sp>
        <p:nvSpPr>
          <p:cNvPr id="39" name="Rechteck 38">
            <a:extLst>
              <a:ext uri="{FF2B5EF4-FFF2-40B4-BE49-F238E27FC236}">
                <a16:creationId xmlns:a16="http://schemas.microsoft.com/office/drawing/2014/main" id="{6A6A215D-9A2F-479A-A36D-39BDA24432FF}"/>
              </a:ext>
            </a:extLst>
          </p:cNvPr>
          <p:cNvSpPr/>
          <p:nvPr/>
        </p:nvSpPr>
        <p:spPr>
          <a:xfrm>
            <a:off x="8177050" y="1519451"/>
            <a:ext cx="2480441" cy="701474"/>
          </a:xfrm>
          <a:prstGeom prst="rect">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BMW Group Condensed"/>
                <a:ea typeface="+mn-ea"/>
                <a:cs typeface="+mn-cs"/>
              </a:rPr>
              <a:t>Changing competition landscape</a:t>
            </a:r>
          </a:p>
        </p:txBody>
      </p:sp>
      <p:sp>
        <p:nvSpPr>
          <p:cNvPr id="41" name="Rechteck 40">
            <a:extLst>
              <a:ext uri="{FF2B5EF4-FFF2-40B4-BE49-F238E27FC236}">
                <a16:creationId xmlns:a16="http://schemas.microsoft.com/office/drawing/2014/main" id="{4740B535-DA89-46DC-88B6-A6D975F0DEBE}"/>
              </a:ext>
            </a:extLst>
          </p:cNvPr>
          <p:cNvSpPr/>
          <p:nvPr/>
        </p:nvSpPr>
        <p:spPr>
          <a:xfrm>
            <a:off x="3541987" y="3533355"/>
            <a:ext cx="1650125" cy="717448"/>
          </a:xfrm>
          <a:prstGeom prst="rect">
            <a:avLst/>
          </a:prstGeom>
          <a:solidFill>
            <a:schemeClr val="accent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BMW Group Condensed"/>
              <a:ea typeface="+mn-ea"/>
              <a:cs typeface="+mn-cs"/>
            </a:endParaRPr>
          </a:p>
        </p:txBody>
      </p:sp>
      <p:sp>
        <p:nvSpPr>
          <p:cNvPr id="44" name="Textfeld 43">
            <a:extLst>
              <a:ext uri="{FF2B5EF4-FFF2-40B4-BE49-F238E27FC236}">
                <a16:creationId xmlns:a16="http://schemas.microsoft.com/office/drawing/2014/main" id="{8EC339E5-417F-481A-84B9-323879A47FA2}"/>
              </a:ext>
            </a:extLst>
          </p:cNvPr>
          <p:cNvSpPr txBox="1"/>
          <p:nvPr/>
        </p:nvSpPr>
        <p:spPr>
          <a:xfrm>
            <a:off x="3689214" y="3563618"/>
            <a:ext cx="4099392" cy="738664"/>
          </a:xfrm>
          <a:prstGeom prst="rect">
            <a:avLst/>
          </a:prstGeom>
        </p:spPr>
        <p:txBody>
          <a:bodyPr vert="horz" wrap="square" lIns="0" tIns="0" rIns="0" bIns="0" rtlCol="0">
            <a:spAutoFit/>
          </a:bodyPr>
          <a:lstStyle/>
          <a:p>
            <a:pPr marL="0" marR="0" lvl="0" indent="0" algn="l" defTabSz="914400" rtl="0" eaLnBrk="1" fontAlgn="auto" latinLnBrk="0" hangingPunct="1">
              <a:lnSpc>
                <a:spcPct val="100000"/>
              </a:lnSpc>
              <a:spcBef>
                <a:spcPts val="0"/>
              </a:spcBef>
              <a:spcAft>
                <a:spcPts val="600"/>
              </a:spcAft>
              <a:buClr>
                <a:srgbClr val="404040"/>
              </a:buClr>
              <a:buSzTx/>
              <a:buFontTx/>
              <a:buNone/>
              <a:tabLst/>
              <a:defRPr/>
            </a:pPr>
            <a:r>
              <a:rPr kumimoji="0" lang="de-DE" sz="4800" b="1" i="0" u="none" strike="noStrike" kern="1200" cap="none" spc="0" normalizeH="0" baseline="0" noProof="0">
                <a:ln>
                  <a:noFill/>
                </a:ln>
                <a:solidFill>
                  <a:srgbClr val="000000"/>
                </a:solidFill>
                <a:effectLst/>
                <a:uLnTx/>
                <a:uFillTx/>
                <a:latin typeface="BMW Group Condensed"/>
                <a:ea typeface="+mn-ea"/>
                <a:cs typeface="+mn-cs"/>
              </a:rPr>
              <a:t>OPEN</a:t>
            </a:r>
            <a:r>
              <a:rPr kumimoji="0" lang="de-DE" sz="4800" b="0" i="0" u="none" strike="noStrike" kern="1200" cap="none" spc="0" normalizeH="0" baseline="0" noProof="0">
                <a:ln>
                  <a:noFill/>
                </a:ln>
                <a:solidFill>
                  <a:srgbClr val="000000"/>
                </a:solidFill>
                <a:effectLst/>
                <a:uLnTx/>
                <a:uFillTx/>
                <a:latin typeface="BMW Group Condensed"/>
                <a:ea typeface="+mn-ea"/>
                <a:cs typeface="+mn-cs"/>
              </a:rPr>
              <a:t> Innovation</a:t>
            </a:r>
          </a:p>
        </p:txBody>
      </p:sp>
      <p:sp>
        <p:nvSpPr>
          <p:cNvPr id="45" name="Rechteck 44">
            <a:extLst>
              <a:ext uri="{FF2B5EF4-FFF2-40B4-BE49-F238E27FC236}">
                <a16:creationId xmlns:a16="http://schemas.microsoft.com/office/drawing/2014/main" id="{92AF21CA-E7E6-460A-AAEC-0A6D705A4568}"/>
              </a:ext>
            </a:extLst>
          </p:cNvPr>
          <p:cNvSpPr/>
          <p:nvPr/>
        </p:nvSpPr>
        <p:spPr>
          <a:xfrm>
            <a:off x="1534510" y="5291566"/>
            <a:ext cx="2480441" cy="991603"/>
          </a:xfrm>
          <a:prstGeom prst="rect">
            <a:avLst/>
          </a:prstGeom>
          <a:solidFill>
            <a:schemeClr val="accent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BMW Group Condensed"/>
                <a:ea typeface="+mn-ea"/>
                <a:cs typeface="+mn-cs"/>
              </a:rPr>
              <a:t>Searching </a:t>
            </a:r>
            <a:r>
              <a:rPr kumimoji="0" lang="en-US" sz="1800" b="1" i="0" u="none" strike="noStrike" kern="1200" cap="none" spc="0" normalizeH="0" baseline="0" noProof="0">
                <a:ln>
                  <a:noFill/>
                </a:ln>
                <a:solidFill>
                  <a:srgbClr val="000000"/>
                </a:solidFill>
                <a:effectLst/>
                <a:uLnTx/>
                <a:uFillTx/>
                <a:latin typeface="BMW Group Condensed"/>
                <a:ea typeface="+mn-ea"/>
                <a:cs typeface="+mn-cs"/>
              </a:rPr>
              <a:t>BEYOND</a:t>
            </a:r>
            <a:r>
              <a:rPr kumimoji="0" lang="en-US" sz="1800" b="0" i="0" u="none" strike="noStrike" kern="1200" cap="none" spc="0" normalizeH="0" baseline="0" noProof="0">
                <a:ln>
                  <a:noFill/>
                </a:ln>
                <a:solidFill>
                  <a:srgbClr val="000000"/>
                </a:solidFill>
                <a:effectLst/>
                <a:uLnTx/>
                <a:uFillTx/>
                <a:latin typeface="BMW Group Condensed"/>
                <a:ea typeface="+mn-ea"/>
                <a:cs typeface="+mn-cs"/>
              </a:rPr>
              <a:t> the obvious</a:t>
            </a:r>
          </a:p>
        </p:txBody>
      </p:sp>
      <p:sp>
        <p:nvSpPr>
          <p:cNvPr id="46" name="Rechteck 45">
            <a:extLst>
              <a:ext uri="{FF2B5EF4-FFF2-40B4-BE49-F238E27FC236}">
                <a16:creationId xmlns:a16="http://schemas.microsoft.com/office/drawing/2014/main" id="{78FDF0EF-AB57-427B-A311-A0ED3E3C0511}"/>
              </a:ext>
            </a:extLst>
          </p:cNvPr>
          <p:cNvSpPr/>
          <p:nvPr/>
        </p:nvSpPr>
        <p:spPr>
          <a:xfrm>
            <a:off x="4855779" y="5291566"/>
            <a:ext cx="2480441" cy="991603"/>
          </a:xfrm>
          <a:prstGeom prst="rect">
            <a:avLst/>
          </a:prstGeom>
          <a:solidFill>
            <a:schemeClr val="accent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BMW Group Condensed"/>
                <a:ea typeface="+mn-ea"/>
                <a:cs typeface="+mn-cs"/>
              </a:rPr>
              <a:t>Unlocking </a:t>
            </a:r>
            <a:r>
              <a:rPr kumimoji="0" lang="en-US" sz="1800" b="1" i="0" u="none" strike="noStrike" kern="1200" cap="none" spc="0" normalizeH="0" baseline="0" noProof="0">
                <a:ln>
                  <a:noFill/>
                </a:ln>
                <a:solidFill>
                  <a:srgbClr val="000000"/>
                </a:solidFill>
                <a:effectLst/>
                <a:uLnTx/>
                <a:uFillTx/>
                <a:latin typeface="BMW Group Condensed"/>
                <a:ea typeface="+mn-ea"/>
                <a:cs typeface="+mn-cs"/>
              </a:rPr>
              <a:t>UNCONVENTIONAL</a:t>
            </a:r>
            <a:r>
              <a:rPr kumimoji="0" lang="en-US" sz="1800" b="0" i="0" u="none" strike="noStrike" kern="1200" cap="none" spc="0" normalizeH="0" baseline="0" noProof="0">
                <a:ln>
                  <a:noFill/>
                </a:ln>
                <a:solidFill>
                  <a:srgbClr val="000000"/>
                </a:solidFill>
                <a:effectLst/>
                <a:uLnTx/>
                <a:uFillTx/>
                <a:latin typeface="BMW Group Condensed"/>
                <a:ea typeface="+mn-ea"/>
                <a:cs typeface="+mn-cs"/>
              </a:rPr>
              <a:t> innovation sources</a:t>
            </a:r>
          </a:p>
        </p:txBody>
      </p:sp>
      <p:sp>
        <p:nvSpPr>
          <p:cNvPr id="47" name="Rechteck 46">
            <a:extLst>
              <a:ext uri="{FF2B5EF4-FFF2-40B4-BE49-F238E27FC236}">
                <a16:creationId xmlns:a16="http://schemas.microsoft.com/office/drawing/2014/main" id="{2B41184A-55A3-4D71-82B5-11784F4126A5}"/>
              </a:ext>
            </a:extLst>
          </p:cNvPr>
          <p:cNvSpPr/>
          <p:nvPr/>
        </p:nvSpPr>
        <p:spPr>
          <a:xfrm>
            <a:off x="8177048" y="5291566"/>
            <a:ext cx="2480441" cy="991603"/>
          </a:xfrm>
          <a:prstGeom prst="rect">
            <a:avLst/>
          </a:prstGeom>
          <a:solidFill>
            <a:schemeClr val="accent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BMW Group Condensed"/>
                <a:ea typeface="+mn-ea"/>
                <a:cs typeface="+mn-cs"/>
              </a:rPr>
              <a:t>Delivering </a:t>
            </a:r>
            <a:r>
              <a:rPr kumimoji="0" lang="en-US" sz="1800" b="1" i="0" u="none" strike="noStrike" kern="1200" cap="none" spc="0" normalizeH="0" baseline="0" noProof="0">
                <a:ln>
                  <a:noFill/>
                </a:ln>
                <a:solidFill>
                  <a:srgbClr val="000000"/>
                </a:solidFill>
                <a:effectLst/>
                <a:uLnTx/>
                <a:uFillTx/>
                <a:latin typeface="BMW Group Condensed"/>
                <a:ea typeface="+mn-ea"/>
                <a:cs typeface="+mn-cs"/>
              </a:rPr>
              <a:t>FAST</a:t>
            </a:r>
            <a:r>
              <a:rPr kumimoji="0" lang="en-US" sz="1800" b="0" i="0" u="none" strike="noStrike" kern="1200" cap="none" spc="0" normalizeH="0" baseline="0" noProof="0">
                <a:ln>
                  <a:noFill/>
                </a:ln>
                <a:solidFill>
                  <a:srgbClr val="000000"/>
                </a:solidFill>
                <a:effectLst/>
                <a:uLnTx/>
                <a:uFillTx/>
                <a:latin typeface="BMW Group Condensed"/>
                <a:ea typeface="+mn-ea"/>
                <a:cs typeface="+mn-cs"/>
              </a:rPr>
              <a:t> results</a:t>
            </a:r>
          </a:p>
        </p:txBody>
      </p:sp>
      <p:cxnSp>
        <p:nvCxnSpPr>
          <p:cNvPr id="48" name="Gerade Verbindung mit Pfeil 47">
            <a:extLst>
              <a:ext uri="{FF2B5EF4-FFF2-40B4-BE49-F238E27FC236}">
                <a16:creationId xmlns:a16="http://schemas.microsoft.com/office/drawing/2014/main" id="{7CCE5A0A-D8B9-49CD-98CB-191B6CE85333}"/>
              </a:ext>
            </a:extLst>
          </p:cNvPr>
          <p:cNvCxnSpPr>
            <a:cxnSpLocks/>
            <a:stCxn id="35" idx="3"/>
            <a:endCxn id="36" idx="1"/>
          </p:cNvCxnSpPr>
          <p:nvPr/>
        </p:nvCxnSpPr>
        <p:spPr>
          <a:xfrm>
            <a:off x="8177050" y="3951486"/>
            <a:ext cx="1492468" cy="12756"/>
          </a:xfrm>
          <a:prstGeom prst="straightConnector1">
            <a:avLst/>
          </a:prstGeom>
          <a:ln w="19050">
            <a:solidFill>
              <a:schemeClr val="tx2"/>
            </a:solidFill>
            <a:miter lim="800000"/>
            <a:tailEnd type="triangle"/>
          </a:ln>
        </p:spPr>
        <p:style>
          <a:lnRef idx="1">
            <a:schemeClr val="accent1"/>
          </a:lnRef>
          <a:fillRef idx="0">
            <a:schemeClr val="accent1"/>
          </a:fillRef>
          <a:effectRef idx="0">
            <a:schemeClr val="accent1"/>
          </a:effectRef>
          <a:fontRef idx="minor">
            <a:schemeClr val="tx1"/>
          </a:fontRef>
        </p:style>
      </p:cxnSp>
      <p:sp>
        <p:nvSpPr>
          <p:cNvPr id="49" name="Textfeld 48">
            <a:extLst>
              <a:ext uri="{FF2B5EF4-FFF2-40B4-BE49-F238E27FC236}">
                <a16:creationId xmlns:a16="http://schemas.microsoft.com/office/drawing/2014/main" id="{1C98C0C9-51EC-437C-8C2F-CAFED23DFE1F}"/>
              </a:ext>
            </a:extLst>
          </p:cNvPr>
          <p:cNvSpPr txBox="1"/>
          <p:nvPr/>
        </p:nvSpPr>
        <p:spPr>
          <a:xfrm>
            <a:off x="8608360" y="3825228"/>
            <a:ext cx="902491" cy="215444"/>
          </a:xfrm>
          <a:prstGeom prst="rect">
            <a:avLst/>
          </a:prstGeom>
          <a:noFill/>
        </p:spPr>
        <p:txBody>
          <a:bodyPr vert="horz" wrap="none" lIns="0" tIns="0" rIns="0" bIns="0" rtlCol="0">
            <a:spAutoFit/>
          </a:bodyPr>
          <a:lstStyle/>
          <a:p>
            <a:pPr marL="0" marR="0" lvl="0" indent="0" algn="l" defTabSz="914400" rtl="0" eaLnBrk="1" fontAlgn="auto" latinLnBrk="0" hangingPunct="1">
              <a:lnSpc>
                <a:spcPct val="100000"/>
              </a:lnSpc>
              <a:spcBef>
                <a:spcPts val="0"/>
              </a:spcBef>
              <a:spcAft>
                <a:spcPts val="600"/>
              </a:spcAft>
              <a:buClr>
                <a:srgbClr val="404040"/>
              </a:buClr>
              <a:buSzTx/>
              <a:buFontTx/>
              <a:buNone/>
              <a:tabLst/>
              <a:defRPr/>
            </a:pPr>
            <a:r>
              <a:rPr kumimoji="0" lang="en-US" sz="1400" b="0" i="0" u="none" strike="noStrike" kern="1200" cap="none" spc="0" normalizeH="0" baseline="0" noProof="0">
                <a:ln>
                  <a:noFill/>
                </a:ln>
                <a:solidFill>
                  <a:srgbClr val="66C2C1"/>
                </a:solidFill>
                <a:effectLst/>
                <a:uLnTx/>
                <a:uFillTx/>
                <a:latin typeface="BMW Group Condensed"/>
                <a:ea typeface="+mn-ea"/>
                <a:cs typeface="+mn-cs"/>
              </a:rPr>
              <a:t>Contribute to</a:t>
            </a:r>
          </a:p>
        </p:txBody>
      </p:sp>
      <p:cxnSp>
        <p:nvCxnSpPr>
          <p:cNvPr id="50" name="Gerader Verbinder 49">
            <a:extLst>
              <a:ext uri="{FF2B5EF4-FFF2-40B4-BE49-F238E27FC236}">
                <a16:creationId xmlns:a16="http://schemas.microsoft.com/office/drawing/2014/main" id="{F8EAB791-6689-4538-BE49-18E4974F9C64}"/>
              </a:ext>
            </a:extLst>
          </p:cNvPr>
          <p:cNvCxnSpPr>
            <a:cxnSpLocks/>
            <a:endCxn id="45" idx="0"/>
          </p:cNvCxnSpPr>
          <p:nvPr/>
        </p:nvCxnSpPr>
        <p:spPr>
          <a:xfrm flipH="1">
            <a:off x="2774731" y="4226223"/>
            <a:ext cx="1492469" cy="1065343"/>
          </a:xfrm>
          <a:prstGeom prst="line">
            <a:avLst/>
          </a:prstGeom>
          <a:ln w="19050">
            <a:solidFill>
              <a:schemeClr val="tx2"/>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51" name="Gerader Verbinder 50">
            <a:extLst>
              <a:ext uri="{FF2B5EF4-FFF2-40B4-BE49-F238E27FC236}">
                <a16:creationId xmlns:a16="http://schemas.microsoft.com/office/drawing/2014/main" id="{B1C9F231-5A5D-4D5C-8EC8-0E754FF4D6D3}"/>
              </a:ext>
            </a:extLst>
          </p:cNvPr>
          <p:cNvCxnSpPr>
            <a:cxnSpLocks/>
            <a:endCxn id="46" idx="0"/>
          </p:cNvCxnSpPr>
          <p:nvPr/>
        </p:nvCxnSpPr>
        <p:spPr>
          <a:xfrm>
            <a:off x="4267200" y="4226223"/>
            <a:ext cx="1828800" cy="1065343"/>
          </a:xfrm>
          <a:prstGeom prst="line">
            <a:avLst/>
          </a:prstGeom>
          <a:ln w="19050">
            <a:solidFill>
              <a:schemeClr val="tx2"/>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52" name="Gerader Verbinder 51">
            <a:extLst>
              <a:ext uri="{FF2B5EF4-FFF2-40B4-BE49-F238E27FC236}">
                <a16:creationId xmlns:a16="http://schemas.microsoft.com/office/drawing/2014/main" id="{C13AF384-2960-4964-AA17-A2AD0BF5723A}"/>
              </a:ext>
            </a:extLst>
          </p:cNvPr>
          <p:cNvCxnSpPr>
            <a:cxnSpLocks/>
            <a:endCxn id="47" idx="0"/>
          </p:cNvCxnSpPr>
          <p:nvPr/>
        </p:nvCxnSpPr>
        <p:spPr>
          <a:xfrm>
            <a:off x="4267200" y="4226223"/>
            <a:ext cx="5150069" cy="1065343"/>
          </a:xfrm>
          <a:prstGeom prst="line">
            <a:avLst/>
          </a:prstGeom>
          <a:ln w="19050">
            <a:solidFill>
              <a:schemeClr val="tx2"/>
            </a:solidFill>
            <a:miter lim="800000"/>
            <a:tailEnd type="none"/>
          </a:ln>
        </p:spPr>
        <p:style>
          <a:lnRef idx="1">
            <a:schemeClr val="accent1"/>
          </a:lnRef>
          <a:fillRef idx="0">
            <a:schemeClr val="accent1"/>
          </a:fillRef>
          <a:effectRef idx="0">
            <a:schemeClr val="accent1"/>
          </a:effectRef>
          <a:fontRef idx="minor">
            <a:schemeClr val="tx1"/>
          </a:fontRef>
        </p:style>
      </p:cxnSp>
      <p:pic>
        <p:nvPicPr>
          <p:cNvPr id="53" name="Grafik 52">
            <a:extLst>
              <a:ext uri="{FF2B5EF4-FFF2-40B4-BE49-F238E27FC236}">
                <a16:creationId xmlns:a16="http://schemas.microsoft.com/office/drawing/2014/main" id="{8F3CB041-1E10-4EB8-8685-14943A8ACB3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0507" t="11204" r="9541" b="10195"/>
          <a:stretch/>
        </p:blipFill>
        <p:spPr>
          <a:xfrm>
            <a:off x="3689214" y="1828086"/>
            <a:ext cx="885512" cy="873135"/>
          </a:xfrm>
          <a:prstGeom prst="rect">
            <a:avLst/>
          </a:prstGeom>
        </p:spPr>
      </p:pic>
      <p:pic>
        <p:nvPicPr>
          <p:cNvPr id="54" name="Grafik 53">
            <a:extLst>
              <a:ext uri="{FF2B5EF4-FFF2-40B4-BE49-F238E27FC236}">
                <a16:creationId xmlns:a16="http://schemas.microsoft.com/office/drawing/2014/main" id="{B81FC6B1-AAB8-49A7-BB72-16D9B0166914}"/>
              </a:ext>
            </a:extLst>
          </p:cNvPr>
          <p:cNvPicPr>
            <a:picLocks noChangeAspect="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2076574">
            <a:off x="7079215" y="1792258"/>
            <a:ext cx="911669" cy="911669"/>
          </a:xfrm>
          <a:prstGeom prst="rect">
            <a:avLst/>
          </a:prstGeom>
        </p:spPr>
      </p:pic>
      <p:pic>
        <p:nvPicPr>
          <p:cNvPr id="55" name="Picture 10" descr="โลโก้เทสลา PNG ดาวน์โหลดรูปภาพได้ฟรี - crazypng-PNG  ภาพฟรีดาวน์โหลด-crazypng-PNG ภาพฟรีดาวน์โหลด">
            <a:extLst>
              <a:ext uri="{FF2B5EF4-FFF2-40B4-BE49-F238E27FC236}">
                <a16:creationId xmlns:a16="http://schemas.microsoft.com/office/drawing/2014/main" id="{62B9A1B1-20DD-4499-AC9C-0CA91D8C17EF}"/>
              </a:ext>
            </a:extLst>
          </p:cNvPr>
          <p:cNvPicPr>
            <a:picLocks noChangeAspect="1" noChangeArrowheads="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056525" y="1859852"/>
            <a:ext cx="861774" cy="861774"/>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12">
            <a:extLst>
              <a:ext uri="{FF2B5EF4-FFF2-40B4-BE49-F238E27FC236}">
                <a16:creationId xmlns:a16="http://schemas.microsoft.com/office/drawing/2014/main" id="{51DB2B04-9804-4CBF-90C4-BD202123199A}"/>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248696" y="3563618"/>
            <a:ext cx="851338" cy="851338"/>
          </a:xfrm>
          <a:prstGeom prst="rect">
            <a:avLst/>
          </a:prstGeom>
          <a:noFill/>
          <a:extLst>
            <a:ext uri="{909E8E84-426E-40DD-AFC4-6F175D3DCCD1}">
              <a14:hiddenFill xmlns:a14="http://schemas.microsoft.com/office/drawing/2010/main">
                <a:solidFill>
                  <a:srgbClr val="FFFFFF"/>
                </a:solidFill>
              </a14:hiddenFill>
            </a:ext>
          </a:extLst>
        </p:spPr>
      </p:pic>
      <p:cxnSp>
        <p:nvCxnSpPr>
          <p:cNvPr id="57" name="Gerade Verbindung mit Pfeil 56">
            <a:extLst>
              <a:ext uri="{FF2B5EF4-FFF2-40B4-BE49-F238E27FC236}">
                <a16:creationId xmlns:a16="http://schemas.microsoft.com/office/drawing/2014/main" id="{8CE35CA8-0843-49FC-BA1C-42BAD18C2580}"/>
              </a:ext>
            </a:extLst>
          </p:cNvPr>
          <p:cNvCxnSpPr>
            <a:stCxn id="37" idx="2"/>
            <a:endCxn id="45" idx="0"/>
          </p:cNvCxnSpPr>
          <p:nvPr/>
        </p:nvCxnSpPr>
        <p:spPr>
          <a:xfrm flipH="1">
            <a:off x="2774731" y="2219565"/>
            <a:ext cx="1" cy="3072001"/>
          </a:xfrm>
          <a:prstGeom prst="straightConnector1">
            <a:avLst/>
          </a:prstGeom>
          <a:ln w="9525">
            <a:solidFill>
              <a:schemeClr val="tx2"/>
            </a:solidFill>
            <a:prstDash val="dash"/>
            <a:miter lim="800000"/>
            <a:tailEnd type="triangle"/>
          </a:ln>
        </p:spPr>
        <p:style>
          <a:lnRef idx="1">
            <a:schemeClr val="accent1"/>
          </a:lnRef>
          <a:fillRef idx="0">
            <a:schemeClr val="accent1"/>
          </a:fillRef>
          <a:effectRef idx="0">
            <a:schemeClr val="accent1"/>
          </a:effectRef>
          <a:fontRef idx="minor">
            <a:schemeClr val="tx1"/>
          </a:fontRef>
        </p:style>
      </p:cxnSp>
      <p:cxnSp>
        <p:nvCxnSpPr>
          <p:cNvPr id="58" name="Gerade Verbindung mit Pfeil 57">
            <a:extLst>
              <a:ext uri="{FF2B5EF4-FFF2-40B4-BE49-F238E27FC236}">
                <a16:creationId xmlns:a16="http://schemas.microsoft.com/office/drawing/2014/main" id="{BCDC3F55-1876-479E-90F9-B15B21293A25}"/>
              </a:ext>
            </a:extLst>
          </p:cNvPr>
          <p:cNvCxnSpPr/>
          <p:nvPr/>
        </p:nvCxnSpPr>
        <p:spPr>
          <a:xfrm flipH="1">
            <a:off x="9396250" y="2219565"/>
            <a:ext cx="1" cy="3072001"/>
          </a:xfrm>
          <a:prstGeom prst="straightConnector1">
            <a:avLst/>
          </a:prstGeom>
          <a:ln w="9525">
            <a:solidFill>
              <a:schemeClr val="tx2"/>
            </a:solidFill>
            <a:prstDash val="dash"/>
            <a:miter lim="800000"/>
            <a:tailEnd type="triangle"/>
          </a:ln>
        </p:spPr>
        <p:style>
          <a:lnRef idx="1">
            <a:schemeClr val="accent1"/>
          </a:lnRef>
          <a:fillRef idx="0">
            <a:schemeClr val="accent1"/>
          </a:fillRef>
          <a:effectRef idx="0">
            <a:schemeClr val="accent1"/>
          </a:effectRef>
          <a:fontRef idx="minor">
            <a:schemeClr val="tx1"/>
          </a:fontRef>
        </p:style>
      </p:cxnSp>
      <p:pic>
        <p:nvPicPr>
          <p:cNvPr id="59" name="Grafik 58">
            <a:extLst>
              <a:ext uri="{FF2B5EF4-FFF2-40B4-BE49-F238E27FC236}">
                <a16:creationId xmlns:a16="http://schemas.microsoft.com/office/drawing/2014/main" id="{E06E597F-E4AB-4B87-96FD-DF88902DA607}"/>
              </a:ext>
            </a:extLst>
          </p:cNvPr>
          <p:cNvPicPr>
            <a:picLocks noChangeAspect="1"/>
          </p:cNvPicPr>
          <p:nvPr/>
        </p:nvPicPr>
        <p:blipFill>
          <a:blip r:embed="rId8" cstate="screen">
            <a:alphaModFix/>
            <a:duotone>
              <a:prstClr val="black"/>
              <a:srgbClr val="035970">
                <a:tint val="45000"/>
                <a:satMod val="400000"/>
              </a:srgbClr>
            </a:duotone>
            <a:extLst>
              <a:ext uri="{28A0092B-C50C-407E-A947-70E740481C1C}">
                <a14:useLocalDpi xmlns:a14="http://schemas.microsoft.com/office/drawing/2010/main"/>
              </a:ext>
            </a:extLst>
          </a:blip>
          <a:stretch>
            <a:fillRect/>
          </a:stretch>
        </p:blipFill>
        <p:spPr>
          <a:xfrm>
            <a:off x="1312252" y="3125630"/>
            <a:ext cx="1851362" cy="1614639"/>
          </a:xfrm>
          <a:prstGeom prst="rect">
            <a:avLst/>
          </a:prstGeom>
        </p:spPr>
      </p:pic>
      <p:sp>
        <p:nvSpPr>
          <p:cNvPr id="3" name="Textfeld 2">
            <a:extLst>
              <a:ext uri="{FF2B5EF4-FFF2-40B4-BE49-F238E27FC236}">
                <a16:creationId xmlns:a16="http://schemas.microsoft.com/office/drawing/2014/main" id="{79CAA65B-F8F5-442A-9331-C095B2A0996A}"/>
              </a:ext>
            </a:extLst>
          </p:cNvPr>
          <p:cNvSpPr txBox="1"/>
          <p:nvPr/>
        </p:nvSpPr>
        <p:spPr>
          <a:xfrm>
            <a:off x="567084" y="1730328"/>
            <a:ext cx="637290" cy="276999"/>
          </a:xfrm>
          <a:prstGeom prst="rect">
            <a:avLst/>
          </a:prstGeom>
        </p:spPr>
        <p:txBody>
          <a:bodyPr vert="horz" wrap="none" lIns="0" tIns="0" rIns="0" bIns="0" rtlCol="0">
            <a:spAutoFit/>
          </a:bodyPr>
          <a:lstStyle/>
          <a:p>
            <a:pPr marL="0" marR="0" lvl="0" indent="0" algn="l" defTabSz="914400" rtl="0" eaLnBrk="1" fontAlgn="auto" latinLnBrk="0" hangingPunct="1">
              <a:lnSpc>
                <a:spcPct val="100000"/>
              </a:lnSpc>
              <a:spcBef>
                <a:spcPts val="0"/>
              </a:spcBef>
              <a:spcAft>
                <a:spcPts val="600"/>
              </a:spcAft>
              <a:buClr>
                <a:srgbClr val="035970"/>
              </a:buClr>
              <a:buSzTx/>
              <a:buFontTx/>
              <a:buNone/>
              <a:tabLst/>
              <a:defRPr/>
            </a:pPr>
            <a:r>
              <a:rPr kumimoji="0" lang="de-DE" sz="1800" b="0" i="0" u="none" strike="noStrike" kern="1200" cap="none" spc="0" normalizeH="0" baseline="0" noProof="0" dirty="0">
                <a:ln>
                  <a:noFill/>
                </a:ln>
                <a:solidFill>
                  <a:srgbClr val="FFFFFF"/>
                </a:solidFill>
                <a:effectLst/>
                <a:uLnTx/>
                <a:uFillTx/>
                <a:latin typeface="BMWGroupTN Condensed"/>
                <a:ea typeface="+mn-ea"/>
                <a:cs typeface="+mn-cs"/>
              </a:rPr>
              <a:t>Drivers</a:t>
            </a:r>
          </a:p>
        </p:txBody>
      </p:sp>
      <p:sp>
        <p:nvSpPr>
          <p:cNvPr id="4" name="Foliennummernplatzhalter 3">
            <a:extLst>
              <a:ext uri="{FF2B5EF4-FFF2-40B4-BE49-F238E27FC236}">
                <a16:creationId xmlns:a16="http://schemas.microsoft.com/office/drawing/2014/main" id="{C92B3CEB-3DD1-6447-C4D3-81B846D1CD0E}"/>
              </a:ext>
            </a:extLst>
          </p:cNvPr>
          <p:cNvSpPr>
            <a:spLocks noGrp="1"/>
          </p:cNvSpPr>
          <p:nvPr>
            <p:ph type="sldNum" sz="quarter" idx="12"/>
          </p:nvPr>
        </p:nvSpPr>
        <p:spPr/>
        <p:txBody>
          <a:bodyPr/>
          <a:lstStyle/>
          <a:p>
            <a:fld id="{D5025A94-EAB8-8249-A5A9-7295F2EF4683}" type="slidenum">
              <a:rPr lang="aa-ET" smtClean="0"/>
              <a:t>10</a:t>
            </a:fld>
            <a:endParaRPr lang="aa-ET"/>
          </a:p>
        </p:txBody>
      </p:sp>
    </p:spTree>
    <p:extLst>
      <p:ext uri="{BB962C8B-B14F-4D97-AF65-F5344CB8AC3E}">
        <p14:creationId xmlns:p14="http://schemas.microsoft.com/office/powerpoint/2010/main" val="24104816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E2870B47-840E-4F14-BAC6-BF3FDF53AD6F}"/>
              </a:ext>
            </a:extLst>
          </p:cNvPr>
          <p:cNvPicPr>
            <a:picLocks noChangeAspect="1"/>
          </p:cNvPicPr>
          <p:nvPr/>
        </p:nvPicPr>
        <p:blipFill>
          <a:blip r:embed="rId2"/>
          <a:stretch>
            <a:fillRect/>
          </a:stretch>
        </p:blipFill>
        <p:spPr>
          <a:xfrm>
            <a:off x="601991" y="1390093"/>
            <a:ext cx="5881862" cy="4594782"/>
          </a:xfrm>
          <a:prstGeom prst="rect">
            <a:avLst/>
          </a:prstGeom>
        </p:spPr>
      </p:pic>
      <p:pic>
        <p:nvPicPr>
          <p:cNvPr id="4" name="Grafik 3">
            <a:extLst>
              <a:ext uri="{FF2B5EF4-FFF2-40B4-BE49-F238E27FC236}">
                <a16:creationId xmlns:a16="http://schemas.microsoft.com/office/drawing/2014/main" id="{B293F9D3-B7E4-4BEC-93B3-EE3ACB03761A}"/>
              </a:ext>
            </a:extLst>
          </p:cNvPr>
          <p:cNvPicPr>
            <a:picLocks noChangeAspect="1"/>
          </p:cNvPicPr>
          <p:nvPr/>
        </p:nvPicPr>
        <p:blipFill>
          <a:blip r:embed="rId3"/>
          <a:stretch>
            <a:fillRect/>
          </a:stretch>
        </p:blipFill>
        <p:spPr>
          <a:xfrm>
            <a:off x="7330315" y="2091406"/>
            <a:ext cx="4296533" cy="3067077"/>
          </a:xfrm>
          <a:prstGeom prst="rect">
            <a:avLst/>
          </a:prstGeom>
        </p:spPr>
      </p:pic>
      <p:pic>
        <p:nvPicPr>
          <p:cNvPr id="12" name="Picture 2" descr="Fluendo joins the GENIVI Alliance to develop multimedia solutions in the  automotive sector | Fluendo">
            <a:extLst>
              <a:ext uri="{FF2B5EF4-FFF2-40B4-BE49-F238E27FC236}">
                <a16:creationId xmlns:a16="http://schemas.microsoft.com/office/drawing/2014/main" id="{2C910FB6-C729-49D1-8DFC-E6FF56D2F7E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0214" y="5813268"/>
            <a:ext cx="1292666" cy="64633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News | channel-e">
            <a:extLst>
              <a:ext uri="{FF2B5EF4-FFF2-40B4-BE49-F238E27FC236}">
                <a16:creationId xmlns:a16="http://schemas.microsoft.com/office/drawing/2014/main" id="{6F46EF8E-41BE-4059-A106-B59EF669CD7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95134" y="5863826"/>
            <a:ext cx="1116744" cy="622181"/>
          </a:xfrm>
          <a:prstGeom prst="rect">
            <a:avLst/>
          </a:prstGeom>
          <a:noFill/>
          <a:extLst>
            <a:ext uri="{909E8E84-426E-40DD-AFC4-6F175D3DCCD1}">
              <a14:hiddenFill xmlns:a14="http://schemas.microsoft.com/office/drawing/2010/main">
                <a:solidFill>
                  <a:srgbClr val="FFFFFF"/>
                </a:solidFill>
              </a14:hiddenFill>
            </a:ext>
          </a:extLst>
        </p:spPr>
      </p:pic>
      <p:sp>
        <p:nvSpPr>
          <p:cNvPr id="16" name="Textfeld 15">
            <a:extLst>
              <a:ext uri="{FF2B5EF4-FFF2-40B4-BE49-F238E27FC236}">
                <a16:creationId xmlns:a16="http://schemas.microsoft.com/office/drawing/2014/main" id="{E5EC5218-488B-406D-9A86-6A77443FDB5F}"/>
              </a:ext>
            </a:extLst>
          </p:cNvPr>
          <p:cNvSpPr txBox="1"/>
          <p:nvPr/>
        </p:nvSpPr>
        <p:spPr>
          <a:xfrm rot="16200000">
            <a:off x="-55572" y="2798904"/>
            <a:ext cx="997465"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a:ln>
                  <a:noFill/>
                </a:ln>
                <a:solidFill>
                  <a:srgbClr val="FFFFFF">
                    <a:lumMod val="50000"/>
                  </a:srgbClr>
                </a:solidFill>
                <a:effectLst/>
                <a:uLnTx/>
                <a:uFillTx/>
                <a:latin typeface="BMWGroupTN Condensed" pitchFamily="50" charset="0"/>
                <a:ea typeface="+mn-ea"/>
                <a:cs typeface="+mn-cs"/>
              </a:rPr>
              <a:t>Members</a:t>
            </a:r>
          </a:p>
        </p:txBody>
      </p:sp>
      <p:sp>
        <p:nvSpPr>
          <p:cNvPr id="18" name="Textfeld 17">
            <a:extLst>
              <a:ext uri="{FF2B5EF4-FFF2-40B4-BE49-F238E27FC236}">
                <a16:creationId xmlns:a16="http://schemas.microsoft.com/office/drawing/2014/main" id="{42FBF3CF-115F-4A59-AB5F-66322961F221}"/>
              </a:ext>
            </a:extLst>
          </p:cNvPr>
          <p:cNvSpPr txBox="1"/>
          <p:nvPr/>
        </p:nvSpPr>
        <p:spPr>
          <a:xfrm>
            <a:off x="7574539" y="1614056"/>
            <a:ext cx="3808083"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0000"/>
                </a:solidFill>
                <a:effectLst/>
                <a:uLnTx/>
                <a:uFillTx/>
                <a:latin typeface="BMWGroupTN Condensed"/>
                <a:ea typeface="+mn-ea"/>
                <a:cs typeface="+mn-cs"/>
              </a:rPr>
              <a:t>GENIVI Membership EOY 2013 172</a:t>
            </a:r>
          </a:p>
        </p:txBody>
      </p:sp>
      <p:sp>
        <p:nvSpPr>
          <p:cNvPr id="17" name="Titel 4">
            <a:extLst>
              <a:ext uri="{FF2B5EF4-FFF2-40B4-BE49-F238E27FC236}">
                <a16:creationId xmlns:a16="http://schemas.microsoft.com/office/drawing/2014/main" id="{250C477B-A7F7-4BDE-9F07-8B9E41EC9C8B}"/>
              </a:ext>
            </a:extLst>
          </p:cNvPr>
          <p:cNvSpPr txBox="1">
            <a:spLocks/>
          </p:cNvSpPr>
          <p:nvPr/>
        </p:nvSpPr>
        <p:spPr>
          <a:xfrm>
            <a:off x="334963" y="333375"/>
            <a:ext cx="9670885" cy="612556"/>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GENIVI Alliance 2009 - 2021 </a:t>
            </a:r>
          </a:p>
        </p:txBody>
      </p:sp>
      <p:sp>
        <p:nvSpPr>
          <p:cNvPr id="2" name="Pfeil: Fünfeck 1">
            <a:extLst>
              <a:ext uri="{FF2B5EF4-FFF2-40B4-BE49-F238E27FC236}">
                <a16:creationId xmlns:a16="http://schemas.microsoft.com/office/drawing/2014/main" id="{D8DEA718-DAD4-BFA1-3486-88FEA10350CD}"/>
              </a:ext>
            </a:extLst>
          </p:cNvPr>
          <p:cNvSpPr/>
          <p:nvPr/>
        </p:nvSpPr>
        <p:spPr>
          <a:xfrm>
            <a:off x="1097280" y="3953691"/>
            <a:ext cx="4537166" cy="235132"/>
          </a:xfrm>
          <a:prstGeom prst="homePlate">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0000"/>
                </a:solidFill>
                <a:effectLst/>
                <a:uLnTx/>
                <a:uFillTx/>
                <a:latin typeface="BMWGroupTN Condensed"/>
                <a:ea typeface="+mn-ea"/>
                <a:cs typeface="+mn-cs"/>
              </a:rPr>
              <a:t>Infotainment</a:t>
            </a:r>
          </a:p>
        </p:txBody>
      </p:sp>
      <p:sp>
        <p:nvSpPr>
          <p:cNvPr id="5" name="Pfeil: Fünfeck 4">
            <a:extLst>
              <a:ext uri="{FF2B5EF4-FFF2-40B4-BE49-F238E27FC236}">
                <a16:creationId xmlns:a16="http://schemas.microsoft.com/office/drawing/2014/main" id="{DBA71947-8B02-216A-B637-F6E22889E970}"/>
              </a:ext>
            </a:extLst>
          </p:cNvPr>
          <p:cNvSpPr/>
          <p:nvPr/>
        </p:nvSpPr>
        <p:spPr>
          <a:xfrm>
            <a:off x="5651865" y="3953691"/>
            <a:ext cx="1184364" cy="235132"/>
          </a:xfrm>
          <a:prstGeom prst="homePlate">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err="1">
                <a:ln>
                  <a:noFill/>
                </a:ln>
                <a:solidFill>
                  <a:srgbClr val="000000"/>
                </a:solidFill>
                <a:effectLst/>
                <a:uLnTx/>
                <a:uFillTx/>
                <a:latin typeface="BMWGroupTN Condensed"/>
                <a:ea typeface="+mn-ea"/>
                <a:cs typeface="+mn-cs"/>
              </a:rPr>
              <a:t>Connected</a:t>
            </a:r>
            <a:endParaRPr kumimoji="0" lang="de-DE" sz="1800" b="0" i="0" u="none" strike="noStrike" kern="1200" cap="none" spc="0" normalizeH="0" baseline="0" noProof="0" dirty="0">
              <a:ln>
                <a:noFill/>
              </a:ln>
              <a:solidFill>
                <a:srgbClr val="000000"/>
              </a:solidFill>
              <a:effectLst/>
              <a:uLnTx/>
              <a:uFillTx/>
              <a:latin typeface="BMWGroupTN Condensed"/>
              <a:ea typeface="+mn-ea"/>
              <a:cs typeface="+mn-cs"/>
            </a:endParaRPr>
          </a:p>
        </p:txBody>
      </p:sp>
      <p:sp>
        <p:nvSpPr>
          <p:cNvPr id="7" name="Gleichschenkliges Dreieck 6">
            <a:extLst>
              <a:ext uri="{FF2B5EF4-FFF2-40B4-BE49-F238E27FC236}">
                <a16:creationId xmlns:a16="http://schemas.microsoft.com/office/drawing/2014/main" id="{EF05755D-CBE7-9A95-9AD2-927649603DFD}"/>
              </a:ext>
            </a:extLst>
          </p:cNvPr>
          <p:cNvSpPr/>
          <p:nvPr/>
        </p:nvSpPr>
        <p:spPr>
          <a:xfrm>
            <a:off x="5793545" y="4572001"/>
            <a:ext cx="171825" cy="137396"/>
          </a:xfrm>
          <a:prstGeom prst="triangle">
            <a:avLst/>
          </a:prstGeom>
          <a:solidFill>
            <a:srgbClr val="079EDA"/>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BMWGroupTN Condensed"/>
              <a:ea typeface="+mn-ea"/>
              <a:cs typeface="+mn-cs"/>
            </a:endParaRPr>
          </a:p>
        </p:txBody>
      </p:sp>
      <p:sp>
        <p:nvSpPr>
          <p:cNvPr id="8" name="Textfeld 7">
            <a:extLst>
              <a:ext uri="{FF2B5EF4-FFF2-40B4-BE49-F238E27FC236}">
                <a16:creationId xmlns:a16="http://schemas.microsoft.com/office/drawing/2014/main" id="{8F64F031-A4CA-7E05-2977-E9AF5E14EF0C}"/>
              </a:ext>
            </a:extLst>
          </p:cNvPr>
          <p:cNvSpPr txBox="1"/>
          <p:nvPr/>
        </p:nvSpPr>
        <p:spPr>
          <a:xfrm>
            <a:off x="5993395" y="4598128"/>
            <a:ext cx="311611" cy="123111"/>
          </a:xfrm>
          <a:prstGeom prst="rect">
            <a:avLst/>
          </a:prstGeom>
        </p:spPr>
        <p:txBody>
          <a:bodyPr vert="horz" wrap="square" lIns="0" tIns="0" rIns="0" bIns="0" rtlCol="0" anchor="ctr">
            <a:spAutoFit/>
          </a:bodyPr>
          <a:lstStyle/>
          <a:p>
            <a:pPr marL="0" marR="0" lvl="0" indent="0" algn="l" defTabSz="914400" rtl="0" eaLnBrk="1" fontAlgn="auto" latinLnBrk="0" hangingPunct="1">
              <a:lnSpc>
                <a:spcPct val="100000"/>
              </a:lnSpc>
              <a:spcBef>
                <a:spcPts val="0"/>
              </a:spcBef>
              <a:spcAft>
                <a:spcPts val="600"/>
              </a:spcAft>
              <a:buClr>
                <a:srgbClr val="035970"/>
              </a:buClr>
              <a:buSzTx/>
              <a:buFontTx/>
              <a:buNone/>
              <a:tabLst/>
              <a:defRPr/>
            </a:pPr>
            <a:r>
              <a:rPr kumimoji="0" lang="de-DE" sz="800" b="0" i="0" u="none" strike="noStrike" kern="1200" cap="none" spc="0" normalizeH="0" baseline="0" noProof="0" dirty="0">
                <a:ln>
                  <a:noFill/>
                </a:ln>
                <a:solidFill>
                  <a:srgbClr val="FFFFFF">
                    <a:lumMod val="50000"/>
                  </a:srgbClr>
                </a:solidFill>
                <a:effectLst/>
                <a:uLnTx/>
                <a:uFillTx/>
                <a:latin typeface="BMWGroupTN Condensed"/>
                <a:ea typeface="+mn-ea"/>
                <a:cs typeface="+mn-cs"/>
              </a:rPr>
              <a:t>EN-51</a:t>
            </a:r>
          </a:p>
        </p:txBody>
      </p:sp>
      <p:pic>
        <p:nvPicPr>
          <p:cNvPr id="6" name="Picture 12" descr="Picture 12">
            <a:extLst>
              <a:ext uri="{FF2B5EF4-FFF2-40B4-BE49-F238E27FC236}">
                <a16:creationId xmlns:a16="http://schemas.microsoft.com/office/drawing/2014/main" id="{0F64C1B6-89C3-FFC5-5C8F-8AA6FE2C5738}"/>
              </a:ext>
            </a:extLst>
          </p:cNvPr>
          <p:cNvPicPr>
            <a:picLocks noChangeAspect="1"/>
          </p:cNvPicPr>
          <p:nvPr/>
        </p:nvPicPr>
        <p:blipFill>
          <a:blip r:embed="rId6" cstate="email">
            <a:extLst>
              <a:ext uri="{28A0092B-C50C-407E-A947-70E740481C1C}">
                <a14:useLocalDpi xmlns:a14="http://schemas.microsoft.com/office/drawing/2010/main"/>
              </a:ext>
            </a:extLst>
          </a:blip>
          <a:srcRect t="29536" r="6521"/>
          <a:stretch>
            <a:fillRect/>
          </a:stretch>
        </p:blipFill>
        <p:spPr>
          <a:xfrm>
            <a:off x="10319993" y="0"/>
            <a:ext cx="1872007" cy="1524000"/>
          </a:xfrm>
          <a:prstGeom prst="rect">
            <a:avLst/>
          </a:prstGeom>
          <a:ln w="12700">
            <a:miter lim="400000"/>
          </a:ln>
        </p:spPr>
      </p:pic>
      <p:sp>
        <p:nvSpPr>
          <p:cNvPr id="9" name="Foliennummernplatzhalter 8">
            <a:extLst>
              <a:ext uri="{FF2B5EF4-FFF2-40B4-BE49-F238E27FC236}">
                <a16:creationId xmlns:a16="http://schemas.microsoft.com/office/drawing/2014/main" id="{A164934C-7374-D1B5-957D-74F290B00EB2}"/>
              </a:ext>
            </a:extLst>
          </p:cNvPr>
          <p:cNvSpPr>
            <a:spLocks noGrp="1"/>
          </p:cNvSpPr>
          <p:nvPr>
            <p:ph type="sldNum" sz="quarter" idx="12"/>
          </p:nvPr>
        </p:nvSpPr>
        <p:spPr/>
        <p:txBody>
          <a:bodyPr/>
          <a:lstStyle/>
          <a:p>
            <a:fld id="{CF0F2EA0-47F3-4778-878D-162B8A53CC7D}" type="slidenum">
              <a:rPr lang="en-US" smtClean="0"/>
              <a:t>11</a:t>
            </a:fld>
            <a:endParaRPr lang="en-US"/>
          </a:p>
        </p:txBody>
      </p:sp>
    </p:spTree>
    <p:extLst>
      <p:ext uri="{BB962C8B-B14F-4D97-AF65-F5344CB8AC3E}">
        <p14:creationId xmlns:p14="http://schemas.microsoft.com/office/powerpoint/2010/main" val="13746337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abgerundete Ecken 10">
            <a:extLst>
              <a:ext uri="{FF2B5EF4-FFF2-40B4-BE49-F238E27FC236}">
                <a16:creationId xmlns:a16="http://schemas.microsoft.com/office/drawing/2014/main" id="{32B61F7D-0891-479F-BC76-4915465E873A}"/>
              </a:ext>
            </a:extLst>
          </p:cNvPr>
          <p:cNvSpPr/>
          <p:nvPr/>
        </p:nvSpPr>
        <p:spPr>
          <a:xfrm>
            <a:off x="440883" y="1111911"/>
            <a:ext cx="2340914" cy="931010"/>
          </a:xfrm>
          <a:prstGeom prst="roundRect">
            <a:avLst>
              <a:gd name="adj" fmla="val 529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2" name="Slide Number Placeholder 1">
            <a:extLst>
              <a:ext uri="{FF2B5EF4-FFF2-40B4-BE49-F238E27FC236}">
                <a16:creationId xmlns:a16="http://schemas.microsoft.com/office/drawing/2014/main" id="{37F40B5A-0314-D8D3-2787-434AB042E05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B1C3"/>
                </a:solidFill>
                <a:effectLst/>
                <a:uLnTx/>
                <a:uFillTx/>
                <a:latin typeface="Arial" panose="020B0604020202020204" pitchFamily="34" charset="0"/>
                <a:ea typeface="+mn-ea"/>
                <a:cs typeface="Arial" panose="020B0604020202020204" pitchFamily="34" charset="0"/>
              </a:rPr>
              <a:t>| </a:t>
            </a:r>
            <a:fld id="{97E3EC9A-AD8E-CE43-92AF-1947DAEDBBCC}"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srgbClr val="000000">
                  <a:tint val="75000"/>
                </a:srgbClr>
              </a:solidFill>
              <a:effectLst/>
              <a:uLnTx/>
              <a:uFillTx/>
              <a:latin typeface="Arial" panose="020B0604020202020204" pitchFamily="34" charset="0"/>
              <a:ea typeface="+mn-ea"/>
              <a:cs typeface="Arial" panose="020B0604020202020204" pitchFamily="34" charset="0"/>
            </a:endParaRPr>
          </a:p>
        </p:txBody>
      </p:sp>
      <p:sp>
        <p:nvSpPr>
          <p:cNvPr id="3" name="Title 2">
            <a:extLst>
              <a:ext uri="{FF2B5EF4-FFF2-40B4-BE49-F238E27FC236}">
                <a16:creationId xmlns:a16="http://schemas.microsoft.com/office/drawing/2014/main" id="{C3E13339-DBE5-7518-3314-FCA09B53190F}"/>
              </a:ext>
            </a:extLst>
          </p:cNvPr>
          <p:cNvSpPr>
            <a:spLocks noGrp="1"/>
          </p:cNvSpPr>
          <p:nvPr>
            <p:ph type="title"/>
          </p:nvPr>
        </p:nvSpPr>
        <p:spPr/>
        <p:txBody>
          <a:bodyPr/>
          <a:lstStyle/>
          <a:p>
            <a:r>
              <a:rPr lang="de-DE" dirty="0">
                <a:latin typeface="Arial" panose="020B0604020202020204" pitchFamily="34" charset="0"/>
                <a:cs typeface="Arial" panose="020B0604020202020204" pitchFamily="34" charset="0"/>
              </a:rPr>
              <a:t>COVESA </a:t>
            </a:r>
            <a:r>
              <a:rPr lang="de-DE" dirty="0" err="1">
                <a:latin typeface="Arial" panose="020B0604020202020204" pitchFamily="34" charset="0"/>
                <a:cs typeface="Arial" panose="020B0604020202020204" pitchFamily="34" charset="0"/>
              </a:rPr>
              <a:t>Scope</a:t>
            </a:r>
            <a:endParaRPr lang="en-DE"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C5EE01B5-5087-4162-375F-6A3E4B61AEBD}"/>
              </a:ext>
            </a:extLst>
          </p:cNvPr>
          <p:cNvSpPr txBox="1"/>
          <p:nvPr/>
        </p:nvSpPr>
        <p:spPr>
          <a:xfrm>
            <a:off x="413125" y="5554036"/>
            <a:ext cx="11379165" cy="430887"/>
          </a:xfrm>
          <a:prstGeom prst="rect">
            <a:avLst/>
          </a:prstGeom>
        </p:spPr>
        <p:txBody>
          <a:bodyPr vert="horz" wrap="square" lIns="0" tIns="0" rIns="0" bIns="0" rtlCol="0">
            <a:spAutoFit/>
          </a:bodyPr>
          <a:lstStyle/>
          <a:p>
            <a:pPr marL="0" marR="0" lvl="0" indent="0" algn="ctr" defTabSz="914400" rtl="0" eaLnBrk="1" fontAlgn="auto" latinLnBrk="0" hangingPunct="1">
              <a:lnSpc>
                <a:spcPct val="100000"/>
              </a:lnSpc>
              <a:spcBef>
                <a:spcPts val="0"/>
              </a:spcBef>
              <a:spcAft>
                <a:spcPts val="600"/>
              </a:spcAft>
              <a:buClr>
                <a:srgbClr val="44546A"/>
              </a:buClr>
              <a:buSzTx/>
              <a:buFontTx/>
              <a:buNone/>
              <a:tabLst/>
              <a:defRPr/>
            </a:pPr>
            <a:r>
              <a:rPr kumimoji="0" lang="en-GB" sz="28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Common consistent data BASIS across multiple touch-points</a:t>
            </a:r>
            <a:r>
              <a:rPr kumimoji="0" lang="en-DE" sz="28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t>
            </a:r>
          </a:p>
        </p:txBody>
      </p:sp>
      <p:sp>
        <p:nvSpPr>
          <p:cNvPr id="103" name="Footer Placeholder 3">
            <a:extLst>
              <a:ext uri="{FF2B5EF4-FFF2-40B4-BE49-F238E27FC236}">
                <a16:creationId xmlns:a16="http://schemas.microsoft.com/office/drawing/2014/main" id="{8BD4971F-3125-C60E-137D-AA550E25374F}"/>
              </a:ext>
            </a:extLst>
          </p:cNvPr>
          <p:cNvSpPr txBox="1">
            <a:spLocks/>
          </p:cNvSpPr>
          <p:nvPr/>
        </p:nvSpPr>
        <p:spPr>
          <a:xfrm>
            <a:off x="6829268" y="6429182"/>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lumMod val="50000"/>
                    <a:lumOff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lumMod val="50000"/>
                    <a:lumOff val="50000"/>
                  </a:srgbClr>
                </a:solidFill>
                <a:effectLst/>
                <a:uLnTx/>
                <a:uFillTx/>
                <a:latin typeface="Arial" panose="020B0604020202020204" pitchFamily="34" charset="0"/>
                <a:ea typeface="+mn-ea"/>
                <a:cs typeface="Arial" panose="020B0604020202020204" pitchFamily="34" charset="0"/>
              </a:rPr>
              <a:t>Car icons created by </a:t>
            </a:r>
            <a:r>
              <a:rPr kumimoji="0" lang="en-GB" sz="1200" b="0" i="0" u="none" strike="noStrike" kern="1200" cap="none" spc="0" normalizeH="0" baseline="0" noProof="0" dirty="0" err="1">
                <a:ln>
                  <a:noFill/>
                </a:ln>
                <a:solidFill>
                  <a:srgbClr val="000000">
                    <a:lumMod val="50000"/>
                    <a:lumOff val="50000"/>
                  </a:srgbClr>
                </a:solidFill>
                <a:effectLst/>
                <a:uLnTx/>
                <a:uFillTx/>
                <a:latin typeface="Arial" panose="020B0604020202020204" pitchFamily="34" charset="0"/>
                <a:ea typeface="+mn-ea"/>
                <a:cs typeface="Arial" panose="020B0604020202020204" pitchFamily="34" charset="0"/>
              </a:rPr>
              <a:t>Freepik</a:t>
            </a:r>
            <a:r>
              <a:rPr kumimoji="0" lang="en-DE" sz="1200" b="0" i="0" u="none" strike="noStrike" kern="1200" cap="none" spc="0" normalizeH="0" baseline="0" noProof="0" dirty="0">
                <a:ln>
                  <a:noFill/>
                </a:ln>
                <a:solidFill>
                  <a:srgbClr val="000000">
                    <a:lumMod val="50000"/>
                    <a:lumOff val="50000"/>
                  </a:srgbClr>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a:ln>
                  <a:noFill/>
                </a:ln>
                <a:solidFill>
                  <a:srgbClr val="000000">
                    <a:lumMod val="50000"/>
                    <a:lumOff val="50000"/>
                  </a:srgbClr>
                </a:solidFill>
                <a:effectLst/>
                <a:uLnTx/>
                <a:uFillTx/>
                <a:latin typeface="Arial" panose="020B0604020202020204" pitchFamily="34" charset="0"/>
                <a:ea typeface="+mn-ea"/>
                <a:cs typeface="Arial" panose="020B0604020202020204" pitchFamily="34" charset="0"/>
              </a:rPr>
              <a:t>©2022</a:t>
            </a:r>
          </a:p>
        </p:txBody>
      </p:sp>
      <p:sp>
        <p:nvSpPr>
          <p:cNvPr id="98" name="Textfeld 97">
            <a:extLst>
              <a:ext uri="{FF2B5EF4-FFF2-40B4-BE49-F238E27FC236}">
                <a16:creationId xmlns:a16="http://schemas.microsoft.com/office/drawing/2014/main" id="{C7DB64A9-78FA-41EE-8546-7CC683EA7CC2}"/>
              </a:ext>
            </a:extLst>
          </p:cNvPr>
          <p:cNvSpPr txBox="1"/>
          <p:nvPr/>
        </p:nvSpPr>
        <p:spPr>
          <a:xfrm>
            <a:off x="286055" y="6119512"/>
            <a:ext cx="1994650"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https://www.covesa.global/</a:t>
            </a:r>
          </a:p>
        </p:txBody>
      </p:sp>
      <p:pic>
        <p:nvPicPr>
          <p:cNvPr id="10" name="Grafik 9">
            <a:extLst>
              <a:ext uri="{FF2B5EF4-FFF2-40B4-BE49-F238E27FC236}">
                <a16:creationId xmlns:a16="http://schemas.microsoft.com/office/drawing/2014/main" id="{2C7EA345-3662-4663-9CE9-8E0F140FC75C}"/>
              </a:ext>
            </a:extLst>
          </p:cNvPr>
          <p:cNvPicPr>
            <a:picLocks noChangeAspect="1"/>
          </p:cNvPicPr>
          <p:nvPr/>
        </p:nvPicPr>
        <p:blipFill>
          <a:blip r:embed="rId3"/>
          <a:stretch>
            <a:fillRect/>
          </a:stretch>
        </p:blipFill>
        <p:spPr>
          <a:xfrm>
            <a:off x="999519" y="1171445"/>
            <a:ext cx="1782278" cy="803486"/>
          </a:xfrm>
          <a:prstGeom prst="rect">
            <a:avLst/>
          </a:prstGeom>
        </p:spPr>
      </p:pic>
      <p:sp>
        <p:nvSpPr>
          <p:cNvPr id="111" name="Textfeld 74">
            <a:extLst>
              <a:ext uri="{FF2B5EF4-FFF2-40B4-BE49-F238E27FC236}">
                <a16:creationId xmlns:a16="http://schemas.microsoft.com/office/drawing/2014/main" id="{EF21C7C1-7F00-416F-8974-5FF013AE33FD}"/>
              </a:ext>
            </a:extLst>
          </p:cNvPr>
          <p:cNvSpPr txBox="1"/>
          <p:nvPr/>
        </p:nvSpPr>
        <p:spPr>
          <a:xfrm>
            <a:off x="440883" y="1393907"/>
            <a:ext cx="580609"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Key</a:t>
            </a:r>
          </a:p>
        </p:txBody>
      </p:sp>
      <p:pic>
        <p:nvPicPr>
          <p:cNvPr id="112" name="Picture 12" descr="Picture 12">
            <a:extLst>
              <a:ext uri="{FF2B5EF4-FFF2-40B4-BE49-F238E27FC236}">
                <a16:creationId xmlns:a16="http://schemas.microsoft.com/office/drawing/2014/main" id="{60D9B68F-943E-459E-A250-427B1D6D4B3D}"/>
              </a:ext>
            </a:extLst>
          </p:cNvPr>
          <p:cNvPicPr>
            <a:picLocks noChangeAspect="1"/>
          </p:cNvPicPr>
          <p:nvPr/>
        </p:nvPicPr>
        <p:blipFill>
          <a:blip r:embed="rId4" cstate="email">
            <a:extLst>
              <a:ext uri="{28A0092B-C50C-407E-A947-70E740481C1C}">
                <a14:useLocalDpi xmlns:a14="http://schemas.microsoft.com/office/drawing/2010/main"/>
              </a:ext>
            </a:extLst>
          </a:blip>
          <a:srcRect t="29536" r="6521"/>
          <a:stretch>
            <a:fillRect/>
          </a:stretch>
        </p:blipFill>
        <p:spPr>
          <a:xfrm>
            <a:off x="10319993" y="0"/>
            <a:ext cx="1872007" cy="1524000"/>
          </a:xfrm>
          <a:prstGeom prst="rect">
            <a:avLst/>
          </a:prstGeom>
          <a:ln w="12700">
            <a:miter lim="400000"/>
          </a:ln>
        </p:spPr>
      </p:pic>
      <p:sp>
        <p:nvSpPr>
          <p:cNvPr id="78" name="Ellipse 86">
            <a:extLst>
              <a:ext uri="{FF2B5EF4-FFF2-40B4-BE49-F238E27FC236}">
                <a16:creationId xmlns:a16="http://schemas.microsoft.com/office/drawing/2014/main" id="{D9A3F7B8-CFA2-2FAA-5A97-B9780A02670C}"/>
              </a:ext>
            </a:extLst>
          </p:cNvPr>
          <p:cNvSpPr/>
          <p:nvPr/>
        </p:nvSpPr>
        <p:spPr>
          <a:xfrm>
            <a:off x="3989847" y="3650344"/>
            <a:ext cx="216000" cy="216000"/>
          </a:xfrm>
          <a:prstGeom prst="ellipse">
            <a:avLst/>
          </a:prstGeom>
          <a:solidFill>
            <a:srgbClr val="92D050"/>
          </a:solidFill>
          <a:ln>
            <a:solidFill>
              <a:srgbClr val="00B050"/>
            </a:solidFill>
          </a:ln>
          <a:effectLst>
            <a:glow rad="101600">
              <a:srgbClr val="00B050">
                <a:alpha val="77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9" name="Textfeld 89">
            <a:extLst>
              <a:ext uri="{FF2B5EF4-FFF2-40B4-BE49-F238E27FC236}">
                <a16:creationId xmlns:a16="http://schemas.microsoft.com/office/drawing/2014/main" id="{3550E7AA-C98C-6EE9-B242-D400AF1FA866}"/>
              </a:ext>
            </a:extLst>
          </p:cNvPr>
          <p:cNvSpPr txBox="1"/>
          <p:nvPr/>
        </p:nvSpPr>
        <p:spPr>
          <a:xfrm>
            <a:off x="3560395" y="3626297"/>
            <a:ext cx="449816"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AI</a:t>
            </a:r>
          </a:p>
        </p:txBody>
      </p:sp>
      <p:sp>
        <p:nvSpPr>
          <p:cNvPr id="80" name="Ellipse 90">
            <a:extLst>
              <a:ext uri="{FF2B5EF4-FFF2-40B4-BE49-F238E27FC236}">
                <a16:creationId xmlns:a16="http://schemas.microsoft.com/office/drawing/2014/main" id="{B5EC5C82-96F3-FD3B-7847-9A7F7686D5EC}"/>
              </a:ext>
            </a:extLst>
          </p:cNvPr>
          <p:cNvSpPr/>
          <p:nvPr/>
        </p:nvSpPr>
        <p:spPr>
          <a:xfrm>
            <a:off x="7929295" y="3636253"/>
            <a:ext cx="216000" cy="216000"/>
          </a:xfrm>
          <a:prstGeom prst="ellipse">
            <a:avLst/>
          </a:prstGeom>
          <a:solidFill>
            <a:srgbClr val="92D050"/>
          </a:solidFill>
          <a:ln>
            <a:solidFill>
              <a:srgbClr val="00B050"/>
            </a:solidFill>
          </a:ln>
          <a:effectLst>
            <a:glow rad="101600">
              <a:srgbClr val="00B050">
                <a:alpha val="77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81" name="Textfeld 91">
            <a:extLst>
              <a:ext uri="{FF2B5EF4-FFF2-40B4-BE49-F238E27FC236}">
                <a16:creationId xmlns:a16="http://schemas.microsoft.com/office/drawing/2014/main" id="{322B5CA9-F067-890D-255F-E3D6C9644995}"/>
              </a:ext>
            </a:extLst>
          </p:cNvPr>
          <p:cNvSpPr txBox="1"/>
          <p:nvPr/>
        </p:nvSpPr>
        <p:spPr>
          <a:xfrm>
            <a:off x="7086535" y="3527816"/>
            <a:ext cx="1027832"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Hosted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OS</a:t>
            </a:r>
          </a:p>
        </p:txBody>
      </p:sp>
      <p:sp>
        <p:nvSpPr>
          <p:cNvPr id="102" name="Ellipse 90">
            <a:extLst>
              <a:ext uri="{FF2B5EF4-FFF2-40B4-BE49-F238E27FC236}">
                <a16:creationId xmlns:a16="http://schemas.microsoft.com/office/drawing/2014/main" id="{9FDDF925-7066-4AE8-91DE-6092A5EBD497}"/>
              </a:ext>
            </a:extLst>
          </p:cNvPr>
          <p:cNvSpPr/>
          <p:nvPr/>
        </p:nvSpPr>
        <p:spPr>
          <a:xfrm>
            <a:off x="5606416" y="3639509"/>
            <a:ext cx="216000" cy="216000"/>
          </a:xfrm>
          <a:prstGeom prst="ellipse">
            <a:avLst/>
          </a:prstGeom>
          <a:solidFill>
            <a:srgbClr val="92D050"/>
          </a:solidFill>
          <a:ln>
            <a:solidFill>
              <a:srgbClr val="00B050"/>
            </a:solidFill>
          </a:ln>
          <a:effectLst>
            <a:glow rad="101600">
              <a:srgbClr val="00B050">
                <a:alpha val="77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04" name="Textfeld 91">
            <a:extLst>
              <a:ext uri="{FF2B5EF4-FFF2-40B4-BE49-F238E27FC236}">
                <a16:creationId xmlns:a16="http://schemas.microsoft.com/office/drawing/2014/main" id="{4D0BC98F-42C8-4C43-A93B-7C7A4EA488B4}"/>
              </a:ext>
            </a:extLst>
          </p:cNvPr>
          <p:cNvSpPr txBox="1"/>
          <p:nvPr/>
        </p:nvSpPr>
        <p:spPr>
          <a:xfrm>
            <a:off x="4953940" y="3528049"/>
            <a:ext cx="777842"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Native OS</a:t>
            </a:r>
          </a:p>
        </p:txBody>
      </p:sp>
      <p:cxnSp>
        <p:nvCxnSpPr>
          <p:cNvPr id="14" name="Gerader Verbinder 13">
            <a:extLst>
              <a:ext uri="{FF2B5EF4-FFF2-40B4-BE49-F238E27FC236}">
                <a16:creationId xmlns:a16="http://schemas.microsoft.com/office/drawing/2014/main" id="{622DCA44-9A98-4B6F-8F15-62A4975869E8}"/>
              </a:ext>
            </a:extLst>
          </p:cNvPr>
          <p:cNvCxnSpPr>
            <a:cxnSpLocks/>
          </p:cNvCxnSpPr>
          <p:nvPr/>
        </p:nvCxnSpPr>
        <p:spPr>
          <a:xfrm>
            <a:off x="2005533" y="4067951"/>
            <a:ext cx="8498231" cy="2189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99" name="Textfeld 91">
            <a:extLst>
              <a:ext uri="{FF2B5EF4-FFF2-40B4-BE49-F238E27FC236}">
                <a16:creationId xmlns:a16="http://schemas.microsoft.com/office/drawing/2014/main" id="{EE9C92BB-8CD5-465F-8322-903748C9038C}"/>
              </a:ext>
            </a:extLst>
          </p:cNvPr>
          <p:cNvSpPr txBox="1"/>
          <p:nvPr/>
        </p:nvSpPr>
        <p:spPr>
          <a:xfrm>
            <a:off x="4753764" y="4001285"/>
            <a:ext cx="1547237"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Legacy networks</a:t>
            </a:r>
          </a:p>
        </p:txBody>
      </p:sp>
      <p:sp>
        <p:nvSpPr>
          <p:cNvPr id="58" name="Textfeld 55">
            <a:extLst>
              <a:ext uri="{FF2B5EF4-FFF2-40B4-BE49-F238E27FC236}">
                <a16:creationId xmlns:a16="http://schemas.microsoft.com/office/drawing/2014/main" id="{60E15835-8382-1CD5-C4E7-C0BB4962A124}"/>
              </a:ext>
            </a:extLst>
          </p:cNvPr>
          <p:cNvSpPr txBox="1"/>
          <p:nvPr/>
        </p:nvSpPr>
        <p:spPr>
          <a:xfrm>
            <a:off x="1731489" y="2193319"/>
            <a:ext cx="170618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Charging</a:t>
            </a:r>
            <a:r>
              <a:rPr kumimoji="0" lang="de-DE"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de-DE"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point</a:t>
            </a:r>
            <a:endParaRPr kumimoji="0" lang="de-DE"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9" name="Legende mit Linie 2 (Akzentuierungsbalken) 28">
            <a:extLst>
              <a:ext uri="{FF2B5EF4-FFF2-40B4-BE49-F238E27FC236}">
                <a16:creationId xmlns:a16="http://schemas.microsoft.com/office/drawing/2014/main" id="{400FD355-F552-D4BD-843E-5F0E9E2E2B12}"/>
              </a:ext>
            </a:extLst>
          </p:cNvPr>
          <p:cNvSpPr/>
          <p:nvPr/>
        </p:nvSpPr>
        <p:spPr>
          <a:xfrm rot="10800000">
            <a:off x="1360602" y="2212252"/>
            <a:ext cx="2189285" cy="369331"/>
          </a:xfrm>
          <a:prstGeom prst="accentCallout2">
            <a:avLst>
              <a:gd name="adj1" fmla="val 55027"/>
              <a:gd name="adj2" fmla="val 11460"/>
              <a:gd name="adj3" fmla="val 54958"/>
              <a:gd name="adj4" fmla="val -29667"/>
              <a:gd name="adj5" fmla="val -120912"/>
              <a:gd name="adj6" fmla="val -46733"/>
            </a:avLst>
          </a:prstGeom>
          <a:noFill/>
          <a:ln>
            <a:headEnd type="triangl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62" name="Legende mit Linie 2 (Akzentuierungsbalken) 30">
            <a:extLst>
              <a:ext uri="{FF2B5EF4-FFF2-40B4-BE49-F238E27FC236}">
                <a16:creationId xmlns:a16="http://schemas.microsoft.com/office/drawing/2014/main" id="{68D2D2C7-935C-6F1D-3D9F-8B8712EA7322}"/>
              </a:ext>
            </a:extLst>
          </p:cNvPr>
          <p:cNvSpPr/>
          <p:nvPr/>
        </p:nvSpPr>
        <p:spPr>
          <a:xfrm rot="10800000">
            <a:off x="3053689" y="1524000"/>
            <a:ext cx="2189285" cy="369331"/>
          </a:xfrm>
          <a:prstGeom prst="accentCallout2">
            <a:avLst>
              <a:gd name="adj1" fmla="val 56841"/>
              <a:gd name="adj2" fmla="val 53553"/>
              <a:gd name="adj3" fmla="val 54218"/>
              <a:gd name="adj4" fmla="val 23605"/>
              <a:gd name="adj5" fmla="val -220451"/>
              <a:gd name="adj6" fmla="val -4469"/>
            </a:avLst>
          </a:prstGeom>
          <a:noFill/>
          <a:ln>
            <a:headEnd type="triangl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69" name="Textfeld 74">
            <a:extLst>
              <a:ext uri="{FF2B5EF4-FFF2-40B4-BE49-F238E27FC236}">
                <a16:creationId xmlns:a16="http://schemas.microsoft.com/office/drawing/2014/main" id="{6BB7112F-5113-239E-4FD0-08C8BF3B2A75}"/>
              </a:ext>
            </a:extLst>
          </p:cNvPr>
          <p:cNvSpPr txBox="1"/>
          <p:nvPr/>
        </p:nvSpPr>
        <p:spPr>
          <a:xfrm>
            <a:off x="9359216" y="1556346"/>
            <a:ext cx="1578346"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Mobile device</a:t>
            </a:r>
          </a:p>
        </p:txBody>
      </p:sp>
      <p:sp>
        <p:nvSpPr>
          <p:cNvPr id="71" name="Legende mit Linie 2 (Akzentuierungsbalken) 34">
            <a:extLst>
              <a:ext uri="{FF2B5EF4-FFF2-40B4-BE49-F238E27FC236}">
                <a16:creationId xmlns:a16="http://schemas.microsoft.com/office/drawing/2014/main" id="{9922F791-A2F0-0D69-A95C-46216B892044}"/>
              </a:ext>
            </a:extLst>
          </p:cNvPr>
          <p:cNvSpPr/>
          <p:nvPr/>
        </p:nvSpPr>
        <p:spPr>
          <a:xfrm>
            <a:off x="8705583" y="1499556"/>
            <a:ext cx="2189285" cy="369331"/>
          </a:xfrm>
          <a:prstGeom prst="accentCallout2">
            <a:avLst>
              <a:gd name="adj1" fmla="val 41989"/>
              <a:gd name="adj2" fmla="val 25383"/>
              <a:gd name="adj3" fmla="val 44303"/>
              <a:gd name="adj4" fmla="val -17787"/>
              <a:gd name="adj5" fmla="val 291352"/>
              <a:gd name="adj6" fmla="val -44082"/>
            </a:avLst>
          </a:prstGeom>
          <a:noFill/>
          <a:ln>
            <a:headEnd type="triangl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2" name="Textfeld 78">
            <a:extLst>
              <a:ext uri="{FF2B5EF4-FFF2-40B4-BE49-F238E27FC236}">
                <a16:creationId xmlns:a16="http://schemas.microsoft.com/office/drawing/2014/main" id="{82DC18A8-C93A-11A5-6838-51EC31B1DE3B}"/>
              </a:ext>
            </a:extLst>
          </p:cNvPr>
          <p:cNvSpPr txBox="1"/>
          <p:nvPr/>
        </p:nvSpPr>
        <p:spPr>
          <a:xfrm>
            <a:off x="3606893" y="1466926"/>
            <a:ext cx="1705301"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p:txBody>
      </p:sp>
      <p:sp>
        <p:nvSpPr>
          <p:cNvPr id="76" name="Textfeld 83">
            <a:extLst>
              <a:ext uri="{FF2B5EF4-FFF2-40B4-BE49-F238E27FC236}">
                <a16:creationId xmlns:a16="http://schemas.microsoft.com/office/drawing/2014/main" id="{AC9C9D01-C134-4F94-D257-6010F5FB4296}"/>
              </a:ext>
            </a:extLst>
          </p:cNvPr>
          <p:cNvSpPr txBox="1"/>
          <p:nvPr/>
        </p:nvSpPr>
        <p:spPr>
          <a:xfrm>
            <a:off x="9359216" y="2209764"/>
            <a:ext cx="2188434"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Cloud</a:t>
            </a:r>
          </a:p>
        </p:txBody>
      </p:sp>
      <p:sp>
        <p:nvSpPr>
          <p:cNvPr id="77" name="Legende mit Linie 2 (Akzentuierungsbalken) 36">
            <a:extLst>
              <a:ext uri="{FF2B5EF4-FFF2-40B4-BE49-F238E27FC236}">
                <a16:creationId xmlns:a16="http://schemas.microsoft.com/office/drawing/2014/main" id="{394CC070-B440-7420-F86F-23C7B8C643D5}"/>
              </a:ext>
            </a:extLst>
          </p:cNvPr>
          <p:cNvSpPr/>
          <p:nvPr/>
        </p:nvSpPr>
        <p:spPr>
          <a:xfrm>
            <a:off x="9037294" y="2159557"/>
            <a:ext cx="2189285" cy="369331"/>
          </a:xfrm>
          <a:prstGeom prst="accentCallout2">
            <a:avLst>
              <a:gd name="adj1" fmla="val 50282"/>
              <a:gd name="adj2" fmla="val 9595"/>
              <a:gd name="adj3" fmla="val 50627"/>
              <a:gd name="adj4" fmla="val -12439"/>
              <a:gd name="adj5" fmla="val 210699"/>
              <a:gd name="adj6" fmla="val -30094"/>
            </a:avLst>
          </a:prstGeom>
          <a:noFill/>
          <a:ln>
            <a:headEnd type="triangl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pic>
        <p:nvPicPr>
          <p:cNvPr id="15" name="Grafik 14">
            <a:extLst>
              <a:ext uri="{FF2B5EF4-FFF2-40B4-BE49-F238E27FC236}">
                <a16:creationId xmlns:a16="http://schemas.microsoft.com/office/drawing/2014/main" id="{44283AF7-A89B-3D2F-740F-C4392C94826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33400" y="3543798"/>
            <a:ext cx="1173185" cy="449721"/>
          </a:xfrm>
          <a:prstGeom prst="rect">
            <a:avLst/>
          </a:prstGeom>
        </p:spPr>
      </p:pic>
      <p:pic>
        <p:nvPicPr>
          <p:cNvPr id="16" name="Grafik 15">
            <a:extLst>
              <a:ext uri="{FF2B5EF4-FFF2-40B4-BE49-F238E27FC236}">
                <a16:creationId xmlns:a16="http://schemas.microsoft.com/office/drawing/2014/main" id="{D6D7E1D6-6174-471D-B9CF-CC5200CDF60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33400" y="2880078"/>
            <a:ext cx="1173185" cy="449721"/>
          </a:xfrm>
          <a:prstGeom prst="rect">
            <a:avLst/>
          </a:prstGeom>
        </p:spPr>
      </p:pic>
      <p:pic>
        <p:nvPicPr>
          <p:cNvPr id="1026" name="Picture 2" descr="Bildergebnis für android logo">
            <a:extLst>
              <a:ext uri="{FF2B5EF4-FFF2-40B4-BE49-F238E27FC236}">
                <a16:creationId xmlns:a16="http://schemas.microsoft.com/office/drawing/2014/main" id="{703CB67B-22BE-3269-2888-115F6D23857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81300" y="3146327"/>
            <a:ext cx="722114" cy="386394"/>
          </a:xfrm>
          <a:prstGeom prst="rect">
            <a:avLst/>
          </a:prstGeom>
          <a:noFill/>
          <a:extLst>
            <a:ext uri="{909E8E84-426E-40DD-AFC4-6F175D3DCCD1}">
              <a14:hiddenFill xmlns:a14="http://schemas.microsoft.com/office/drawing/2010/main">
                <a:solidFill>
                  <a:srgbClr val="FFFFFF"/>
                </a:solidFill>
              </a14:hiddenFill>
            </a:ext>
          </a:extLst>
        </p:spPr>
      </p:pic>
      <p:cxnSp>
        <p:nvCxnSpPr>
          <p:cNvPr id="114" name="Gerader Verbinder 113">
            <a:extLst>
              <a:ext uri="{FF2B5EF4-FFF2-40B4-BE49-F238E27FC236}">
                <a16:creationId xmlns:a16="http://schemas.microsoft.com/office/drawing/2014/main" id="{48B05CAA-8338-4E86-8BCF-18E95B2330F1}"/>
              </a:ext>
            </a:extLst>
          </p:cNvPr>
          <p:cNvCxnSpPr>
            <a:cxnSpLocks/>
          </p:cNvCxnSpPr>
          <p:nvPr/>
        </p:nvCxnSpPr>
        <p:spPr>
          <a:xfrm>
            <a:off x="2006243" y="3424628"/>
            <a:ext cx="8498231" cy="4372"/>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pic>
        <p:nvPicPr>
          <p:cNvPr id="100" name="Picture 99">
            <a:extLst>
              <a:ext uri="{FF2B5EF4-FFF2-40B4-BE49-F238E27FC236}">
                <a16:creationId xmlns:a16="http://schemas.microsoft.com/office/drawing/2014/main" id="{B6B8C652-3180-5882-51AB-D0D0B3DF549C}"/>
              </a:ext>
            </a:extLst>
          </p:cNvPr>
          <p:cNvPicPr>
            <a:picLocks noChangeAspect="1"/>
          </p:cNvPicPr>
          <p:nvPr/>
        </p:nvPicPr>
        <p:blipFill>
          <a:blip r:embed="rId7"/>
          <a:stretch>
            <a:fillRect/>
          </a:stretch>
        </p:blipFill>
        <p:spPr>
          <a:xfrm flipH="1">
            <a:off x="2186152" y="-262442"/>
            <a:ext cx="7328143" cy="6734760"/>
          </a:xfrm>
          <a:prstGeom prst="rect">
            <a:avLst/>
          </a:prstGeom>
          <a:noFill/>
          <a:effectLst>
            <a:glow rad="50800">
              <a:schemeClr val="accent1">
                <a:alpha val="40000"/>
              </a:schemeClr>
            </a:glow>
          </a:effectLst>
        </p:spPr>
      </p:pic>
      <p:sp>
        <p:nvSpPr>
          <p:cNvPr id="97" name="Ellipse 87">
            <a:extLst>
              <a:ext uri="{FF2B5EF4-FFF2-40B4-BE49-F238E27FC236}">
                <a16:creationId xmlns:a16="http://schemas.microsoft.com/office/drawing/2014/main" id="{07946BCA-4775-D46B-3976-ACDB4BEA3DB7}"/>
              </a:ext>
            </a:extLst>
          </p:cNvPr>
          <p:cNvSpPr/>
          <p:nvPr/>
        </p:nvSpPr>
        <p:spPr>
          <a:xfrm>
            <a:off x="6193001" y="4004404"/>
            <a:ext cx="216000" cy="216000"/>
          </a:xfrm>
          <a:prstGeom prst="ellipse">
            <a:avLst/>
          </a:prstGeom>
          <a:solidFill>
            <a:srgbClr val="92D050"/>
          </a:solidFill>
          <a:ln>
            <a:solidFill>
              <a:srgbClr val="00B050"/>
            </a:solidFill>
          </a:ln>
          <a:effectLst>
            <a:glow rad="101600">
              <a:srgbClr val="00B050">
                <a:alpha val="77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0" name="Ellipse 75">
            <a:extLst>
              <a:ext uri="{FF2B5EF4-FFF2-40B4-BE49-F238E27FC236}">
                <a16:creationId xmlns:a16="http://schemas.microsoft.com/office/drawing/2014/main" id="{42AF80FB-E8CE-02D1-D8D3-FBF86B2BF637}"/>
              </a:ext>
            </a:extLst>
          </p:cNvPr>
          <p:cNvSpPr/>
          <p:nvPr/>
        </p:nvSpPr>
        <p:spPr>
          <a:xfrm>
            <a:off x="7525083" y="2656014"/>
            <a:ext cx="216000" cy="216000"/>
          </a:xfrm>
          <a:prstGeom prst="ellipse">
            <a:avLst/>
          </a:prstGeom>
          <a:solidFill>
            <a:srgbClr val="92D050"/>
          </a:solidFill>
          <a:ln>
            <a:solidFill>
              <a:srgbClr val="00B050"/>
            </a:solidFill>
          </a:ln>
          <a:effectLst>
            <a:glow rad="101600">
              <a:srgbClr val="00B050">
                <a:alpha val="77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67" name="Ellipse 71">
            <a:extLst>
              <a:ext uri="{FF2B5EF4-FFF2-40B4-BE49-F238E27FC236}">
                <a16:creationId xmlns:a16="http://schemas.microsoft.com/office/drawing/2014/main" id="{7070FDE1-84AD-8146-72A5-856D7C4E3734}"/>
              </a:ext>
            </a:extLst>
          </p:cNvPr>
          <p:cNvSpPr/>
          <p:nvPr/>
        </p:nvSpPr>
        <p:spPr>
          <a:xfrm>
            <a:off x="5325313" y="2736446"/>
            <a:ext cx="216000" cy="216000"/>
          </a:xfrm>
          <a:prstGeom prst="ellipse">
            <a:avLst/>
          </a:prstGeom>
          <a:solidFill>
            <a:schemeClr val="bg1">
              <a:lumMod val="75000"/>
            </a:schemeClr>
          </a:solidFill>
          <a:effectLst>
            <a:glow rad="101600">
              <a:schemeClr val="tx2">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57" name="Ellipse 54">
            <a:extLst>
              <a:ext uri="{FF2B5EF4-FFF2-40B4-BE49-F238E27FC236}">
                <a16:creationId xmlns:a16="http://schemas.microsoft.com/office/drawing/2014/main" id="{53551D01-F992-BE52-655F-195722B68B1E}"/>
              </a:ext>
            </a:extLst>
          </p:cNvPr>
          <p:cNvSpPr/>
          <p:nvPr/>
        </p:nvSpPr>
        <p:spPr>
          <a:xfrm>
            <a:off x="4559020" y="3117887"/>
            <a:ext cx="216000" cy="216000"/>
          </a:xfrm>
          <a:prstGeom prst="ellipse">
            <a:avLst/>
          </a:prstGeom>
          <a:solidFill>
            <a:srgbClr val="92D050"/>
          </a:solidFill>
          <a:ln>
            <a:solidFill>
              <a:srgbClr val="00B050"/>
            </a:solidFill>
          </a:ln>
          <a:effectLst>
            <a:glow rad="101600">
              <a:srgbClr val="00B050">
                <a:alpha val="77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5" name="Ellipse 82">
            <a:extLst>
              <a:ext uri="{FF2B5EF4-FFF2-40B4-BE49-F238E27FC236}">
                <a16:creationId xmlns:a16="http://schemas.microsoft.com/office/drawing/2014/main" id="{99CF04A9-B6F7-B06F-CDAA-25735D644F95}"/>
              </a:ext>
            </a:extLst>
          </p:cNvPr>
          <p:cNvSpPr/>
          <p:nvPr/>
        </p:nvSpPr>
        <p:spPr>
          <a:xfrm>
            <a:off x="8161341" y="3017487"/>
            <a:ext cx="222552" cy="223820"/>
          </a:xfrm>
          <a:prstGeom prst="ellipse">
            <a:avLst/>
          </a:prstGeom>
          <a:solidFill>
            <a:srgbClr val="92D050"/>
          </a:solidFill>
          <a:ln>
            <a:solidFill>
              <a:srgbClr val="00B050"/>
            </a:solidFill>
          </a:ln>
          <a:effectLst>
            <a:glow rad="101600">
              <a:srgbClr val="00B050">
                <a:alpha val="77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pic>
        <p:nvPicPr>
          <p:cNvPr id="18" name="Picture 2" descr="Bildergebnis für android logo">
            <a:extLst>
              <a:ext uri="{FF2B5EF4-FFF2-40B4-BE49-F238E27FC236}">
                <a16:creationId xmlns:a16="http://schemas.microsoft.com/office/drawing/2014/main" id="{F3CD99A7-3263-35A9-6478-22EA34429CE9}"/>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56083" y="1199717"/>
            <a:ext cx="722114" cy="3863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7449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COVESA Data Expert Group – Organization</a:t>
            </a:r>
          </a:p>
        </p:txBody>
      </p:sp>
      <p:sp>
        <p:nvSpPr>
          <p:cNvPr id="4" name="Rectangle 3">
            <a:extLst>
              <a:ext uri="{FF2B5EF4-FFF2-40B4-BE49-F238E27FC236}">
                <a16:creationId xmlns:a16="http://schemas.microsoft.com/office/drawing/2014/main" id="{B0264D17-09AE-412F-C61F-25330CD5458C}"/>
              </a:ext>
            </a:extLst>
          </p:cNvPr>
          <p:cNvSpPr/>
          <p:nvPr/>
        </p:nvSpPr>
        <p:spPr>
          <a:xfrm>
            <a:off x="2513995" y="1094703"/>
            <a:ext cx="9450478" cy="5372215"/>
          </a:xfrm>
          <a:prstGeom prst="rect">
            <a:avLst/>
          </a:prstGeom>
          <a:solidFill>
            <a:srgbClr val="DEE5EC">
              <a:alpha val="36000"/>
            </a:srgbClr>
          </a:solidFill>
          <a:ln w="19050" cap="flat" cmpd="sng" algn="ctr">
            <a:noFill/>
            <a:prstDash val="solid"/>
            <a:miter lim="800000"/>
          </a:ln>
          <a:effectLst/>
        </p:spPr>
        <p:txBody>
          <a:bodyPr rtlCol="0" anchor="ctr"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BMWGroupTN Condensed"/>
              <a:ea typeface="+mn-ea"/>
              <a:cs typeface="+mn-cs"/>
            </a:endParaRPr>
          </a:p>
        </p:txBody>
      </p:sp>
      <p:sp>
        <p:nvSpPr>
          <p:cNvPr id="5" name="Rectangle 4">
            <a:extLst>
              <a:ext uri="{FF2B5EF4-FFF2-40B4-BE49-F238E27FC236}">
                <a16:creationId xmlns:a16="http://schemas.microsoft.com/office/drawing/2014/main" id="{953E7034-A9B7-592D-AB7A-F2A9C64C54C4}"/>
              </a:ext>
            </a:extLst>
          </p:cNvPr>
          <p:cNvSpPr/>
          <p:nvPr/>
        </p:nvSpPr>
        <p:spPr>
          <a:xfrm>
            <a:off x="2667824" y="1198079"/>
            <a:ext cx="9148312" cy="479979"/>
          </a:xfrm>
          <a:prstGeom prst="rect">
            <a:avLst/>
          </a:prstGeom>
          <a:solidFill>
            <a:srgbClr val="DEE5EC"/>
          </a:solidFill>
          <a:ln w="38100" cap="flat" cmpd="sng" algn="ctr">
            <a:solidFill>
              <a:srgbClr val="035970"/>
            </a:solid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BMWGroupTN Condensed"/>
                <a:ea typeface="+mn-ea"/>
                <a:cs typeface="+mn-cs"/>
              </a:rPr>
              <a:t>Board of Directors</a:t>
            </a:r>
          </a:p>
        </p:txBody>
      </p:sp>
      <p:sp>
        <p:nvSpPr>
          <p:cNvPr id="6" name="Rectangle 5">
            <a:extLst>
              <a:ext uri="{FF2B5EF4-FFF2-40B4-BE49-F238E27FC236}">
                <a16:creationId xmlns:a16="http://schemas.microsoft.com/office/drawing/2014/main" id="{D771A3FA-8058-5A63-6DAA-830143AD1F64}"/>
              </a:ext>
            </a:extLst>
          </p:cNvPr>
          <p:cNvSpPr/>
          <p:nvPr/>
        </p:nvSpPr>
        <p:spPr>
          <a:xfrm>
            <a:off x="2673649" y="1799540"/>
            <a:ext cx="9148311" cy="479979"/>
          </a:xfrm>
          <a:prstGeom prst="rect">
            <a:avLst/>
          </a:prstGeom>
          <a:solidFill>
            <a:srgbClr val="DEE5EC"/>
          </a:solidFill>
          <a:ln w="38100" cap="flat" cmpd="sng" algn="ctr">
            <a:solidFill>
              <a:srgbClr val="035970"/>
            </a:solid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BMWGroupTN Condensed"/>
                <a:ea typeface="+mn-ea"/>
                <a:cs typeface="+mn-cs"/>
              </a:rPr>
              <a:t>Technical Steering Team</a:t>
            </a:r>
          </a:p>
        </p:txBody>
      </p:sp>
      <p:sp>
        <p:nvSpPr>
          <p:cNvPr id="7" name="Rectangle 6">
            <a:extLst>
              <a:ext uri="{FF2B5EF4-FFF2-40B4-BE49-F238E27FC236}">
                <a16:creationId xmlns:a16="http://schemas.microsoft.com/office/drawing/2014/main" id="{8966D25A-0EC9-3CC8-A62D-9937F1E20F55}"/>
              </a:ext>
            </a:extLst>
          </p:cNvPr>
          <p:cNvSpPr/>
          <p:nvPr/>
        </p:nvSpPr>
        <p:spPr>
          <a:xfrm>
            <a:off x="2681982" y="2378888"/>
            <a:ext cx="1284442" cy="1230157"/>
          </a:xfrm>
          <a:prstGeom prst="rect">
            <a:avLst/>
          </a:prstGeom>
          <a:solidFill>
            <a:srgbClr val="079EDA"/>
          </a:solidFill>
          <a:ln w="38100" cap="flat" cmpd="sng" algn="ctr">
            <a:no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latin typeface="BMWGroupTN Condensed"/>
                <a:ea typeface="+mn-ea"/>
                <a:cs typeface="+mn-cs"/>
              </a:rPr>
              <a:t>Data Expert Group</a:t>
            </a:r>
          </a:p>
        </p:txBody>
      </p:sp>
      <p:sp>
        <p:nvSpPr>
          <p:cNvPr id="8" name="Rectangle 7">
            <a:extLst>
              <a:ext uri="{FF2B5EF4-FFF2-40B4-BE49-F238E27FC236}">
                <a16:creationId xmlns:a16="http://schemas.microsoft.com/office/drawing/2014/main" id="{96087E9E-20D5-078E-FA51-53556839B3EE}"/>
              </a:ext>
            </a:extLst>
          </p:cNvPr>
          <p:cNvSpPr/>
          <p:nvPr/>
        </p:nvSpPr>
        <p:spPr>
          <a:xfrm>
            <a:off x="2681982" y="4061223"/>
            <a:ext cx="6578391" cy="2352455"/>
          </a:xfrm>
          <a:prstGeom prst="rect">
            <a:avLst/>
          </a:prstGeom>
          <a:solidFill>
            <a:srgbClr val="079EDA"/>
          </a:solidFill>
          <a:ln w="38100" cap="flat" cmpd="sng" algn="ctr">
            <a:no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latin typeface="BMWGroupTN Condensed"/>
              <a:ea typeface="+mn-ea"/>
              <a:cs typeface="+mn-cs"/>
            </a:endParaRPr>
          </a:p>
        </p:txBody>
      </p:sp>
      <p:sp>
        <p:nvSpPr>
          <p:cNvPr id="9" name="Rectangle 8">
            <a:extLst>
              <a:ext uri="{FF2B5EF4-FFF2-40B4-BE49-F238E27FC236}">
                <a16:creationId xmlns:a16="http://schemas.microsoft.com/office/drawing/2014/main" id="{FCBB6E92-5E49-587E-EA2E-C4DBCD2A4C08}"/>
              </a:ext>
            </a:extLst>
          </p:cNvPr>
          <p:cNvSpPr/>
          <p:nvPr/>
        </p:nvSpPr>
        <p:spPr>
          <a:xfrm>
            <a:off x="2681982" y="3592454"/>
            <a:ext cx="1284442" cy="1193539"/>
          </a:xfrm>
          <a:prstGeom prst="rect">
            <a:avLst/>
          </a:prstGeom>
          <a:solidFill>
            <a:srgbClr val="079EDA"/>
          </a:solidFill>
          <a:ln w="38100" cap="flat" cmpd="sng" algn="ctr">
            <a:no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latin typeface="BMWGroupTN Condensed"/>
              <a:ea typeface="+mn-ea"/>
              <a:cs typeface="+mn-cs"/>
            </a:endParaRPr>
          </a:p>
        </p:txBody>
      </p:sp>
      <p:grpSp>
        <p:nvGrpSpPr>
          <p:cNvPr id="10" name="Group 9">
            <a:extLst>
              <a:ext uri="{FF2B5EF4-FFF2-40B4-BE49-F238E27FC236}">
                <a16:creationId xmlns:a16="http://schemas.microsoft.com/office/drawing/2014/main" id="{FAFD28E3-7845-58F7-0EA5-FB0C58CF7F09}"/>
              </a:ext>
            </a:extLst>
          </p:cNvPr>
          <p:cNvGrpSpPr/>
          <p:nvPr/>
        </p:nvGrpSpPr>
        <p:grpSpPr>
          <a:xfrm>
            <a:off x="6667793" y="2378890"/>
            <a:ext cx="1203850" cy="1541119"/>
            <a:chOff x="5385825" y="2425574"/>
            <a:chExt cx="1203850" cy="1541119"/>
          </a:xfrm>
          <a:solidFill>
            <a:srgbClr val="92D050"/>
          </a:solidFill>
        </p:grpSpPr>
        <p:sp>
          <p:nvSpPr>
            <p:cNvPr id="11" name="Rectangle 10">
              <a:extLst>
                <a:ext uri="{FF2B5EF4-FFF2-40B4-BE49-F238E27FC236}">
                  <a16:creationId xmlns:a16="http://schemas.microsoft.com/office/drawing/2014/main" id="{FB9BCF96-11BC-1618-70CD-D0D1D3F037D6}"/>
                </a:ext>
              </a:extLst>
            </p:cNvPr>
            <p:cNvSpPr/>
            <p:nvPr/>
          </p:nvSpPr>
          <p:spPr>
            <a:xfrm>
              <a:off x="5385825" y="2425574"/>
              <a:ext cx="1203850" cy="1541119"/>
            </a:xfrm>
            <a:prstGeom prst="rect">
              <a:avLst/>
            </a:prstGeom>
            <a:grpFill/>
            <a:ln w="38100" cap="flat" cmpd="sng" algn="ctr">
              <a:solidFill>
                <a:srgbClr val="00B0F0"/>
              </a:solidFill>
              <a:prstDash val="solid"/>
              <a:miter lim="800000"/>
            </a:ln>
            <a:effectLst/>
          </p:spPr>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000000"/>
                </a:solidFill>
                <a:effectLst/>
                <a:uLnTx/>
                <a:uFillTx/>
                <a:latin typeface="BMWGroupTN Condensed"/>
                <a:ea typeface="+mn-ea"/>
                <a:cs typeface="+mn-cs"/>
              </a:endParaRPr>
            </a:p>
          </p:txBody>
        </p:sp>
        <p:sp>
          <p:nvSpPr>
            <p:cNvPr id="12" name="Rectangle 11">
              <a:extLst>
                <a:ext uri="{FF2B5EF4-FFF2-40B4-BE49-F238E27FC236}">
                  <a16:creationId xmlns:a16="http://schemas.microsoft.com/office/drawing/2014/main" id="{96303BA5-2121-3E4C-030A-EAA179B199F5}"/>
                </a:ext>
              </a:extLst>
            </p:cNvPr>
            <p:cNvSpPr/>
            <p:nvPr/>
          </p:nvSpPr>
          <p:spPr>
            <a:xfrm>
              <a:off x="5461970" y="3213616"/>
              <a:ext cx="1051560" cy="643607"/>
            </a:xfrm>
            <a:prstGeom prst="rect">
              <a:avLst/>
            </a:prstGeom>
            <a:noFill/>
            <a:ln w="38100" cap="flat" cmpd="sng" algn="ctr">
              <a:solidFill>
                <a:srgbClr val="00B0F0"/>
              </a:solidFill>
              <a:prstDash val="sysDash"/>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000000"/>
                </a:solidFill>
                <a:effectLst/>
                <a:uLnTx/>
                <a:uFillTx/>
                <a:latin typeface="BMWGroupTN Condensed"/>
                <a:ea typeface="+mn-ea"/>
                <a:cs typeface="+mn-cs"/>
              </a:endParaRPr>
            </a:p>
          </p:txBody>
        </p:sp>
      </p:grpSp>
      <p:grpSp>
        <p:nvGrpSpPr>
          <p:cNvPr id="13" name="Group 12">
            <a:extLst>
              <a:ext uri="{FF2B5EF4-FFF2-40B4-BE49-F238E27FC236}">
                <a16:creationId xmlns:a16="http://schemas.microsoft.com/office/drawing/2014/main" id="{105251E9-5ED5-ED84-9289-D2AE503BC178}"/>
              </a:ext>
            </a:extLst>
          </p:cNvPr>
          <p:cNvGrpSpPr/>
          <p:nvPr/>
        </p:nvGrpSpPr>
        <p:grpSpPr>
          <a:xfrm>
            <a:off x="5359638" y="2378888"/>
            <a:ext cx="1203850" cy="1541119"/>
            <a:chOff x="5385825" y="2425574"/>
            <a:chExt cx="1203850" cy="1541119"/>
          </a:xfrm>
          <a:solidFill>
            <a:srgbClr val="92D050"/>
          </a:solidFill>
        </p:grpSpPr>
        <p:sp>
          <p:nvSpPr>
            <p:cNvPr id="14" name="Rectangle 13">
              <a:extLst>
                <a:ext uri="{FF2B5EF4-FFF2-40B4-BE49-F238E27FC236}">
                  <a16:creationId xmlns:a16="http://schemas.microsoft.com/office/drawing/2014/main" id="{0201456C-6EB9-8A16-C5CE-1AE18CAC18B3}"/>
                </a:ext>
              </a:extLst>
            </p:cNvPr>
            <p:cNvSpPr/>
            <p:nvPr/>
          </p:nvSpPr>
          <p:spPr>
            <a:xfrm>
              <a:off x="5385825" y="2425574"/>
              <a:ext cx="1203850" cy="1541119"/>
            </a:xfrm>
            <a:prstGeom prst="rect">
              <a:avLst/>
            </a:prstGeom>
            <a:grpFill/>
            <a:ln w="38100" cap="flat" cmpd="sng" algn="ctr">
              <a:solidFill>
                <a:srgbClr val="00B0F0"/>
              </a:solidFill>
              <a:prstDash val="solid"/>
              <a:miter lim="800000"/>
            </a:ln>
            <a:effectLst/>
          </p:spPr>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BMWGroupTN Condensed"/>
                  <a:ea typeface="+mn-ea"/>
                  <a:cs typeface="+mn-cs"/>
                </a:rPr>
                <a:t>Android Automotive SIG</a:t>
              </a:r>
            </a:p>
          </p:txBody>
        </p:sp>
        <p:sp>
          <p:nvSpPr>
            <p:cNvPr id="15" name="Rectangle 14">
              <a:extLst>
                <a:ext uri="{FF2B5EF4-FFF2-40B4-BE49-F238E27FC236}">
                  <a16:creationId xmlns:a16="http://schemas.microsoft.com/office/drawing/2014/main" id="{DBFC12FB-7321-A520-9DDF-84E6BA44178C}"/>
                </a:ext>
              </a:extLst>
            </p:cNvPr>
            <p:cNvSpPr/>
            <p:nvPr/>
          </p:nvSpPr>
          <p:spPr>
            <a:xfrm>
              <a:off x="5461970" y="3213616"/>
              <a:ext cx="1051560" cy="643607"/>
            </a:xfrm>
            <a:prstGeom prst="rect">
              <a:avLst/>
            </a:prstGeom>
            <a:grpFill/>
            <a:ln w="38100" cap="flat" cmpd="sng" algn="ctr">
              <a:solidFill>
                <a:srgbClr val="00B0F0"/>
              </a:solid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latin typeface="BMWGroupTN Condensed"/>
                  <a:ea typeface="+mn-ea"/>
                  <a:cs typeface="+mn-cs"/>
                </a:rPr>
                <a:t>VSS to VHAL</a:t>
              </a:r>
            </a:p>
          </p:txBody>
        </p:sp>
      </p:grpSp>
      <p:grpSp>
        <p:nvGrpSpPr>
          <p:cNvPr id="16" name="Group 15">
            <a:extLst>
              <a:ext uri="{FF2B5EF4-FFF2-40B4-BE49-F238E27FC236}">
                <a16:creationId xmlns:a16="http://schemas.microsoft.com/office/drawing/2014/main" id="{EA5155BD-5660-375F-9B13-B4F3F706093B}"/>
              </a:ext>
            </a:extLst>
          </p:cNvPr>
          <p:cNvGrpSpPr/>
          <p:nvPr/>
        </p:nvGrpSpPr>
        <p:grpSpPr>
          <a:xfrm>
            <a:off x="4048114" y="2381604"/>
            <a:ext cx="1207008" cy="1541119"/>
            <a:chOff x="4048114" y="2381604"/>
            <a:chExt cx="1207008" cy="1541119"/>
          </a:xfrm>
        </p:grpSpPr>
        <p:sp>
          <p:nvSpPr>
            <p:cNvPr id="17" name="Rectangle 16">
              <a:extLst>
                <a:ext uri="{FF2B5EF4-FFF2-40B4-BE49-F238E27FC236}">
                  <a16:creationId xmlns:a16="http://schemas.microsoft.com/office/drawing/2014/main" id="{89A0AAEF-A32E-2888-B182-D1A1A2D2A7DB}"/>
                </a:ext>
              </a:extLst>
            </p:cNvPr>
            <p:cNvSpPr/>
            <p:nvPr/>
          </p:nvSpPr>
          <p:spPr>
            <a:xfrm>
              <a:off x="4048114" y="2381604"/>
              <a:ext cx="1207008" cy="1541119"/>
            </a:xfrm>
            <a:prstGeom prst="rect">
              <a:avLst/>
            </a:prstGeom>
            <a:solidFill>
              <a:srgbClr val="92D050"/>
            </a:solidFill>
            <a:ln w="38100" cap="flat" cmpd="sng" algn="ctr">
              <a:solidFill>
                <a:srgbClr val="00B0F0"/>
              </a:solidFill>
              <a:prstDash val="solid"/>
              <a:miter lim="800000"/>
            </a:ln>
            <a:effectLst/>
          </p:spPr>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BMWGroupTN Condensed"/>
                  <a:ea typeface="+mn-ea"/>
                  <a:cs typeface="+mn-cs"/>
                </a:rPr>
                <a:t>Electric Vehicle Charging Expert Group</a:t>
              </a:r>
            </a:p>
          </p:txBody>
        </p:sp>
        <p:sp>
          <p:nvSpPr>
            <p:cNvPr id="18" name="Rectangle 17">
              <a:extLst>
                <a:ext uri="{FF2B5EF4-FFF2-40B4-BE49-F238E27FC236}">
                  <a16:creationId xmlns:a16="http://schemas.microsoft.com/office/drawing/2014/main" id="{5BE8AEB7-588E-26A2-6ECF-96B13D1A3D44}"/>
                </a:ext>
              </a:extLst>
            </p:cNvPr>
            <p:cNvSpPr/>
            <p:nvPr/>
          </p:nvSpPr>
          <p:spPr>
            <a:xfrm>
              <a:off x="4125097" y="3178841"/>
              <a:ext cx="1053042" cy="656293"/>
            </a:xfrm>
            <a:prstGeom prst="rect">
              <a:avLst/>
            </a:prstGeom>
            <a:solidFill>
              <a:srgbClr val="92D050"/>
            </a:solidFill>
            <a:ln w="38100" cap="flat" cmpd="sng" algn="ctr">
              <a:solidFill>
                <a:srgbClr val="00B0F0"/>
              </a:solid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a:ln>
                    <a:noFill/>
                  </a:ln>
                  <a:solidFill>
                    <a:srgbClr val="000000"/>
                  </a:solidFill>
                  <a:effectLst/>
                  <a:uLnTx/>
                  <a:uFillTx/>
                  <a:latin typeface="BMWGroupTN Condensed"/>
                  <a:ea typeface="+mn-ea"/>
                  <a:cs typeface="+mn-cs"/>
                </a:rPr>
                <a:t>Vehicle Charge Event Data Aggregation Project</a:t>
              </a:r>
            </a:p>
          </p:txBody>
        </p:sp>
      </p:grpSp>
      <p:sp>
        <p:nvSpPr>
          <p:cNvPr id="19" name="Rectangle 18">
            <a:extLst>
              <a:ext uri="{FF2B5EF4-FFF2-40B4-BE49-F238E27FC236}">
                <a16:creationId xmlns:a16="http://schemas.microsoft.com/office/drawing/2014/main" id="{B91451EC-0797-C59F-2D6E-70C2A0A8F3AF}"/>
              </a:ext>
            </a:extLst>
          </p:cNvPr>
          <p:cNvSpPr/>
          <p:nvPr/>
        </p:nvSpPr>
        <p:spPr>
          <a:xfrm>
            <a:off x="4399821" y="5158642"/>
            <a:ext cx="1463040" cy="1165538"/>
          </a:xfrm>
          <a:prstGeom prst="rect">
            <a:avLst/>
          </a:prstGeom>
          <a:solidFill>
            <a:srgbClr val="6AC2C0"/>
          </a:solidFill>
          <a:ln w="38100" cap="flat" cmpd="sng" algn="ctr">
            <a:solidFill>
              <a:srgbClr val="FFFFFF"/>
            </a:solid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00000"/>
                </a:solidFill>
                <a:effectLst/>
                <a:uLnTx/>
                <a:uFillTx/>
                <a:latin typeface="BMWGroupTN Condensed"/>
                <a:ea typeface="+mn-ea"/>
                <a:cs typeface="+mn-cs"/>
              </a:rPr>
              <a:t>Data Models /Ontologies</a:t>
            </a:r>
          </a:p>
        </p:txBody>
      </p:sp>
      <p:sp>
        <p:nvSpPr>
          <p:cNvPr id="20" name="Rectangle 19">
            <a:extLst>
              <a:ext uri="{FF2B5EF4-FFF2-40B4-BE49-F238E27FC236}">
                <a16:creationId xmlns:a16="http://schemas.microsoft.com/office/drawing/2014/main" id="{0219A8BC-1024-B854-4F56-9334B38D93B6}"/>
              </a:ext>
            </a:extLst>
          </p:cNvPr>
          <p:cNvSpPr/>
          <p:nvPr/>
        </p:nvSpPr>
        <p:spPr>
          <a:xfrm>
            <a:off x="7661841" y="5157989"/>
            <a:ext cx="1463040" cy="1165536"/>
          </a:xfrm>
          <a:prstGeom prst="rect">
            <a:avLst/>
          </a:prstGeom>
          <a:solidFill>
            <a:srgbClr val="6AC2C0"/>
          </a:solidFill>
          <a:ln w="38100" cap="flat" cmpd="sng" algn="ctr">
            <a:solidFill>
              <a:srgbClr val="FFFFFF"/>
            </a:solid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00000"/>
                </a:solidFill>
                <a:effectLst/>
                <a:uLnTx/>
                <a:uFillTx/>
                <a:latin typeface="BMWGroupTN Condensed"/>
                <a:ea typeface="+mn-ea"/>
                <a:cs typeface="+mn-cs"/>
              </a:rPr>
              <a:t>Interface Definition</a:t>
            </a:r>
            <a:endParaRPr kumimoji="0" lang="en-US" sz="1800" b="0" i="0" u="none" strike="noStrike" kern="0" cap="none" spc="0" normalizeH="0" baseline="0" noProof="0" dirty="0">
              <a:ln>
                <a:noFill/>
              </a:ln>
              <a:solidFill>
                <a:srgbClr val="000000"/>
              </a:solidFill>
              <a:effectLst/>
              <a:uLnTx/>
              <a:uFillTx/>
              <a:latin typeface="BMWGroupTN Condensed"/>
              <a:ea typeface="+mn-ea"/>
              <a:cs typeface="+mn-cs"/>
            </a:endParaRPr>
          </a:p>
        </p:txBody>
      </p:sp>
      <p:sp>
        <p:nvSpPr>
          <p:cNvPr id="21" name="Rectangle 20">
            <a:extLst>
              <a:ext uri="{FF2B5EF4-FFF2-40B4-BE49-F238E27FC236}">
                <a16:creationId xmlns:a16="http://schemas.microsoft.com/office/drawing/2014/main" id="{975BC60D-8F00-08B3-4C82-1457B3C1C910}"/>
              </a:ext>
            </a:extLst>
          </p:cNvPr>
          <p:cNvSpPr/>
          <p:nvPr/>
        </p:nvSpPr>
        <p:spPr>
          <a:xfrm>
            <a:off x="6030814" y="5158642"/>
            <a:ext cx="1463040" cy="1165536"/>
          </a:xfrm>
          <a:prstGeom prst="rect">
            <a:avLst/>
          </a:prstGeom>
          <a:solidFill>
            <a:srgbClr val="6AC2C0"/>
          </a:solidFill>
          <a:ln w="38100" cap="flat" cmpd="sng" algn="ctr">
            <a:solidFill>
              <a:srgbClr val="FFFFFF"/>
            </a:solid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rgbClr val="000000"/>
                </a:solidFill>
                <a:effectLst/>
                <a:uLnTx/>
                <a:uFillTx/>
                <a:latin typeface="BMWGroupTN Condensed"/>
                <a:ea typeface="+mn-ea"/>
                <a:cs typeface="+mn-cs"/>
              </a:rPr>
              <a:t>Data Architecture/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rgbClr val="000000"/>
                </a:solidFill>
                <a:effectLst/>
                <a:uLnTx/>
                <a:uFillTx/>
                <a:latin typeface="BMWGroupTN Condensed"/>
                <a:ea typeface="+mn-ea"/>
                <a:cs typeface="+mn-cs"/>
              </a:rPr>
              <a:t>Infrastructure</a:t>
            </a:r>
          </a:p>
        </p:txBody>
      </p:sp>
      <p:sp>
        <p:nvSpPr>
          <p:cNvPr id="22" name="Rectangle 21">
            <a:extLst>
              <a:ext uri="{FF2B5EF4-FFF2-40B4-BE49-F238E27FC236}">
                <a16:creationId xmlns:a16="http://schemas.microsoft.com/office/drawing/2014/main" id="{B38370C7-13D8-1B64-6188-EC826E160394}"/>
              </a:ext>
            </a:extLst>
          </p:cNvPr>
          <p:cNvSpPr/>
          <p:nvPr/>
        </p:nvSpPr>
        <p:spPr>
          <a:xfrm>
            <a:off x="9307984" y="2383235"/>
            <a:ext cx="1218509" cy="2214607"/>
          </a:xfrm>
          <a:prstGeom prst="rect">
            <a:avLst/>
          </a:prstGeom>
          <a:solidFill>
            <a:srgbClr val="92D050"/>
          </a:solidFill>
          <a:ln w="38100" cap="flat" cmpd="sng" algn="ctr">
            <a:solidFill>
              <a:srgbClr val="0070C0"/>
            </a:solidFill>
            <a:prstDash val="solid"/>
            <a:miter lim="800000"/>
          </a:ln>
          <a:effectLst/>
        </p:spPr>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latin typeface="BMWGroupTN Condensed"/>
                <a:ea typeface="+mn-ea"/>
                <a:cs typeface="+mn-cs"/>
              </a:rPr>
              <a:t>In-Vehicle Payment Special Interest Group</a:t>
            </a:r>
          </a:p>
        </p:txBody>
      </p:sp>
      <p:sp>
        <p:nvSpPr>
          <p:cNvPr id="23" name="Rectangle 22">
            <a:extLst>
              <a:ext uri="{FF2B5EF4-FFF2-40B4-BE49-F238E27FC236}">
                <a16:creationId xmlns:a16="http://schemas.microsoft.com/office/drawing/2014/main" id="{A756BE7F-4DE9-8290-8564-BD2136839480}"/>
              </a:ext>
            </a:extLst>
          </p:cNvPr>
          <p:cNvSpPr/>
          <p:nvPr/>
        </p:nvSpPr>
        <p:spPr>
          <a:xfrm>
            <a:off x="9387361" y="3649990"/>
            <a:ext cx="1051560" cy="880358"/>
          </a:xfrm>
          <a:prstGeom prst="rect">
            <a:avLst/>
          </a:prstGeom>
          <a:solidFill>
            <a:srgbClr val="DEE5EC"/>
          </a:solidFill>
          <a:ln w="38100" cap="flat" cmpd="sng" algn="ctr">
            <a:solidFill>
              <a:srgbClr val="0070C0"/>
            </a:solidFill>
            <a:prstDash val="sysDash"/>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latin typeface="BMWGroupTN Condensed"/>
                <a:ea typeface="+mn-ea"/>
                <a:cs typeface="+mn-cs"/>
              </a:rPr>
              <a:t>Project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latin typeface="BMWGroupTN Condensed"/>
                <a:ea typeface="+mn-ea"/>
                <a:cs typeface="+mn-cs"/>
              </a:rPr>
              <a:t>...</a:t>
            </a:r>
          </a:p>
        </p:txBody>
      </p:sp>
      <p:sp>
        <p:nvSpPr>
          <p:cNvPr id="27" name="Rectangle 26">
            <a:extLst>
              <a:ext uri="{FF2B5EF4-FFF2-40B4-BE49-F238E27FC236}">
                <a16:creationId xmlns:a16="http://schemas.microsoft.com/office/drawing/2014/main" id="{8D0BE86D-68CB-4D10-8AC0-FD7F06E9DF2F}"/>
              </a:ext>
            </a:extLst>
          </p:cNvPr>
          <p:cNvSpPr/>
          <p:nvPr/>
        </p:nvSpPr>
        <p:spPr>
          <a:xfrm>
            <a:off x="2768811" y="5158641"/>
            <a:ext cx="1463040" cy="1165537"/>
          </a:xfrm>
          <a:prstGeom prst="rect">
            <a:avLst/>
          </a:prstGeom>
          <a:solidFill>
            <a:srgbClr val="6AC2C0"/>
          </a:solidFill>
          <a:ln w="38100" cap="flat" cmpd="sng" algn="ctr">
            <a:solidFill>
              <a:srgbClr val="FFFFFF"/>
            </a:solid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00000"/>
                </a:solidFill>
                <a:effectLst/>
                <a:uLnTx/>
                <a:uFillTx/>
                <a:latin typeface="BMWGroupTN Condensed"/>
                <a:ea typeface="+mn-ea"/>
                <a:cs typeface="+mn-cs"/>
              </a:rPr>
              <a:t>Best Practices and Guidelines</a:t>
            </a:r>
          </a:p>
        </p:txBody>
      </p:sp>
      <p:sp>
        <p:nvSpPr>
          <p:cNvPr id="29" name="Rectangle 28">
            <a:extLst>
              <a:ext uri="{FF2B5EF4-FFF2-40B4-BE49-F238E27FC236}">
                <a16:creationId xmlns:a16="http://schemas.microsoft.com/office/drawing/2014/main" id="{50A4533B-4940-E699-F9F2-6E144E3F7D81}"/>
              </a:ext>
            </a:extLst>
          </p:cNvPr>
          <p:cNvSpPr/>
          <p:nvPr/>
        </p:nvSpPr>
        <p:spPr>
          <a:xfrm>
            <a:off x="10625135" y="2369231"/>
            <a:ext cx="1203850" cy="2214607"/>
          </a:xfrm>
          <a:prstGeom prst="rect">
            <a:avLst/>
          </a:prstGeom>
          <a:solidFill>
            <a:srgbClr val="DEE5EC"/>
          </a:solidFill>
          <a:ln w="38100" cap="flat" cmpd="sng" algn="ctr">
            <a:solidFill>
              <a:srgbClr val="0070C0"/>
            </a:solidFill>
            <a:prstDash val="sysDash"/>
            <a:miter lim="800000"/>
          </a:ln>
          <a:effectLst/>
        </p:spPr>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latin typeface="BMWGroupTN Condensed"/>
                <a:ea typeface="+mn-ea"/>
                <a:cs typeface="+mn-cs"/>
              </a:rPr>
              <a:t>Expert Group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latin typeface="BMWGroupTN Condensed"/>
                <a:ea typeface="+mn-ea"/>
                <a:cs typeface="+mn-cs"/>
              </a:rPr>
              <a:t>...</a:t>
            </a:r>
          </a:p>
        </p:txBody>
      </p:sp>
      <p:sp>
        <p:nvSpPr>
          <p:cNvPr id="30" name="Rectangle 29">
            <a:extLst>
              <a:ext uri="{FF2B5EF4-FFF2-40B4-BE49-F238E27FC236}">
                <a16:creationId xmlns:a16="http://schemas.microsoft.com/office/drawing/2014/main" id="{ADFAD1C5-F31A-B1F6-0B0C-479983016C7B}"/>
              </a:ext>
            </a:extLst>
          </p:cNvPr>
          <p:cNvSpPr/>
          <p:nvPr/>
        </p:nvSpPr>
        <p:spPr>
          <a:xfrm>
            <a:off x="10708628" y="3649990"/>
            <a:ext cx="1051560" cy="880358"/>
          </a:xfrm>
          <a:prstGeom prst="rect">
            <a:avLst/>
          </a:prstGeom>
          <a:solidFill>
            <a:srgbClr val="DEE5EC"/>
          </a:solidFill>
          <a:ln w="38100" cap="flat" cmpd="sng" algn="ctr">
            <a:solidFill>
              <a:srgbClr val="0070C0"/>
            </a:solidFill>
            <a:prstDash val="sysDash"/>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latin typeface="BMWGroupTN Condensed"/>
                <a:ea typeface="+mn-ea"/>
                <a:cs typeface="+mn-cs"/>
              </a:rPr>
              <a:t>Project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latin typeface="BMWGroupTN Condensed"/>
                <a:ea typeface="+mn-ea"/>
                <a:cs typeface="+mn-cs"/>
              </a:rPr>
              <a:t>...</a:t>
            </a:r>
          </a:p>
        </p:txBody>
      </p:sp>
      <p:sp>
        <p:nvSpPr>
          <p:cNvPr id="31" name="Pfeil: Fünfeck 16">
            <a:extLst>
              <a:ext uri="{FF2B5EF4-FFF2-40B4-BE49-F238E27FC236}">
                <a16:creationId xmlns:a16="http://schemas.microsoft.com/office/drawing/2014/main" id="{851A5316-F1F9-67BF-1754-A3E27DF546DA}"/>
              </a:ext>
            </a:extLst>
          </p:cNvPr>
          <p:cNvSpPr/>
          <p:nvPr/>
        </p:nvSpPr>
        <p:spPr>
          <a:xfrm>
            <a:off x="124320" y="5134111"/>
            <a:ext cx="2695246" cy="1189414"/>
          </a:xfrm>
          <a:prstGeom prst="homePlate">
            <a:avLst>
              <a:gd name="adj" fmla="val 25817"/>
            </a:avLst>
          </a:prstGeom>
          <a:solidFill>
            <a:srgbClr val="66C2C1"/>
          </a:solidFill>
          <a:ln w="19050" cap="flat" cmpd="sng" algn="ctr">
            <a:solidFill>
              <a:srgbClr val="FFFFFF"/>
            </a:solidFill>
            <a:prstDash val="solid"/>
            <a:miter lim="800000"/>
          </a:ln>
          <a:effectLst/>
        </p:spPr>
        <p:txBody>
          <a:bodyPr rtlCol="0" anchor="ctr"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rgbClr val="000000"/>
                </a:solidFill>
                <a:effectLst/>
                <a:uLnTx/>
                <a:uFillTx/>
                <a:latin typeface="BMWGroupTN Condensed"/>
                <a:ea typeface="+mn-ea"/>
                <a:cs typeface="+mn-cs"/>
              </a:rPr>
              <a:t>Data Expert Group Pillars</a:t>
            </a:r>
          </a:p>
        </p:txBody>
      </p:sp>
      <p:grpSp>
        <p:nvGrpSpPr>
          <p:cNvPr id="33" name="Group 32">
            <a:extLst>
              <a:ext uri="{FF2B5EF4-FFF2-40B4-BE49-F238E27FC236}">
                <a16:creationId xmlns:a16="http://schemas.microsoft.com/office/drawing/2014/main" id="{24F4B793-FE88-EC98-D38E-308D89D7A8C8}"/>
              </a:ext>
            </a:extLst>
          </p:cNvPr>
          <p:cNvGrpSpPr/>
          <p:nvPr/>
        </p:nvGrpSpPr>
        <p:grpSpPr>
          <a:xfrm>
            <a:off x="7970731" y="2378889"/>
            <a:ext cx="1203850" cy="1541119"/>
            <a:chOff x="5385825" y="2425574"/>
            <a:chExt cx="1203850" cy="1541119"/>
          </a:xfrm>
        </p:grpSpPr>
        <p:sp>
          <p:nvSpPr>
            <p:cNvPr id="34" name="Rectangle 33">
              <a:extLst>
                <a:ext uri="{FF2B5EF4-FFF2-40B4-BE49-F238E27FC236}">
                  <a16:creationId xmlns:a16="http://schemas.microsoft.com/office/drawing/2014/main" id="{7B69BCA3-1E43-CBB5-C17D-BA76AE5717A2}"/>
                </a:ext>
              </a:extLst>
            </p:cNvPr>
            <p:cNvSpPr/>
            <p:nvPr/>
          </p:nvSpPr>
          <p:spPr>
            <a:xfrm>
              <a:off x="5385825" y="2425574"/>
              <a:ext cx="1203850" cy="1541119"/>
            </a:xfrm>
            <a:prstGeom prst="rect">
              <a:avLst/>
            </a:prstGeom>
            <a:solidFill>
              <a:srgbClr val="DEE5EC"/>
            </a:solidFill>
            <a:ln w="38100" cap="flat" cmpd="sng" algn="ctr">
              <a:solidFill>
                <a:srgbClr val="00B0F0"/>
              </a:solidFill>
              <a:prstDash val="sysDash"/>
              <a:miter lim="800000"/>
            </a:ln>
            <a:effectLst/>
          </p:spPr>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latin typeface="BMWGroupTN Condensed"/>
                  <a:ea typeface="+mn-ea"/>
                  <a:cs typeface="+mn-cs"/>
                </a:rPr>
                <a:t>Expert Group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latin typeface="BMWGroupTN Condensed"/>
                  <a:ea typeface="+mn-ea"/>
                  <a:cs typeface="+mn-cs"/>
                </a:rPr>
                <a:t>...</a:t>
              </a:r>
            </a:p>
          </p:txBody>
        </p:sp>
        <p:sp>
          <p:nvSpPr>
            <p:cNvPr id="35" name="Rectangle 34">
              <a:extLst>
                <a:ext uri="{FF2B5EF4-FFF2-40B4-BE49-F238E27FC236}">
                  <a16:creationId xmlns:a16="http://schemas.microsoft.com/office/drawing/2014/main" id="{F9313730-DAC1-447A-9CD7-3191B21B7CBD}"/>
                </a:ext>
              </a:extLst>
            </p:cNvPr>
            <p:cNvSpPr/>
            <p:nvPr/>
          </p:nvSpPr>
          <p:spPr>
            <a:xfrm>
              <a:off x="5461970" y="3213616"/>
              <a:ext cx="1051560" cy="643607"/>
            </a:xfrm>
            <a:prstGeom prst="rect">
              <a:avLst/>
            </a:prstGeom>
            <a:solidFill>
              <a:srgbClr val="DEE5EC"/>
            </a:solidFill>
            <a:ln w="38100" cap="flat" cmpd="sng" algn="ctr">
              <a:solidFill>
                <a:srgbClr val="00B0F0"/>
              </a:solidFill>
              <a:prstDash val="sysDash"/>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latin typeface="BMWGroupTN Condensed"/>
                  <a:ea typeface="+mn-ea"/>
                  <a:cs typeface="+mn-cs"/>
                </a:rPr>
                <a:t>Project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latin typeface="BMWGroupTN Condensed"/>
                  <a:ea typeface="+mn-ea"/>
                  <a:cs typeface="+mn-cs"/>
                </a:rPr>
                <a:t>...</a:t>
              </a:r>
            </a:p>
          </p:txBody>
        </p:sp>
      </p:grpSp>
      <p:sp>
        <p:nvSpPr>
          <p:cNvPr id="38" name="Rectangle 37">
            <a:extLst>
              <a:ext uri="{FF2B5EF4-FFF2-40B4-BE49-F238E27FC236}">
                <a16:creationId xmlns:a16="http://schemas.microsoft.com/office/drawing/2014/main" id="{C07E1501-252C-F506-8FEF-05ACFAA40F5D}"/>
              </a:ext>
            </a:extLst>
          </p:cNvPr>
          <p:cNvSpPr/>
          <p:nvPr/>
        </p:nvSpPr>
        <p:spPr>
          <a:xfrm>
            <a:off x="2768811" y="4134235"/>
            <a:ext cx="6403686" cy="930948"/>
          </a:xfrm>
          <a:prstGeom prst="rect">
            <a:avLst/>
          </a:prstGeom>
          <a:solidFill>
            <a:srgbClr val="035970"/>
          </a:solidFill>
          <a:ln w="19050" cap="flat" cmpd="sng" algn="ctr">
            <a:noFill/>
            <a:prstDash val="solid"/>
            <a:miter lim="800000"/>
          </a:ln>
          <a:effectLst/>
        </p:spPr>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BMWGroupTN Condensed"/>
              <a:ea typeface="+mn-ea"/>
              <a:cs typeface="+mn-cs"/>
            </a:endParaRPr>
          </a:p>
        </p:txBody>
      </p:sp>
      <p:sp>
        <p:nvSpPr>
          <p:cNvPr id="39" name="Up Arrow Callout 38">
            <a:extLst>
              <a:ext uri="{FF2B5EF4-FFF2-40B4-BE49-F238E27FC236}">
                <a16:creationId xmlns:a16="http://schemas.microsoft.com/office/drawing/2014/main" id="{989353A5-C2FB-2527-C85C-83D28552A628}"/>
              </a:ext>
            </a:extLst>
          </p:cNvPr>
          <p:cNvSpPr/>
          <p:nvPr/>
        </p:nvSpPr>
        <p:spPr>
          <a:xfrm>
            <a:off x="9519198" y="4640180"/>
            <a:ext cx="2130850" cy="764332"/>
          </a:xfrm>
          <a:prstGeom prst="upArrowCallout">
            <a:avLst/>
          </a:prstGeom>
          <a:solidFill>
            <a:srgbClr val="0070C0"/>
          </a:solidFill>
          <a:ln w="19050" cap="flat" cmpd="sng" algn="ctr">
            <a:solidFill>
              <a:srgbClr val="035970"/>
            </a:solidFill>
            <a:prstDash val="solid"/>
            <a:miter lim="800000"/>
          </a:ln>
          <a:effectLst/>
        </p:spPr>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FFFFFF"/>
                </a:solidFill>
                <a:effectLst/>
                <a:uLnTx/>
                <a:uFillTx/>
                <a:latin typeface="BMWGroupTN Condensed"/>
                <a:ea typeface="+mn-ea"/>
                <a:cs typeface="+mn-cs"/>
              </a:rPr>
              <a:t>Groups Not Dependent on Data Expert Group</a:t>
            </a:r>
            <a:endParaRPr kumimoji="0" lang="en-US" sz="1200" b="0" i="0" u="none" strike="noStrike" kern="0" cap="none" spc="0" normalizeH="0" baseline="0" noProof="0">
              <a:ln>
                <a:noFill/>
              </a:ln>
              <a:solidFill>
                <a:srgbClr val="000000"/>
              </a:solidFill>
              <a:effectLst/>
              <a:uLnTx/>
              <a:uFillTx/>
              <a:latin typeface="BMWGroupTN Condensed"/>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latin typeface="BMWGroupTN Condensed"/>
              <a:ea typeface="+mn-ea"/>
              <a:cs typeface="+mn-cs"/>
            </a:endParaRPr>
          </a:p>
        </p:txBody>
      </p:sp>
      <p:pic>
        <p:nvPicPr>
          <p:cNvPr id="40" name="Graphic 8" descr="Car outline">
            <a:extLst>
              <a:ext uri="{FF2B5EF4-FFF2-40B4-BE49-F238E27FC236}">
                <a16:creationId xmlns:a16="http://schemas.microsoft.com/office/drawing/2014/main" id="{64D00787-47A3-8A5D-242F-4A82989F90B3}"/>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262970" y="3860127"/>
            <a:ext cx="1540069" cy="1540069"/>
          </a:xfrm>
          <a:prstGeom prst="rect">
            <a:avLst/>
          </a:prstGeom>
        </p:spPr>
      </p:pic>
      <p:sp>
        <p:nvSpPr>
          <p:cNvPr id="41" name="Rectangle 40">
            <a:extLst>
              <a:ext uri="{FF2B5EF4-FFF2-40B4-BE49-F238E27FC236}">
                <a16:creationId xmlns:a16="http://schemas.microsoft.com/office/drawing/2014/main" id="{004D2240-5FEB-9A5E-6051-B927AEDF95E8}"/>
              </a:ext>
            </a:extLst>
          </p:cNvPr>
          <p:cNvSpPr/>
          <p:nvPr/>
        </p:nvSpPr>
        <p:spPr>
          <a:xfrm>
            <a:off x="3633302" y="4175320"/>
            <a:ext cx="1201479" cy="218600"/>
          </a:xfrm>
          <a:prstGeom prst="rect">
            <a:avLst/>
          </a:prstGeom>
          <a:solidFill>
            <a:srgbClr val="508130"/>
          </a:solidFill>
          <a:ln w="19050" cap="flat" cmpd="sng" algn="ctr">
            <a:no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FFFFFF"/>
                </a:solidFill>
                <a:effectLst/>
                <a:uLnTx/>
                <a:uFillTx/>
                <a:latin typeface="BMWGroupTN Condensed"/>
                <a:ea typeface="+mn-ea"/>
                <a:cs typeface="+mn-cs"/>
              </a:rPr>
              <a:t>Charging Point</a:t>
            </a:r>
          </a:p>
        </p:txBody>
      </p:sp>
      <p:sp>
        <p:nvSpPr>
          <p:cNvPr id="42" name="Rectangle 41">
            <a:extLst>
              <a:ext uri="{FF2B5EF4-FFF2-40B4-BE49-F238E27FC236}">
                <a16:creationId xmlns:a16="http://schemas.microsoft.com/office/drawing/2014/main" id="{6141313D-375C-626A-A67C-829BB3F273AE}"/>
              </a:ext>
            </a:extLst>
          </p:cNvPr>
          <p:cNvSpPr/>
          <p:nvPr/>
        </p:nvSpPr>
        <p:spPr>
          <a:xfrm>
            <a:off x="3633302" y="4485233"/>
            <a:ext cx="1201479" cy="218600"/>
          </a:xfrm>
          <a:prstGeom prst="rect">
            <a:avLst/>
          </a:prstGeom>
          <a:solidFill>
            <a:srgbClr val="508130"/>
          </a:solidFill>
          <a:ln w="19050" cap="flat" cmpd="sng" algn="ctr">
            <a:no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FFFFFF"/>
                </a:solidFill>
                <a:effectLst/>
                <a:uLnTx/>
                <a:uFillTx/>
                <a:latin typeface="BMWGroupTN Condensed"/>
                <a:ea typeface="+mn-ea"/>
                <a:cs typeface="+mn-cs"/>
              </a:rPr>
              <a:t>Mobile Device</a:t>
            </a:r>
          </a:p>
        </p:txBody>
      </p:sp>
      <p:sp>
        <p:nvSpPr>
          <p:cNvPr id="43" name="Rectangle 42">
            <a:extLst>
              <a:ext uri="{FF2B5EF4-FFF2-40B4-BE49-F238E27FC236}">
                <a16:creationId xmlns:a16="http://schemas.microsoft.com/office/drawing/2014/main" id="{45E124D9-5852-CE2C-402D-3BC409EA00F9}"/>
              </a:ext>
            </a:extLst>
          </p:cNvPr>
          <p:cNvSpPr/>
          <p:nvPr/>
        </p:nvSpPr>
        <p:spPr>
          <a:xfrm>
            <a:off x="3624352" y="4806475"/>
            <a:ext cx="1201479" cy="218600"/>
          </a:xfrm>
          <a:prstGeom prst="rect">
            <a:avLst/>
          </a:prstGeom>
          <a:solidFill>
            <a:srgbClr val="508130"/>
          </a:solidFill>
          <a:ln w="19050" cap="flat" cmpd="sng" algn="ctr">
            <a:no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FFFFFF"/>
                </a:solidFill>
                <a:effectLst/>
                <a:uLnTx/>
                <a:uFillTx/>
                <a:latin typeface="BMWGroupTN Condensed"/>
                <a:ea typeface="+mn-ea"/>
                <a:cs typeface="+mn-cs"/>
              </a:rPr>
              <a:t>Cloud</a:t>
            </a:r>
          </a:p>
        </p:txBody>
      </p:sp>
      <p:sp>
        <p:nvSpPr>
          <p:cNvPr id="44" name="Rectangle 43">
            <a:extLst>
              <a:ext uri="{FF2B5EF4-FFF2-40B4-BE49-F238E27FC236}">
                <a16:creationId xmlns:a16="http://schemas.microsoft.com/office/drawing/2014/main" id="{3D67E1A8-2E3A-3D27-A4D6-4C2E1D6AD787}"/>
              </a:ext>
            </a:extLst>
          </p:cNvPr>
          <p:cNvSpPr/>
          <p:nvPr/>
        </p:nvSpPr>
        <p:spPr>
          <a:xfrm>
            <a:off x="7249958" y="4175320"/>
            <a:ext cx="1201479" cy="218600"/>
          </a:xfrm>
          <a:prstGeom prst="rect">
            <a:avLst/>
          </a:prstGeom>
          <a:solidFill>
            <a:srgbClr val="508130"/>
          </a:solidFill>
          <a:ln w="19050" cap="flat" cmpd="sng" algn="ctr">
            <a:no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FFFFFF"/>
                </a:solidFill>
                <a:effectLst/>
                <a:uLnTx/>
                <a:uFillTx/>
                <a:latin typeface="BMWGroupTN Condensed"/>
                <a:ea typeface="+mn-ea"/>
                <a:cs typeface="+mn-cs"/>
              </a:rPr>
              <a:t>Hosted OS</a:t>
            </a:r>
          </a:p>
        </p:txBody>
      </p:sp>
      <p:sp>
        <p:nvSpPr>
          <p:cNvPr id="45" name="Rectangle 44">
            <a:extLst>
              <a:ext uri="{FF2B5EF4-FFF2-40B4-BE49-F238E27FC236}">
                <a16:creationId xmlns:a16="http://schemas.microsoft.com/office/drawing/2014/main" id="{3D44FCD4-B426-7FE2-0931-19800690B043}"/>
              </a:ext>
            </a:extLst>
          </p:cNvPr>
          <p:cNvSpPr/>
          <p:nvPr/>
        </p:nvSpPr>
        <p:spPr>
          <a:xfrm>
            <a:off x="7249958" y="4485233"/>
            <a:ext cx="1201479" cy="218600"/>
          </a:xfrm>
          <a:prstGeom prst="rect">
            <a:avLst/>
          </a:prstGeom>
          <a:solidFill>
            <a:srgbClr val="508130"/>
          </a:solidFill>
          <a:ln w="19050" cap="flat" cmpd="sng" algn="ctr">
            <a:no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BMWGroupTN Condensed"/>
                <a:ea typeface="+mn-ea"/>
                <a:cs typeface="+mn-cs"/>
              </a:rPr>
              <a:t>Native OS</a:t>
            </a:r>
          </a:p>
        </p:txBody>
      </p:sp>
      <p:sp>
        <p:nvSpPr>
          <p:cNvPr id="46" name="Rectangle 45">
            <a:extLst>
              <a:ext uri="{FF2B5EF4-FFF2-40B4-BE49-F238E27FC236}">
                <a16:creationId xmlns:a16="http://schemas.microsoft.com/office/drawing/2014/main" id="{D6DC9D10-3291-E766-4AF7-2202CF654A1E}"/>
              </a:ext>
            </a:extLst>
          </p:cNvPr>
          <p:cNvSpPr/>
          <p:nvPr/>
        </p:nvSpPr>
        <p:spPr>
          <a:xfrm>
            <a:off x="7249958" y="4785993"/>
            <a:ext cx="1201479" cy="218600"/>
          </a:xfrm>
          <a:prstGeom prst="rect">
            <a:avLst/>
          </a:prstGeom>
          <a:solidFill>
            <a:srgbClr val="508130"/>
          </a:solidFill>
          <a:ln w="19050" cap="flat" cmpd="sng" algn="ctr">
            <a:no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BMWGroupTN Condensed"/>
                <a:ea typeface="+mn-ea"/>
                <a:cs typeface="+mn-cs"/>
              </a:rPr>
              <a:t>AI</a:t>
            </a:r>
          </a:p>
        </p:txBody>
      </p:sp>
      <p:cxnSp>
        <p:nvCxnSpPr>
          <p:cNvPr id="47" name="Straight Connector 46">
            <a:extLst>
              <a:ext uri="{FF2B5EF4-FFF2-40B4-BE49-F238E27FC236}">
                <a16:creationId xmlns:a16="http://schemas.microsoft.com/office/drawing/2014/main" id="{4D071635-3EBA-9935-7C11-3343B11797EC}"/>
              </a:ext>
            </a:extLst>
          </p:cNvPr>
          <p:cNvCxnSpPr>
            <a:stCxn id="41" idx="3"/>
          </p:cNvCxnSpPr>
          <p:nvPr/>
        </p:nvCxnSpPr>
        <p:spPr>
          <a:xfrm>
            <a:off x="4834781" y="4284620"/>
            <a:ext cx="601084" cy="200613"/>
          </a:xfrm>
          <a:prstGeom prst="line">
            <a:avLst/>
          </a:prstGeom>
          <a:noFill/>
          <a:ln w="19050" cap="flat" cmpd="sng" algn="ctr">
            <a:solidFill>
              <a:srgbClr val="FFFFFF"/>
            </a:solidFill>
            <a:prstDash val="solid"/>
            <a:miter lim="800000"/>
            <a:tailEnd type="none"/>
          </a:ln>
          <a:effectLst/>
        </p:spPr>
      </p:cxnSp>
      <p:cxnSp>
        <p:nvCxnSpPr>
          <p:cNvPr id="48" name="Straight Connector 47">
            <a:extLst>
              <a:ext uri="{FF2B5EF4-FFF2-40B4-BE49-F238E27FC236}">
                <a16:creationId xmlns:a16="http://schemas.microsoft.com/office/drawing/2014/main" id="{D9289006-0C35-B3EE-6FEC-6D53D099EA46}"/>
              </a:ext>
            </a:extLst>
          </p:cNvPr>
          <p:cNvCxnSpPr>
            <a:cxnSpLocks/>
          </p:cNvCxnSpPr>
          <p:nvPr/>
        </p:nvCxnSpPr>
        <p:spPr>
          <a:xfrm>
            <a:off x="4834781" y="4605363"/>
            <a:ext cx="524939" cy="30255"/>
          </a:xfrm>
          <a:prstGeom prst="line">
            <a:avLst/>
          </a:prstGeom>
          <a:noFill/>
          <a:ln w="19050" cap="flat" cmpd="sng" algn="ctr">
            <a:solidFill>
              <a:srgbClr val="FFFFFF"/>
            </a:solidFill>
            <a:prstDash val="solid"/>
            <a:miter lim="800000"/>
            <a:tailEnd type="none"/>
          </a:ln>
          <a:effectLst/>
        </p:spPr>
      </p:cxnSp>
      <p:cxnSp>
        <p:nvCxnSpPr>
          <p:cNvPr id="49" name="Straight Connector 48">
            <a:extLst>
              <a:ext uri="{FF2B5EF4-FFF2-40B4-BE49-F238E27FC236}">
                <a16:creationId xmlns:a16="http://schemas.microsoft.com/office/drawing/2014/main" id="{DB5E4C48-ED50-8143-0C3A-90EFF0FFF331}"/>
              </a:ext>
            </a:extLst>
          </p:cNvPr>
          <p:cNvCxnSpPr>
            <a:cxnSpLocks/>
          </p:cNvCxnSpPr>
          <p:nvPr/>
        </p:nvCxnSpPr>
        <p:spPr>
          <a:xfrm flipV="1">
            <a:off x="4834781" y="4818273"/>
            <a:ext cx="524939" cy="123088"/>
          </a:xfrm>
          <a:prstGeom prst="line">
            <a:avLst/>
          </a:prstGeom>
          <a:noFill/>
          <a:ln w="19050" cap="flat" cmpd="sng" algn="ctr">
            <a:solidFill>
              <a:srgbClr val="FFFFFF"/>
            </a:solidFill>
            <a:prstDash val="solid"/>
            <a:miter lim="800000"/>
            <a:tailEnd type="none"/>
          </a:ln>
          <a:effectLst/>
        </p:spPr>
      </p:cxnSp>
      <p:cxnSp>
        <p:nvCxnSpPr>
          <p:cNvPr id="50" name="Straight Connector 49">
            <a:extLst>
              <a:ext uri="{FF2B5EF4-FFF2-40B4-BE49-F238E27FC236}">
                <a16:creationId xmlns:a16="http://schemas.microsoft.com/office/drawing/2014/main" id="{993E5752-30B0-EE7C-5EEC-CB04C2FDDA15}"/>
              </a:ext>
            </a:extLst>
          </p:cNvPr>
          <p:cNvCxnSpPr>
            <a:cxnSpLocks/>
          </p:cNvCxnSpPr>
          <p:nvPr/>
        </p:nvCxnSpPr>
        <p:spPr>
          <a:xfrm flipV="1">
            <a:off x="6719916" y="4287615"/>
            <a:ext cx="524939" cy="303133"/>
          </a:xfrm>
          <a:prstGeom prst="line">
            <a:avLst/>
          </a:prstGeom>
          <a:noFill/>
          <a:ln w="19050" cap="flat" cmpd="sng" algn="ctr">
            <a:solidFill>
              <a:srgbClr val="FFFFFF"/>
            </a:solidFill>
            <a:prstDash val="solid"/>
            <a:miter lim="800000"/>
            <a:tailEnd type="none"/>
          </a:ln>
          <a:effectLst/>
        </p:spPr>
      </p:cxnSp>
      <p:cxnSp>
        <p:nvCxnSpPr>
          <p:cNvPr id="51" name="Straight Connector 50">
            <a:extLst>
              <a:ext uri="{FF2B5EF4-FFF2-40B4-BE49-F238E27FC236}">
                <a16:creationId xmlns:a16="http://schemas.microsoft.com/office/drawing/2014/main" id="{E51E3D92-15E2-CF45-4683-F354643A40CC}"/>
              </a:ext>
            </a:extLst>
          </p:cNvPr>
          <p:cNvCxnSpPr>
            <a:cxnSpLocks/>
            <a:endCxn id="45" idx="1"/>
          </p:cNvCxnSpPr>
          <p:nvPr/>
        </p:nvCxnSpPr>
        <p:spPr>
          <a:xfrm flipV="1">
            <a:off x="6727070" y="4594533"/>
            <a:ext cx="522888" cy="98872"/>
          </a:xfrm>
          <a:prstGeom prst="line">
            <a:avLst/>
          </a:prstGeom>
          <a:noFill/>
          <a:ln w="19050" cap="flat" cmpd="sng" algn="ctr">
            <a:solidFill>
              <a:srgbClr val="FFFFFF"/>
            </a:solidFill>
            <a:prstDash val="solid"/>
            <a:miter lim="800000"/>
            <a:tailEnd type="none"/>
          </a:ln>
          <a:effectLst/>
        </p:spPr>
      </p:cxnSp>
      <p:cxnSp>
        <p:nvCxnSpPr>
          <p:cNvPr id="52" name="Straight Connector 51">
            <a:extLst>
              <a:ext uri="{FF2B5EF4-FFF2-40B4-BE49-F238E27FC236}">
                <a16:creationId xmlns:a16="http://schemas.microsoft.com/office/drawing/2014/main" id="{2FA28C16-FC30-7595-DABC-68D350268323}"/>
              </a:ext>
            </a:extLst>
          </p:cNvPr>
          <p:cNvCxnSpPr>
            <a:cxnSpLocks/>
            <a:endCxn id="46" idx="1"/>
          </p:cNvCxnSpPr>
          <p:nvPr/>
        </p:nvCxnSpPr>
        <p:spPr>
          <a:xfrm>
            <a:off x="6764525" y="4784718"/>
            <a:ext cx="485433" cy="110575"/>
          </a:xfrm>
          <a:prstGeom prst="line">
            <a:avLst/>
          </a:prstGeom>
          <a:noFill/>
          <a:ln w="19050" cap="flat" cmpd="sng" algn="ctr">
            <a:solidFill>
              <a:srgbClr val="FFFFFF"/>
            </a:solidFill>
            <a:prstDash val="solid"/>
            <a:miter lim="800000"/>
            <a:tailEnd type="none"/>
          </a:ln>
          <a:effectLst/>
        </p:spPr>
      </p:cxnSp>
      <p:sp>
        <p:nvSpPr>
          <p:cNvPr id="53" name="Slide Number Placeholder 1">
            <a:extLst>
              <a:ext uri="{FF2B5EF4-FFF2-40B4-BE49-F238E27FC236}">
                <a16:creationId xmlns:a16="http://schemas.microsoft.com/office/drawing/2014/main" id="{24D41EB4-1BCC-D942-8C90-AB76166DDD71}"/>
              </a:ext>
            </a:extLst>
          </p:cNvPr>
          <p:cNvSpPr>
            <a:spLocks noGrp="1"/>
          </p:cNvSpPr>
          <p:nvPr>
            <p:ph type="sldNum" sz="quarter" idx="12"/>
          </p:nvPr>
        </p:nvSpPr>
        <p:spPr>
          <a:xfrm>
            <a:off x="7413171" y="642992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B1C3"/>
                </a:solidFill>
                <a:effectLst/>
                <a:uLnTx/>
                <a:uFillTx/>
                <a:latin typeface="Calibri" panose="020F0502020204030204"/>
                <a:ea typeface="+mn-ea"/>
                <a:cs typeface="Arial" panose="020B0604020202020204" pitchFamily="34" charset="0"/>
              </a:rPr>
              <a:t>| </a:t>
            </a:r>
            <a:fld id="{97E3EC9A-AD8E-CE43-92AF-1947DAEDBBCC}" type="slidenum">
              <a:rPr kumimoji="0" lang="en-US" sz="1200" b="0" i="0" u="none" strike="noStrike" kern="1200" cap="none" spc="0" normalizeH="0" baseline="0" noProof="0" smtClean="0">
                <a:ln>
                  <a:noFill/>
                </a:ln>
                <a:solidFill>
                  <a:srgbClr val="000000">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srgbClr val="000000">
                  <a:tint val="75000"/>
                </a:srgbClr>
              </a:solidFill>
              <a:effectLst/>
              <a:uLnTx/>
              <a:uFillTx/>
              <a:latin typeface="Calibri" panose="020F0502020204030204"/>
              <a:ea typeface="+mn-ea"/>
              <a:cs typeface="+mn-cs"/>
            </a:endParaRPr>
          </a:p>
        </p:txBody>
      </p:sp>
      <p:sp>
        <p:nvSpPr>
          <p:cNvPr id="32" name="Pfeil: Fünfeck 16">
            <a:extLst>
              <a:ext uri="{FF2B5EF4-FFF2-40B4-BE49-F238E27FC236}">
                <a16:creationId xmlns:a16="http://schemas.microsoft.com/office/drawing/2014/main" id="{18502F76-5ACB-DD0F-32FC-042CAE0F3E06}"/>
              </a:ext>
            </a:extLst>
          </p:cNvPr>
          <p:cNvSpPr/>
          <p:nvPr/>
        </p:nvSpPr>
        <p:spPr>
          <a:xfrm>
            <a:off x="124320" y="4215177"/>
            <a:ext cx="2695246" cy="850006"/>
          </a:xfrm>
          <a:prstGeom prst="homePlate">
            <a:avLst>
              <a:gd name="adj" fmla="val 25817"/>
            </a:avLst>
          </a:prstGeom>
          <a:solidFill>
            <a:srgbClr val="035970"/>
          </a:solidFill>
          <a:ln w="19050" cap="flat" cmpd="sng" algn="ctr">
            <a:solidFill>
              <a:srgbClr val="FFFFFF"/>
            </a:solidFill>
            <a:prstDash val="solid"/>
            <a:miter lim="800000"/>
          </a:ln>
          <a:effectLst/>
        </p:spPr>
        <p:txBody>
          <a:bodyPr rtlCol="0" anchor="ctr"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rgbClr val="FFFFFF"/>
                </a:solidFill>
                <a:effectLst/>
                <a:uLnTx/>
                <a:uFillTx/>
                <a:latin typeface="BMWGroupTN Condensed"/>
                <a:ea typeface="+mn-ea"/>
                <a:cs typeface="+mn-cs"/>
              </a:rPr>
              <a:t>In-Scope Touchpoints </a:t>
            </a:r>
          </a:p>
        </p:txBody>
      </p:sp>
      <p:sp>
        <p:nvSpPr>
          <p:cNvPr id="24" name="Textfeld 23">
            <a:extLst>
              <a:ext uri="{FF2B5EF4-FFF2-40B4-BE49-F238E27FC236}">
                <a16:creationId xmlns:a16="http://schemas.microsoft.com/office/drawing/2014/main" id="{61F7037D-8706-7DA0-6398-81559C476318}"/>
              </a:ext>
            </a:extLst>
          </p:cNvPr>
          <p:cNvSpPr txBox="1"/>
          <p:nvPr/>
        </p:nvSpPr>
        <p:spPr>
          <a:xfrm>
            <a:off x="6526853" y="2375715"/>
            <a:ext cx="1487228"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000000"/>
                </a:solidFill>
                <a:effectLst/>
                <a:uLnTx/>
                <a:uFillTx/>
                <a:latin typeface="BMWGroupTN Condensed"/>
                <a:ea typeface="+mn-ea"/>
                <a:cs typeface="+mn-cs"/>
              </a:rPr>
              <a:t>AOSP App Framework </a:t>
            </a:r>
            <a:r>
              <a:rPr kumimoji="0" lang="de-DE" sz="1200" b="0" i="0" u="none" strike="noStrike" kern="0" cap="none" spc="0" normalizeH="0" baseline="0" noProof="0" dirty="0" err="1">
                <a:ln>
                  <a:noFill/>
                </a:ln>
                <a:solidFill>
                  <a:srgbClr val="000000"/>
                </a:solidFill>
                <a:effectLst/>
                <a:uLnTx/>
                <a:uFillTx/>
                <a:latin typeface="BMWGroupTN Condensed"/>
                <a:ea typeface="+mn-ea"/>
                <a:cs typeface="+mn-cs"/>
              </a:rPr>
              <a:t>Standardization</a:t>
            </a:r>
            <a:endParaRPr kumimoji="0" lang="de-DE" sz="1200" b="0" i="0" u="none" strike="noStrike" kern="0" cap="none" spc="0" normalizeH="0" baseline="0" noProof="0" dirty="0">
              <a:ln>
                <a:noFill/>
              </a:ln>
              <a:solidFill>
                <a:srgbClr val="000000"/>
              </a:solidFill>
              <a:effectLst/>
              <a:uLnTx/>
              <a:uFillTx/>
              <a:latin typeface="BMWGroupTN Condensed"/>
              <a:ea typeface="+mn-ea"/>
              <a:cs typeface="+mn-cs"/>
            </a:endParaRPr>
          </a:p>
        </p:txBody>
      </p:sp>
      <p:sp>
        <p:nvSpPr>
          <p:cNvPr id="25" name="Rechteck 24">
            <a:extLst>
              <a:ext uri="{FF2B5EF4-FFF2-40B4-BE49-F238E27FC236}">
                <a16:creationId xmlns:a16="http://schemas.microsoft.com/office/drawing/2014/main" id="{A5B4B72F-78BD-B12D-C8BD-4F110D440774}"/>
              </a:ext>
            </a:extLst>
          </p:cNvPr>
          <p:cNvSpPr/>
          <p:nvPr/>
        </p:nvSpPr>
        <p:spPr>
          <a:xfrm>
            <a:off x="6576013" y="2277970"/>
            <a:ext cx="1404161" cy="1706563"/>
          </a:xfrm>
          <a:prstGeom prst="rect">
            <a:avLst/>
          </a:prstGeom>
          <a:gradFill flip="none" rotWithShape="1">
            <a:gsLst>
              <a:gs pos="50000">
                <a:schemeClr val="accent6">
                  <a:lumMod val="20000"/>
                  <a:lumOff val="80000"/>
                  <a:alpha val="20000"/>
                </a:schemeClr>
              </a:gs>
              <a:gs pos="100000">
                <a:srgbClr val="C00000"/>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215835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355983" y="2507149"/>
            <a:ext cx="6640129" cy="570516"/>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lt1"/>
              </a:buClr>
              <a:buSzPct val="100000"/>
              <a:buFont typeface="Calibri"/>
              <a:buNone/>
            </a:pPr>
            <a:r>
              <a:rPr lang="en-US" b="0" dirty="0"/>
              <a:t>AGENDA</a:t>
            </a:r>
            <a:endParaRPr b="0" dirty="0"/>
          </a:p>
        </p:txBody>
      </p:sp>
    </p:spTree>
    <p:extLst>
      <p:ext uri="{BB962C8B-B14F-4D97-AF65-F5344CB8AC3E}">
        <p14:creationId xmlns:p14="http://schemas.microsoft.com/office/powerpoint/2010/main" val="18875533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2"/>
          <p:cNvSpPr txBox="1">
            <a:spLocks noGrp="1"/>
          </p:cNvSpPr>
          <p:nvPr>
            <p:ph type="title"/>
          </p:nvPr>
        </p:nvSpPr>
        <p:spPr>
          <a:xfrm>
            <a:off x="354724" y="365125"/>
            <a:ext cx="10515600" cy="62284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600"/>
              <a:buFont typeface="Calibri"/>
              <a:buNone/>
            </a:pPr>
            <a:r>
              <a:rPr lang="de-DE" dirty="0">
                <a:latin typeface="Calibri" panose="020F0502020204030204" pitchFamily="34" charset="0"/>
                <a:cs typeface="Calibri" panose="020F0502020204030204" pitchFamily="34" charset="0"/>
              </a:rPr>
              <a:t>Agenda </a:t>
            </a:r>
            <a:r>
              <a:rPr lang="de-DE" dirty="0" err="1">
                <a:latin typeface="Calibri" panose="020F0502020204030204" pitchFamily="34" charset="0"/>
                <a:cs typeface="Calibri" panose="020F0502020204030204" pitchFamily="34" charset="0"/>
              </a:rPr>
              <a:t>morning</a:t>
            </a:r>
            <a:r>
              <a:rPr lang="de-DE" dirty="0">
                <a:latin typeface="Calibri" panose="020F0502020204030204" pitchFamily="34" charset="0"/>
                <a:cs typeface="Calibri" panose="020F0502020204030204" pitchFamily="34" charset="0"/>
              </a:rPr>
              <a:t>.</a:t>
            </a:r>
            <a:endParaRPr dirty="0">
              <a:latin typeface="Calibri" panose="020F0502020204030204" pitchFamily="34" charset="0"/>
              <a:cs typeface="Calibri" panose="020F0502020204030204" pitchFamily="34" charset="0"/>
            </a:endParaRPr>
          </a:p>
        </p:txBody>
      </p:sp>
      <p:grpSp>
        <p:nvGrpSpPr>
          <p:cNvPr id="85" name="Group 8">
            <a:extLst>
              <a:ext uri="{FF2B5EF4-FFF2-40B4-BE49-F238E27FC236}">
                <a16:creationId xmlns:a16="http://schemas.microsoft.com/office/drawing/2014/main" id="{633C3D5D-D3AD-6791-9173-33A4FF02E6CB}"/>
              </a:ext>
            </a:extLst>
          </p:cNvPr>
          <p:cNvGrpSpPr/>
          <p:nvPr/>
        </p:nvGrpSpPr>
        <p:grpSpPr>
          <a:xfrm>
            <a:off x="633046" y="1636198"/>
            <a:ext cx="10911254" cy="844893"/>
            <a:chOff x="633046" y="1636198"/>
            <a:chExt cx="10911254" cy="844893"/>
          </a:xfrm>
        </p:grpSpPr>
        <p:sp>
          <p:nvSpPr>
            <p:cNvPr id="86" name="Rectangle 5">
              <a:extLst>
                <a:ext uri="{FF2B5EF4-FFF2-40B4-BE49-F238E27FC236}">
                  <a16:creationId xmlns:a16="http://schemas.microsoft.com/office/drawing/2014/main" id="{786A236D-3AC9-EB2F-78A5-516D113D39B1}"/>
                </a:ext>
              </a:extLst>
            </p:cNvPr>
            <p:cNvSpPr/>
            <p:nvPr/>
          </p:nvSpPr>
          <p:spPr>
            <a:xfrm>
              <a:off x="633046" y="2409091"/>
              <a:ext cx="10911254" cy="72000"/>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US" sz="1800" b="0" i="0" u="none" baseline="0" dirty="0" err="1">
                <a:solidFill>
                  <a:srgbClr val="666666"/>
                </a:solidFill>
                <a:latin typeface="Calibri" panose="020F0502020204030204" pitchFamily="34" charset="0"/>
                <a:cs typeface="Calibri" panose="020F0502020204030204" pitchFamily="34" charset="0"/>
              </a:endParaRPr>
            </a:p>
          </p:txBody>
        </p:sp>
        <p:sp>
          <p:nvSpPr>
            <p:cNvPr id="87" name="Rectangle 4">
              <a:extLst>
                <a:ext uri="{FF2B5EF4-FFF2-40B4-BE49-F238E27FC236}">
                  <a16:creationId xmlns:a16="http://schemas.microsoft.com/office/drawing/2014/main" id="{70AC8DDD-C38C-DA73-C0CC-3ABCAB47F8B1}"/>
                </a:ext>
              </a:extLst>
            </p:cNvPr>
            <p:cNvSpPr/>
            <p:nvPr/>
          </p:nvSpPr>
          <p:spPr>
            <a:xfrm>
              <a:off x="782514" y="1636198"/>
              <a:ext cx="316523" cy="80889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en-US" sz="2000" b="1" i="0" u="none" baseline="0" dirty="0">
                  <a:solidFill>
                    <a:schemeClr val="bg1"/>
                  </a:solidFill>
                  <a:latin typeface="Calibri" panose="020F0502020204030204" pitchFamily="34" charset="0"/>
                  <a:cs typeface="Calibri" panose="020F0502020204030204" pitchFamily="34" charset="0"/>
                </a:rPr>
                <a:t>1</a:t>
              </a:r>
            </a:p>
          </p:txBody>
        </p:sp>
        <p:sp>
          <p:nvSpPr>
            <p:cNvPr id="88" name="Rectangle 7">
              <a:extLst>
                <a:ext uri="{FF2B5EF4-FFF2-40B4-BE49-F238E27FC236}">
                  <a16:creationId xmlns:a16="http://schemas.microsoft.com/office/drawing/2014/main" id="{0AA0D25C-BC5D-1D4E-3B7B-579BC80C3834}"/>
                </a:ext>
              </a:extLst>
            </p:cNvPr>
            <p:cNvSpPr/>
            <p:nvPr/>
          </p:nvSpPr>
          <p:spPr>
            <a:xfrm>
              <a:off x="1169377" y="1636198"/>
              <a:ext cx="10374923" cy="7728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en-US" sz="2800" b="1" i="0" u="none" baseline="0" dirty="0">
                  <a:solidFill>
                    <a:schemeClr val="tx1"/>
                  </a:solidFill>
                  <a:latin typeface="Calibri" panose="020F0502020204030204" pitchFamily="34" charset="0"/>
                  <a:cs typeface="Calibri" panose="020F0502020204030204" pitchFamily="34" charset="0"/>
                </a:rPr>
                <a:t>10:00 - 10:30: Election Co-Chairs</a:t>
              </a:r>
            </a:p>
          </p:txBody>
        </p:sp>
      </p:grpSp>
      <p:grpSp>
        <p:nvGrpSpPr>
          <p:cNvPr id="91" name="Group 9">
            <a:extLst>
              <a:ext uri="{FF2B5EF4-FFF2-40B4-BE49-F238E27FC236}">
                <a16:creationId xmlns:a16="http://schemas.microsoft.com/office/drawing/2014/main" id="{35928DAF-B6AD-7014-AAB9-94F7E155502B}"/>
              </a:ext>
            </a:extLst>
          </p:cNvPr>
          <p:cNvGrpSpPr/>
          <p:nvPr/>
        </p:nvGrpSpPr>
        <p:grpSpPr>
          <a:xfrm>
            <a:off x="633046" y="2801283"/>
            <a:ext cx="10911254" cy="844893"/>
            <a:chOff x="633046" y="1636198"/>
            <a:chExt cx="10911254" cy="844893"/>
          </a:xfrm>
        </p:grpSpPr>
        <p:sp>
          <p:nvSpPr>
            <p:cNvPr id="92" name="Rectangle 10">
              <a:extLst>
                <a:ext uri="{FF2B5EF4-FFF2-40B4-BE49-F238E27FC236}">
                  <a16:creationId xmlns:a16="http://schemas.microsoft.com/office/drawing/2014/main" id="{A183947D-534A-508A-50F5-58770CA48296}"/>
                </a:ext>
              </a:extLst>
            </p:cNvPr>
            <p:cNvSpPr/>
            <p:nvPr/>
          </p:nvSpPr>
          <p:spPr>
            <a:xfrm>
              <a:off x="633046" y="2409091"/>
              <a:ext cx="10911254" cy="72000"/>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US" sz="1800" b="0" i="0" u="none" baseline="0" dirty="0" err="1">
                <a:solidFill>
                  <a:srgbClr val="666666"/>
                </a:solidFill>
                <a:latin typeface="Calibri" panose="020F0502020204030204" pitchFamily="34" charset="0"/>
                <a:cs typeface="Calibri" panose="020F0502020204030204" pitchFamily="34" charset="0"/>
              </a:endParaRPr>
            </a:p>
          </p:txBody>
        </p:sp>
        <p:sp>
          <p:nvSpPr>
            <p:cNvPr id="93" name="Rectangle 11">
              <a:extLst>
                <a:ext uri="{FF2B5EF4-FFF2-40B4-BE49-F238E27FC236}">
                  <a16:creationId xmlns:a16="http://schemas.microsoft.com/office/drawing/2014/main" id="{A03E4124-D5CF-1706-633E-F9C1C4B2011B}"/>
                </a:ext>
              </a:extLst>
            </p:cNvPr>
            <p:cNvSpPr/>
            <p:nvPr/>
          </p:nvSpPr>
          <p:spPr>
            <a:xfrm>
              <a:off x="782514" y="1636198"/>
              <a:ext cx="316523" cy="80889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en-US" sz="2000" b="1" i="0" u="none" baseline="0" dirty="0">
                  <a:solidFill>
                    <a:schemeClr val="bg1"/>
                  </a:solidFill>
                  <a:latin typeface="Calibri" panose="020F0502020204030204" pitchFamily="34" charset="0"/>
                  <a:cs typeface="Calibri" panose="020F0502020204030204" pitchFamily="34" charset="0"/>
                </a:rPr>
                <a:t>2</a:t>
              </a:r>
            </a:p>
          </p:txBody>
        </p:sp>
        <p:sp>
          <p:nvSpPr>
            <p:cNvPr id="94" name="Rectangle 12">
              <a:extLst>
                <a:ext uri="{FF2B5EF4-FFF2-40B4-BE49-F238E27FC236}">
                  <a16:creationId xmlns:a16="http://schemas.microsoft.com/office/drawing/2014/main" id="{F8636CD2-1612-D6B5-9B42-FBC73CF8CE47}"/>
                </a:ext>
              </a:extLst>
            </p:cNvPr>
            <p:cNvSpPr/>
            <p:nvPr/>
          </p:nvSpPr>
          <p:spPr>
            <a:xfrm>
              <a:off x="1169377" y="1636198"/>
              <a:ext cx="10374923" cy="7728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chemeClr val="tx1"/>
                  </a:solidFill>
                  <a:latin typeface="Calibri" panose="020F0502020204030204" pitchFamily="34" charset="0"/>
                  <a:cs typeface="Calibri" panose="020F0502020204030204" pitchFamily="34" charset="0"/>
                </a:rPr>
                <a:t>10:30 - 11:30: Meeting cadence &amp; next steps</a:t>
              </a:r>
            </a:p>
          </p:txBody>
        </p:sp>
      </p:grpSp>
      <p:grpSp>
        <p:nvGrpSpPr>
          <p:cNvPr id="95" name="Group 13">
            <a:extLst>
              <a:ext uri="{FF2B5EF4-FFF2-40B4-BE49-F238E27FC236}">
                <a16:creationId xmlns:a16="http://schemas.microsoft.com/office/drawing/2014/main" id="{A579AFD5-8EC9-22FA-4387-6AB862D2D818}"/>
              </a:ext>
            </a:extLst>
          </p:cNvPr>
          <p:cNvGrpSpPr/>
          <p:nvPr/>
        </p:nvGrpSpPr>
        <p:grpSpPr>
          <a:xfrm>
            <a:off x="633046" y="3966368"/>
            <a:ext cx="10911254" cy="844893"/>
            <a:chOff x="633046" y="1636198"/>
            <a:chExt cx="10911254" cy="844893"/>
          </a:xfrm>
        </p:grpSpPr>
        <p:sp>
          <p:nvSpPr>
            <p:cNvPr id="96" name="Rectangle 14">
              <a:extLst>
                <a:ext uri="{FF2B5EF4-FFF2-40B4-BE49-F238E27FC236}">
                  <a16:creationId xmlns:a16="http://schemas.microsoft.com/office/drawing/2014/main" id="{34769FBB-CA03-F3B6-976D-C45188BBB0CB}"/>
                </a:ext>
              </a:extLst>
            </p:cNvPr>
            <p:cNvSpPr/>
            <p:nvPr/>
          </p:nvSpPr>
          <p:spPr>
            <a:xfrm>
              <a:off x="633046" y="2409091"/>
              <a:ext cx="10911254" cy="72000"/>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US" sz="1800" b="0" i="0" u="none" baseline="0" dirty="0" err="1">
                <a:solidFill>
                  <a:srgbClr val="666666"/>
                </a:solidFill>
                <a:latin typeface="Calibri" panose="020F0502020204030204" pitchFamily="34" charset="0"/>
                <a:cs typeface="Calibri" panose="020F0502020204030204" pitchFamily="34" charset="0"/>
              </a:endParaRPr>
            </a:p>
          </p:txBody>
        </p:sp>
        <p:sp>
          <p:nvSpPr>
            <p:cNvPr id="97" name="Rectangle 15">
              <a:extLst>
                <a:ext uri="{FF2B5EF4-FFF2-40B4-BE49-F238E27FC236}">
                  <a16:creationId xmlns:a16="http://schemas.microsoft.com/office/drawing/2014/main" id="{156AC369-4A9A-7764-38AF-51F34DA77946}"/>
                </a:ext>
              </a:extLst>
            </p:cNvPr>
            <p:cNvSpPr/>
            <p:nvPr/>
          </p:nvSpPr>
          <p:spPr>
            <a:xfrm>
              <a:off x="782514" y="1636198"/>
              <a:ext cx="316523" cy="80889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en-US" sz="2000" b="1" i="0" u="none" baseline="0" dirty="0">
                  <a:solidFill>
                    <a:schemeClr val="bg1"/>
                  </a:solidFill>
                  <a:latin typeface="Calibri" panose="020F0502020204030204" pitchFamily="34" charset="0"/>
                  <a:cs typeface="Calibri" panose="020F0502020204030204" pitchFamily="34" charset="0"/>
                </a:rPr>
                <a:t>3</a:t>
              </a:r>
            </a:p>
          </p:txBody>
        </p:sp>
        <p:sp>
          <p:nvSpPr>
            <p:cNvPr id="98" name="Rectangle 16">
              <a:extLst>
                <a:ext uri="{FF2B5EF4-FFF2-40B4-BE49-F238E27FC236}">
                  <a16:creationId xmlns:a16="http://schemas.microsoft.com/office/drawing/2014/main" id="{81AFA030-FFF3-3E58-42EA-D9020BABF669}"/>
                </a:ext>
              </a:extLst>
            </p:cNvPr>
            <p:cNvSpPr/>
            <p:nvPr/>
          </p:nvSpPr>
          <p:spPr>
            <a:xfrm>
              <a:off x="1169377" y="1636198"/>
              <a:ext cx="10374923" cy="7728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en-US" sz="2800" b="1" dirty="0">
                  <a:solidFill>
                    <a:schemeClr val="tx1"/>
                  </a:solidFill>
                  <a:latin typeface="Calibri" panose="020F0502020204030204" pitchFamily="34" charset="0"/>
                  <a:cs typeface="Calibri" panose="020F0502020204030204" pitchFamily="34" charset="0"/>
                </a:rPr>
                <a:t>11:30 - 12:15: Critical success factors for Expert Group</a:t>
              </a:r>
            </a:p>
          </p:txBody>
        </p:sp>
      </p:grpSp>
      <p:grpSp>
        <p:nvGrpSpPr>
          <p:cNvPr id="3" name="Group 13">
            <a:extLst>
              <a:ext uri="{FF2B5EF4-FFF2-40B4-BE49-F238E27FC236}">
                <a16:creationId xmlns:a16="http://schemas.microsoft.com/office/drawing/2014/main" id="{B360558C-B588-EFD1-9A4A-ABCD35B078A9}"/>
              </a:ext>
            </a:extLst>
          </p:cNvPr>
          <p:cNvGrpSpPr/>
          <p:nvPr/>
        </p:nvGrpSpPr>
        <p:grpSpPr>
          <a:xfrm>
            <a:off x="633046" y="5125707"/>
            <a:ext cx="10911254" cy="844893"/>
            <a:chOff x="633046" y="1636198"/>
            <a:chExt cx="10911254" cy="844893"/>
          </a:xfrm>
        </p:grpSpPr>
        <p:sp>
          <p:nvSpPr>
            <p:cNvPr id="4" name="Rectangle 14">
              <a:extLst>
                <a:ext uri="{FF2B5EF4-FFF2-40B4-BE49-F238E27FC236}">
                  <a16:creationId xmlns:a16="http://schemas.microsoft.com/office/drawing/2014/main" id="{BAA9FBE7-EFBF-07EF-8320-98A1ED827535}"/>
                </a:ext>
              </a:extLst>
            </p:cNvPr>
            <p:cNvSpPr/>
            <p:nvPr/>
          </p:nvSpPr>
          <p:spPr>
            <a:xfrm>
              <a:off x="633046" y="2409091"/>
              <a:ext cx="10911254" cy="72000"/>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US" sz="1800" b="0" i="0" u="none" baseline="0" dirty="0" err="1">
                <a:solidFill>
                  <a:srgbClr val="666666"/>
                </a:solidFill>
                <a:latin typeface="Calibri" panose="020F0502020204030204" pitchFamily="34" charset="0"/>
                <a:cs typeface="Calibri" panose="020F0502020204030204" pitchFamily="34" charset="0"/>
              </a:endParaRPr>
            </a:p>
          </p:txBody>
        </p:sp>
        <p:sp>
          <p:nvSpPr>
            <p:cNvPr id="5" name="Rectangle 15">
              <a:extLst>
                <a:ext uri="{FF2B5EF4-FFF2-40B4-BE49-F238E27FC236}">
                  <a16:creationId xmlns:a16="http://schemas.microsoft.com/office/drawing/2014/main" id="{D699C6D3-9CE8-0318-5841-1DF690B74328}"/>
                </a:ext>
              </a:extLst>
            </p:cNvPr>
            <p:cNvSpPr/>
            <p:nvPr/>
          </p:nvSpPr>
          <p:spPr>
            <a:xfrm>
              <a:off x="782514" y="1636198"/>
              <a:ext cx="316523" cy="80889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2000" b="1" i="0" u="none" baseline="0" dirty="0">
                <a:solidFill>
                  <a:schemeClr val="bg1"/>
                </a:solidFill>
                <a:latin typeface="Calibri" panose="020F0502020204030204" pitchFamily="34" charset="0"/>
                <a:cs typeface="Calibri" panose="020F0502020204030204" pitchFamily="34" charset="0"/>
              </a:endParaRPr>
            </a:p>
          </p:txBody>
        </p:sp>
        <p:sp>
          <p:nvSpPr>
            <p:cNvPr id="6" name="Rectangle 16">
              <a:extLst>
                <a:ext uri="{FF2B5EF4-FFF2-40B4-BE49-F238E27FC236}">
                  <a16:creationId xmlns:a16="http://schemas.microsoft.com/office/drawing/2014/main" id="{CF136B38-3CC0-9936-C769-27D0189B86B7}"/>
                </a:ext>
              </a:extLst>
            </p:cNvPr>
            <p:cNvSpPr/>
            <p:nvPr/>
          </p:nvSpPr>
          <p:spPr>
            <a:xfrm>
              <a:off x="1169377" y="1636198"/>
              <a:ext cx="10374923" cy="7728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en-US" sz="2800" b="1" i="1" dirty="0">
                  <a:solidFill>
                    <a:schemeClr val="accent1"/>
                  </a:solidFill>
                  <a:latin typeface="Calibri" panose="020F0502020204030204" pitchFamily="34" charset="0"/>
                  <a:cs typeface="Calibri" panose="020F0502020204030204" pitchFamily="34" charset="0"/>
                </a:rPr>
                <a:t>12:15 – 13:45: LUNCH </a:t>
              </a:r>
              <a:r>
                <a:rPr lang="en-US" sz="2800" b="1" i="1" dirty="0">
                  <a:solidFill>
                    <a:schemeClr val="accent1"/>
                  </a:solidFill>
                  <a:latin typeface="Calibri" panose="020F0502020204030204" pitchFamily="34" charset="0"/>
                  <a:cs typeface="Calibri" panose="020F0502020204030204" pitchFamily="34" charset="0"/>
                  <a:sym typeface="Wingdings" panose="05000000000000000000" pitchFamily="2" charset="2"/>
                </a:rPr>
                <a:t></a:t>
              </a:r>
              <a:endParaRPr lang="en-US" sz="2800" b="1" i="1" dirty="0">
                <a:solidFill>
                  <a:schemeClr val="accent1"/>
                </a:solidFill>
                <a:latin typeface="Calibri" panose="020F0502020204030204" pitchFamily="34" charset="0"/>
                <a:cs typeface="Calibri" panose="020F0502020204030204" pitchFamily="34" charset="0"/>
              </a:endParaRPr>
            </a:p>
          </p:txBody>
        </p:sp>
      </p:grpSp>
      <p:sp>
        <p:nvSpPr>
          <p:cNvPr id="2" name="Espace réservé du numéro de diapositive 2">
            <a:extLst>
              <a:ext uri="{FF2B5EF4-FFF2-40B4-BE49-F238E27FC236}">
                <a16:creationId xmlns:a16="http://schemas.microsoft.com/office/drawing/2014/main" id="{6CA58CCA-94A6-91E5-EBCE-8E90368003A4}"/>
              </a:ext>
            </a:extLst>
          </p:cNvPr>
          <p:cNvSpPr>
            <a:spLocks noGrp="1"/>
          </p:cNvSpPr>
          <p:nvPr>
            <p:ph type="sldNum" idx="12"/>
          </p:nvPr>
        </p:nvSpPr>
        <p:spPr>
          <a:xfrm>
            <a:off x="7413171" y="6429920"/>
            <a:ext cx="2743200" cy="365125"/>
          </a:xfrm>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15</a:t>
            </a:fld>
            <a:endParaRPr b="0">
              <a:solidFill>
                <a:srgbClr val="888888"/>
              </a:solidFill>
            </a:endParaRPr>
          </a:p>
        </p:txBody>
      </p:sp>
    </p:spTree>
    <p:extLst>
      <p:ext uri="{BB962C8B-B14F-4D97-AF65-F5344CB8AC3E}">
        <p14:creationId xmlns:p14="http://schemas.microsoft.com/office/powerpoint/2010/main" val="35711299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2"/>
          <p:cNvSpPr txBox="1">
            <a:spLocks noGrp="1"/>
          </p:cNvSpPr>
          <p:nvPr>
            <p:ph type="title"/>
          </p:nvPr>
        </p:nvSpPr>
        <p:spPr>
          <a:xfrm>
            <a:off x="354724" y="365125"/>
            <a:ext cx="10515600" cy="62284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600"/>
              <a:buFont typeface="Calibri"/>
              <a:buNone/>
            </a:pPr>
            <a:r>
              <a:rPr lang="de-DE" dirty="0">
                <a:latin typeface="Calibri" panose="020F0502020204030204" pitchFamily="34" charset="0"/>
                <a:cs typeface="Calibri" panose="020F0502020204030204" pitchFamily="34" charset="0"/>
              </a:rPr>
              <a:t>Agenda </a:t>
            </a:r>
            <a:r>
              <a:rPr lang="de-DE" dirty="0" err="1">
                <a:latin typeface="Calibri" panose="020F0502020204030204" pitchFamily="34" charset="0"/>
                <a:cs typeface="Calibri" panose="020F0502020204030204" pitchFamily="34" charset="0"/>
              </a:rPr>
              <a:t>afternoon</a:t>
            </a:r>
            <a:r>
              <a:rPr lang="de-DE" dirty="0">
                <a:latin typeface="Calibri" panose="020F0502020204030204" pitchFamily="34" charset="0"/>
                <a:cs typeface="Calibri" panose="020F0502020204030204" pitchFamily="34" charset="0"/>
              </a:rPr>
              <a:t>.</a:t>
            </a:r>
            <a:endParaRPr dirty="0">
              <a:latin typeface="Calibri" panose="020F0502020204030204" pitchFamily="34" charset="0"/>
              <a:cs typeface="Calibri" panose="020F0502020204030204" pitchFamily="34" charset="0"/>
            </a:endParaRPr>
          </a:p>
        </p:txBody>
      </p:sp>
      <p:grpSp>
        <p:nvGrpSpPr>
          <p:cNvPr id="85" name="Group 8">
            <a:extLst>
              <a:ext uri="{FF2B5EF4-FFF2-40B4-BE49-F238E27FC236}">
                <a16:creationId xmlns:a16="http://schemas.microsoft.com/office/drawing/2014/main" id="{633C3D5D-D3AD-6791-9173-33A4FF02E6CB}"/>
              </a:ext>
            </a:extLst>
          </p:cNvPr>
          <p:cNvGrpSpPr/>
          <p:nvPr/>
        </p:nvGrpSpPr>
        <p:grpSpPr>
          <a:xfrm>
            <a:off x="284698" y="843710"/>
            <a:ext cx="10911254" cy="539814"/>
            <a:chOff x="633046" y="1636198"/>
            <a:chExt cx="10911254" cy="844893"/>
          </a:xfrm>
        </p:grpSpPr>
        <p:sp>
          <p:nvSpPr>
            <p:cNvPr id="86" name="Rectangle 5">
              <a:extLst>
                <a:ext uri="{FF2B5EF4-FFF2-40B4-BE49-F238E27FC236}">
                  <a16:creationId xmlns:a16="http://schemas.microsoft.com/office/drawing/2014/main" id="{786A236D-3AC9-EB2F-78A5-516D113D39B1}"/>
                </a:ext>
              </a:extLst>
            </p:cNvPr>
            <p:cNvSpPr/>
            <p:nvPr/>
          </p:nvSpPr>
          <p:spPr>
            <a:xfrm>
              <a:off x="633046" y="2409091"/>
              <a:ext cx="10911254" cy="72000"/>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US" sz="1800" b="0" i="0" u="none" baseline="0" dirty="0" err="1">
                <a:solidFill>
                  <a:srgbClr val="666666"/>
                </a:solidFill>
                <a:latin typeface="Calibri" panose="020F0502020204030204" pitchFamily="34" charset="0"/>
                <a:cs typeface="Calibri" panose="020F0502020204030204" pitchFamily="34" charset="0"/>
              </a:endParaRPr>
            </a:p>
          </p:txBody>
        </p:sp>
        <p:sp>
          <p:nvSpPr>
            <p:cNvPr id="87" name="Rectangle 4">
              <a:extLst>
                <a:ext uri="{FF2B5EF4-FFF2-40B4-BE49-F238E27FC236}">
                  <a16:creationId xmlns:a16="http://schemas.microsoft.com/office/drawing/2014/main" id="{70AC8DDD-C38C-DA73-C0CC-3ABCAB47F8B1}"/>
                </a:ext>
              </a:extLst>
            </p:cNvPr>
            <p:cNvSpPr/>
            <p:nvPr/>
          </p:nvSpPr>
          <p:spPr>
            <a:xfrm>
              <a:off x="782514" y="1636198"/>
              <a:ext cx="316523" cy="80889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en-US" sz="2000" b="1" dirty="0">
                  <a:solidFill>
                    <a:schemeClr val="bg1"/>
                  </a:solidFill>
                  <a:latin typeface="Calibri" panose="020F0502020204030204" pitchFamily="34" charset="0"/>
                  <a:cs typeface="Calibri" panose="020F0502020204030204" pitchFamily="34" charset="0"/>
                </a:rPr>
                <a:t>4</a:t>
              </a:r>
              <a:endParaRPr lang="en-US" sz="2000" b="1" i="0" u="none" baseline="0" dirty="0">
                <a:solidFill>
                  <a:schemeClr val="bg1"/>
                </a:solidFill>
                <a:latin typeface="Calibri" panose="020F0502020204030204" pitchFamily="34" charset="0"/>
                <a:cs typeface="Calibri" panose="020F0502020204030204" pitchFamily="34" charset="0"/>
              </a:endParaRPr>
            </a:p>
          </p:txBody>
        </p:sp>
        <p:sp>
          <p:nvSpPr>
            <p:cNvPr id="88" name="Rectangle 7">
              <a:extLst>
                <a:ext uri="{FF2B5EF4-FFF2-40B4-BE49-F238E27FC236}">
                  <a16:creationId xmlns:a16="http://schemas.microsoft.com/office/drawing/2014/main" id="{0AA0D25C-BC5D-1D4E-3B7B-579BC80C3834}"/>
                </a:ext>
              </a:extLst>
            </p:cNvPr>
            <p:cNvSpPr/>
            <p:nvPr/>
          </p:nvSpPr>
          <p:spPr>
            <a:xfrm>
              <a:off x="1169377" y="1636198"/>
              <a:ext cx="10374923" cy="7728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en-US" sz="2800" b="1" i="0" u="none" baseline="0" dirty="0">
                  <a:solidFill>
                    <a:schemeClr val="tx1"/>
                  </a:solidFill>
                  <a:latin typeface="Calibri" panose="020F0502020204030204" pitchFamily="34" charset="0"/>
                  <a:cs typeface="Calibri" panose="020F0502020204030204" pitchFamily="34" charset="0"/>
                </a:rPr>
                <a:t>13:45 - 14:30: Reference implementation in-vehicle camera access</a:t>
              </a:r>
            </a:p>
          </p:txBody>
        </p:sp>
      </p:grpSp>
      <p:grpSp>
        <p:nvGrpSpPr>
          <p:cNvPr id="91" name="Group 9">
            <a:extLst>
              <a:ext uri="{FF2B5EF4-FFF2-40B4-BE49-F238E27FC236}">
                <a16:creationId xmlns:a16="http://schemas.microsoft.com/office/drawing/2014/main" id="{35928DAF-B6AD-7014-AAB9-94F7E155502B}"/>
              </a:ext>
            </a:extLst>
          </p:cNvPr>
          <p:cNvGrpSpPr/>
          <p:nvPr/>
        </p:nvGrpSpPr>
        <p:grpSpPr>
          <a:xfrm>
            <a:off x="284698" y="1640339"/>
            <a:ext cx="10911254" cy="539814"/>
            <a:chOff x="633046" y="1636198"/>
            <a:chExt cx="10911254" cy="844893"/>
          </a:xfrm>
        </p:grpSpPr>
        <p:sp>
          <p:nvSpPr>
            <p:cNvPr id="92" name="Rectangle 10">
              <a:extLst>
                <a:ext uri="{FF2B5EF4-FFF2-40B4-BE49-F238E27FC236}">
                  <a16:creationId xmlns:a16="http://schemas.microsoft.com/office/drawing/2014/main" id="{A183947D-534A-508A-50F5-58770CA48296}"/>
                </a:ext>
              </a:extLst>
            </p:cNvPr>
            <p:cNvSpPr/>
            <p:nvPr/>
          </p:nvSpPr>
          <p:spPr>
            <a:xfrm>
              <a:off x="633046" y="2409091"/>
              <a:ext cx="10911254" cy="72000"/>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US" sz="1800" b="0" i="0" u="none" baseline="0" dirty="0" err="1">
                <a:solidFill>
                  <a:srgbClr val="666666"/>
                </a:solidFill>
                <a:latin typeface="Calibri" panose="020F0502020204030204" pitchFamily="34" charset="0"/>
                <a:cs typeface="Calibri" panose="020F0502020204030204" pitchFamily="34" charset="0"/>
              </a:endParaRPr>
            </a:p>
          </p:txBody>
        </p:sp>
        <p:sp>
          <p:nvSpPr>
            <p:cNvPr id="93" name="Rectangle 11">
              <a:extLst>
                <a:ext uri="{FF2B5EF4-FFF2-40B4-BE49-F238E27FC236}">
                  <a16:creationId xmlns:a16="http://schemas.microsoft.com/office/drawing/2014/main" id="{A03E4124-D5CF-1706-633E-F9C1C4B2011B}"/>
                </a:ext>
              </a:extLst>
            </p:cNvPr>
            <p:cNvSpPr/>
            <p:nvPr/>
          </p:nvSpPr>
          <p:spPr>
            <a:xfrm>
              <a:off x="782514" y="1636198"/>
              <a:ext cx="316523" cy="80889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en-US" sz="2000" b="1" i="0" u="none" baseline="0" dirty="0">
                  <a:solidFill>
                    <a:schemeClr val="bg1"/>
                  </a:solidFill>
                  <a:latin typeface="Calibri" panose="020F0502020204030204" pitchFamily="34" charset="0"/>
                  <a:cs typeface="Calibri" panose="020F0502020204030204" pitchFamily="34" charset="0"/>
                </a:rPr>
                <a:t>5</a:t>
              </a:r>
            </a:p>
          </p:txBody>
        </p:sp>
        <p:sp>
          <p:nvSpPr>
            <p:cNvPr id="94" name="Rectangle 12">
              <a:extLst>
                <a:ext uri="{FF2B5EF4-FFF2-40B4-BE49-F238E27FC236}">
                  <a16:creationId xmlns:a16="http://schemas.microsoft.com/office/drawing/2014/main" id="{F8636CD2-1612-D6B5-9B42-FBC73CF8CE47}"/>
                </a:ext>
              </a:extLst>
            </p:cNvPr>
            <p:cNvSpPr/>
            <p:nvPr/>
          </p:nvSpPr>
          <p:spPr>
            <a:xfrm>
              <a:off x="1169377" y="1636198"/>
              <a:ext cx="10374923" cy="7728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chemeClr val="tx1"/>
                  </a:solidFill>
                  <a:latin typeface="Calibri" panose="020F0502020204030204" pitchFamily="34" charset="0"/>
                  <a:cs typeface="Calibri" panose="020F0502020204030204" pitchFamily="34" charset="0"/>
                </a:rPr>
                <a:t>14:30 - 15:00: Best practices automotive AOSP app development</a:t>
              </a:r>
            </a:p>
          </p:txBody>
        </p:sp>
      </p:grpSp>
      <p:grpSp>
        <p:nvGrpSpPr>
          <p:cNvPr id="95" name="Group 13">
            <a:extLst>
              <a:ext uri="{FF2B5EF4-FFF2-40B4-BE49-F238E27FC236}">
                <a16:creationId xmlns:a16="http://schemas.microsoft.com/office/drawing/2014/main" id="{A579AFD5-8EC9-22FA-4387-6AB862D2D818}"/>
              </a:ext>
            </a:extLst>
          </p:cNvPr>
          <p:cNvGrpSpPr/>
          <p:nvPr/>
        </p:nvGrpSpPr>
        <p:grpSpPr>
          <a:xfrm>
            <a:off x="284698" y="2436968"/>
            <a:ext cx="10911254" cy="539814"/>
            <a:chOff x="633046" y="1636198"/>
            <a:chExt cx="10911254" cy="844893"/>
          </a:xfrm>
        </p:grpSpPr>
        <p:sp>
          <p:nvSpPr>
            <p:cNvPr id="96" name="Rectangle 14">
              <a:extLst>
                <a:ext uri="{FF2B5EF4-FFF2-40B4-BE49-F238E27FC236}">
                  <a16:creationId xmlns:a16="http://schemas.microsoft.com/office/drawing/2014/main" id="{34769FBB-CA03-F3B6-976D-C45188BBB0CB}"/>
                </a:ext>
              </a:extLst>
            </p:cNvPr>
            <p:cNvSpPr/>
            <p:nvPr/>
          </p:nvSpPr>
          <p:spPr>
            <a:xfrm>
              <a:off x="633046" y="2409091"/>
              <a:ext cx="10911254" cy="72000"/>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US" sz="1800" b="0" i="0" u="none" baseline="0" dirty="0" err="1">
                <a:solidFill>
                  <a:srgbClr val="666666"/>
                </a:solidFill>
                <a:latin typeface="Calibri" panose="020F0502020204030204" pitchFamily="34" charset="0"/>
                <a:cs typeface="Calibri" panose="020F0502020204030204" pitchFamily="34" charset="0"/>
              </a:endParaRPr>
            </a:p>
          </p:txBody>
        </p:sp>
        <p:sp>
          <p:nvSpPr>
            <p:cNvPr id="97" name="Rectangle 15">
              <a:extLst>
                <a:ext uri="{FF2B5EF4-FFF2-40B4-BE49-F238E27FC236}">
                  <a16:creationId xmlns:a16="http://schemas.microsoft.com/office/drawing/2014/main" id="{156AC369-4A9A-7764-38AF-51F34DA77946}"/>
                </a:ext>
              </a:extLst>
            </p:cNvPr>
            <p:cNvSpPr/>
            <p:nvPr/>
          </p:nvSpPr>
          <p:spPr>
            <a:xfrm>
              <a:off x="782514" y="1636198"/>
              <a:ext cx="316523" cy="80889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2000" b="1" i="0" u="none" baseline="0" dirty="0">
                <a:solidFill>
                  <a:schemeClr val="bg1"/>
                </a:solidFill>
                <a:latin typeface="Calibri" panose="020F0502020204030204" pitchFamily="34" charset="0"/>
                <a:cs typeface="Calibri" panose="020F0502020204030204" pitchFamily="34" charset="0"/>
              </a:endParaRPr>
            </a:p>
          </p:txBody>
        </p:sp>
        <p:sp>
          <p:nvSpPr>
            <p:cNvPr id="98" name="Rectangle 16">
              <a:extLst>
                <a:ext uri="{FF2B5EF4-FFF2-40B4-BE49-F238E27FC236}">
                  <a16:creationId xmlns:a16="http://schemas.microsoft.com/office/drawing/2014/main" id="{81AFA030-FFF3-3E58-42EA-D9020BABF669}"/>
                </a:ext>
              </a:extLst>
            </p:cNvPr>
            <p:cNvSpPr/>
            <p:nvPr/>
          </p:nvSpPr>
          <p:spPr>
            <a:xfrm>
              <a:off x="1169377" y="1636198"/>
              <a:ext cx="10374923" cy="7728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en-US" sz="2800" b="1" i="1" dirty="0">
                  <a:solidFill>
                    <a:schemeClr val="accent1"/>
                  </a:solidFill>
                  <a:latin typeface="Calibri" panose="020F0502020204030204" pitchFamily="34" charset="0"/>
                  <a:cs typeface="Calibri" panose="020F0502020204030204" pitchFamily="34" charset="0"/>
                </a:rPr>
                <a:t>15:00 - 15:15: Short break</a:t>
              </a:r>
            </a:p>
          </p:txBody>
        </p:sp>
      </p:grpSp>
      <p:grpSp>
        <p:nvGrpSpPr>
          <p:cNvPr id="3" name="Group 13">
            <a:extLst>
              <a:ext uri="{FF2B5EF4-FFF2-40B4-BE49-F238E27FC236}">
                <a16:creationId xmlns:a16="http://schemas.microsoft.com/office/drawing/2014/main" id="{B360558C-B588-EFD1-9A4A-ABCD35B078A9}"/>
              </a:ext>
            </a:extLst>
          </p:cNvPr>
          <p:cNvGrpSpPr/>
          <p:nvPr/>
        </p:nvGrpSpPr>
        <p:grpSpPr>
          <a:xfrm>
            <a:off x="284698" y="5623482"/>
            <a:ext cx="10911254" cy="539814"/>
            <a:chOff x="633046" y="1636198"/>
            <a:chExt cx="10911254" cy="844893"/>
          </a:xfrm>
        </p:grpSpPr>
        <p:sp>
          <p:nvSpPr>
            <p:cNvPr id="4" name="Rectangle 14">
              <a:extLst>
                <a:ext uri="{FF2B5EF4-FFF2-40B4-BE49-F238E27FC236}">
                  <a16:creationId xmlns:a16="http://schemas.microsoft.com/office/drawing/2014/main" id="{BAA9FBE7-EFBF-07EF-8320-98A1ED827535}"/>
                </a:ext>
              </a:extLst>
            </p:cNvPr>
            <p:cNvSpPr/>
            <p:nvPr/>
          </p:nvSpPr>
          <p:spPr>
            <a:xfrm>
              <a:off x="633046" y="2409091"/>
              <a:ext cx="10911254" cy="72000"/>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US" sz="1800" b="0" i="0" u="none" baseline="0" dirty="0" err="1">
                <a:solidFill>
                  <a:srgbClr val="666666"/>
                </a:solidFill>
                <a:latin typeface="Calibri" panose="020F0502020204030204" pitchFamily="34" charset="0"/>
                <a:cs typeface="Calibri" panose="020F0502020204030204" pitchFamily="34" charset="0"/>
              </a:endParaRPr>
            </a:p>
          </p:txBody>
        </p:sp>
        <p:sp>
          <p:nvSpPr>
            <p:cNvPr id="5" name="Rectangle 15">
              <a:extLst>
                <a:ext uri="{FF2B5EF4-FFF2-40B4-BE49-F238E27FC236}">
                  <a16:creationId xmlns:a16="http://schemas.microsoft.com/office/drawing/2014/main" id="{D699C6D3-9CE8-0318-5841-1DF690B74328}"/>
                </a:ext>
              </a:extLst>
            </p:cNvPr>
            <p:cNvSpPr/>
            <p:nvPr/>
          </p:nvSpPr>
          <p:spPr>
            <a:xfrm>
              <a:off x="782514" y="1636198"/>
              <a:ext cx="316523" cy="80889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2000" b="1" i="0" u="none" baseline="0" dirty="0">
                <a:solidFill>
                  <a:schemeClr val="bg1"/>
                </a:solidFill>
                <a:latin typeface="Calibri" panose="020F0502020204030204" pitchFamily="34" charset="0"/>
                <a:cs typeface="Calibri" panose="020F0502020204030204" pitchFamily="34" charset="0"/>
              </a:endParaRPr>
            </a:p>
          </p:txBody>
        </p:sp>
        <p:sp>
          <p:nvSpPr>
            <p:cNvPr id="6" name="Rectangle 16">
              <a:extLst>
                <a:ext uri="{FF2B5EF4-FFF2-40B4-BE49-F238E27FC236}">
                  <a16:creationId xmlns:a16="http://schemas.microsoft.com/office/drawing/2014/main" id="{CF136B38-3CC0-9936-C769-27D0189B86B7}"/>
                </a:ext>
              </a:extLst>
            </p:cNvPr>
            <p:cNvSpPr/>
            <p:nvPr/>
          </p:nvSpPr>
          <p:spPr>
            <a:xfrm>
              <a:off x="1169377" y="1636198"/>
              <a:ext cx="10374923" cy="7728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en-US" sz="2800" b="1" i="1" dirty="0">
                  <a:solidFill>
                    <a:schemeClr val="accent1"/>
                  </a:solidFill>
                  <a:latin typeface="Calibri" panose="020F0502020204030204" pitchFamily="34" charset="0"/>
                  <a:cs typeface="Calibri" panose="020F0502020204030204" pitchFamily="34" charset="0"/>
                </a:rPr>
                <a:t>17:00 - 20:00: Evening Get-Together &amp; light snacks</a:t>
              </a:r>
            </a:p>
          </p:txBody>
        </p:sp>
      </p:grpSp>
      <p:grpSp>
        <p:nvGrpSpPr>
          <p:cNvPr id="8" name="Group 13">
            <a:extLst>
              <a:ext uri="{FF2B5EF4-FFF2-40B4-BE49-F238E27FC236}">
                <a16:creationId xmlns:a16="http://schemas.microsoft.com/office/drawing/2014/main" id="{4CE7D8D2-6C15-80DA-EF2C-12CE2D709913}"/>
              </a:ext>
            </a:extLst>
          </p:cNvPr>
          <p:cNvGrpSpPr/>
          <p:nvPr/>
        </p:nvGrpSpPr>
        <p:grpSpPr>
          <a:xfrm>
            <a:off x="284698" y="3233597"/>
            <a:ext cx="10911254" cy="539814"/>
            <a:chOff x="633046" y="1636198"/>
            <a:chExt cx="10911254" cy="844893"/>
          </a:xfrm>
        </p:grpSpPr>
        <p:sp>
          <p:nvSpPr>
            <p:cNvPr id="9" name="Rectangle 14">
              <a:extLst>
                <a:ext uri="{FF2B5EF4-FFF2-40B4-BE49-F238E27FC236}">
                  <a16:creationId xmlns:a16="http://schemas.microsoft.com/office/drawing/2014/main" id="{F49651C7-B3F4-F4EF-CE7F-6F60C491FB58}"/>
                </a:ext>
              </a:extLst>
            </p:cNvPr>
            <p:cNvSpPr/>
            <p:nvPr/>
          </p:nvSpPr>
          <p:spPr>
            <a:xfrm>
              <a:off x="633046" y="2409091"/>
              <a:ext cx="10911254" cy="72000"/>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US" sz="1800" b="0" i="0" u="none" baseline="0" dirty="0" err="1">
                <a:solidFill>
                  <a:srgbClr val="666666"/>
                </a:solidFill>
                <a:latin typeface="Calibri" panose="020F0502020204030204" pitchFamily="34" charset="0"/>
                <a:cs typeface="Calibri" panose="020F0502020204030204" pitchFamily="34" charset="0"/>
              </a:endParaRPr>
            </a:p>
          </p:txBody>
        </p:sp>
        <p:sp>
          <p:nvSpPr>
            <p:cNvPr id="10" name="Rectangle 15">
              <a:extLst>
                <a:ext uri="{FF2B5EF4-FFF2-40B4-BE49-F238E27FC236}">
                  <a16:creationId xmlns:a16="http://schemas.microsoft.com/office/drawing/2014/main" id="{72A47AAA-6E7D-949B-EF75-F5FEA78678D9}"/>
                </a:ext>
              </a:extLst>
            </p:cNvPr>
            <p:cNvSpPr/>
            <p:nvPr/>
          </p:nvSpPr>
          <p:spPr>
            <a:xfrm>
              <a:off x="782514" y="1636198"/>
              <a:ext cx="316523" cy="80889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en-US" sz="2000" b="1" dirty="0">
                  <a:solidFill>
                    <a:schemeClr val="bg1"/>
                  </a:solidFill>
                  <a:latin typeface="Calibri" panose="020F0502020204030204" pitchFamily="34" charset="0"/>
                  <a:cs typeface="Calibri" panose="020F0502020204030204" pitchFamily="34" charset="0"/>
                </a:rPr>
                <a:t>6</a:t>
              </a:r>
              <a:endParaRPr lang="en-US" sz="2000" b="1" i="0" u="none" baseline="0" dirty="0">
                <a:solidFill>
                  <a:schemeClr val="bg1"/>
                </a:solidFill>
                <a:latin typeface="Calibri" panose="020F0502020204030204" pitchFamily="34" charset="0"/>
                <a:cs typeface="Calibri" panose="020F0502020204030204" pitchFamily="34" charset="0"/>
              </a:endParaRPr>
            </a:p>
          </p:txBody>
        </p:sp>
        <p:sp>
          <p:nvSpPr>
            <p:cNvPr id="11" name="Rectangle 16">
              <a:extLst>
                <a:ext uri="{FF2B5EF4-FFF2-40B4-BE49-F238E27FC236}">
                  <a16:creationId xmlns:a16="http://schemas.microsoft.com/office/drawing/2014/main" id="{C066841E-6DA2-361B-89CB-0B46E333E588}"/>
                </a:ext>
              </a:extLst>
            </p:cNvPr>
            <p:cNvSpPr/>
            <p:nvPr/>
          </p:nvSpPr>
          <p:spPr>
            <a:xfrm>
              <a:off x="1169377" y="1636198"/>
              <a:ext cx="10374923" cy="7728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en-US" sz="2800" b="1" dirty="0">
                  <a:solidFill>
                    <a:schemeClr val="tx1"/>
                  </a:solidFill>
                  <a:latin typeface="Calibri" panose="020F0502020204030204" pitchFamily="34" charset="0"/>
                  <a:cs typeface="Calibri" panose="020F0502020204030204" pitchFamily="34" charset="0"/>
                </a:rPr>
                <a:t>15:15 - 16:00: Android for Cars usage for AOSP based Systems</a:t>
              </a:r>
            </a:p>
          </p:txBody>
        </p:sp>
      </p:grpSp>
      <p:grpSp>
        <p:nvGrpSpPr>
          <p:cNvPr id="12" name="Group 13">
            <a:extLst>
              <a:ext uri="{FF2B5EF4-FFF2-40B4-BE49-F238E27FC236}">
                <a16:creationId xmlns:a16="http://schemas.microsoft.com/office/drawing/2014/main" id="{19AC19C0-63D8-CC69-2271-C9B708991EBB}"/>
              </a:ext>
            </a:extLst>
          </p:cNvPr>
          <p:cNvGrpSpPr/>
          <p:nvPr/>
        </p:nvGrpSpPr>
        <p:grpSpPr>
          <a:xfrm>
            <a:off x="284698" y="4826855"/>
            <a:ext cx="10911254" cy="539814"/>
            <a:chOff x="633046" y="1636198"/>
            <a:chExt cx="10911254" cy="844893"/>
          </a:xfrm>
        </p:grpSpPr>
        <p:sp>
          <p:nvSpPr>
            <p:cNvPr id="13" name="Rectangle 14">
              <a:extLst>
                <a:ext uri="{FF2B5EF4-FFF2-40B4-BE49-F238E27FC236}">
                  <a16:creationId xmlns:a16="http://schemas.microsoft.com/office/drawing/2014/main" id="{25CA4F6F-E55F-F54A-9E29-415431DCDAED}"/>
                </a:ext>
              </a:extLst>
            </p:cNvPr>
            <p:cNvSpPr/>
            <p:nvPr/>
          </p:nvSpPr>
          <p:spPr>
            <a:xfrm>
              <a:off x="633046" y="2409091"/>
              <a:ext cx="10911254" cy="72000"/>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US" sz="1800" b="0" i="0" u="none" baseline="0" dirty="0" err="1">
                <a:solidFill>
                  <a:srgbClr val="666666"/>
                </a:solidFill>
                <a:latin typeface="Calibri" panose="020F0502020204030204" pitchFamily="34" charset="0"/>
                <a:cs typeface="Calibri" panose="020F0502020204030204" pitchFamily="34" charset="0"/>
              </a:endParaRPr>
            </a:p>
          </p:txBody>
        </p:sp>
        <p:sp>
          <p:nvSpPr>
            <p:cNvPr id="14" name="Rectangle 15">
              <a:extLst>
                <a:ext uri="{FF2B5EF4-FFF2-40B4-BE49-F238E27FC236}">
                  <a16:creationId xmlns:a16="http://schemas.microsoft.com/office/drawing/2014/main" id="{BE378D64-C9CD-EF17-91EE-AC03AB7A7294}"/>
                </a:ext>
              </a:extLst>
            </p:cNvPr>
            <p:cNvSpPr/>
            <p:nvPr/>
          </p:nvSpPr>
          <p:spPr>
            <a:xfrm>
              <a:off x="782514" y="1636198"/>
              <a:ext cx="316523" cy="80889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en-US" sz="2000" b="1" dirty="0">
                  <a:solidFill>
                    <a:schemeClr val="bg1"/>
                  </a:solidFill>
                  <a:latin typeface="Calibri" panose="020F0502020204030204" pitchFamily="34" charset="0"/>
                  <a:cs typeface="Calibri" panose="020F0502020204030204" pitchFamily="34" charset="0"/>
                </a:rPr>
                <a:t>8</a:t>
              </a:r>
              <a:endParaRPr lang="en-US" sz="2000" b="1" i="0" u="none" baseline="0" dirty="0">
                <a:solidFill>
                  <a:schemeClr val="bg1"/>
                </a:solidFill>
                <a:latin typeface="Calibri" panose="020F0502020204030204" pitchFamily="34" charset="0"/>
                <a:cs typeface="Calibri" panose="020F0502020204030204" pitchFamily="34" charset="0"/>
              </a:endParaRPr>
            </a:p>
          </p:txBody>
        </p:sp>
        <p:sp>
          <p:nvSpPr>
            <p:cNvPr id="15" name="Rectangle 16">
              <a:extLst>
                <a:ext uri="{FF2B5EF4-FFF2-40B4-BE49-F238E27FC236}">
                  <a16:creationId xmlns:a16="http://schemas.microsoft.com/office/drawing/2014/main" id="{CF2B7E94-6348-8BA6-CA9D-2F2DCAF318DA}"/>
                </a:ext>
              </a:extLst>
            </p:cNvPr>
            <p:cNvSpPr/>
            <p:nvPr/>
          </p:nvSpPr>
          <p:spPr>
            <a:xfrm>
              <a:off x="1169377" y="1636198"/>
              <a:ext cx="10374923" cy="7728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en-US" sz="2800" b="1" dirty="0">
                  <a:solidFill>
                    <a:schemeClr val="tx1"/>
                  </a:solidFill>
                  <a:latin typeface="Calibri" panose="020F0502020204030204" pitchFamily="34" charset="0"/>
                  <a:cs typeface="Calibri" panose="020F0502020204030204" pitchFamily="34" charset="0"/>
                </a:rPr>
                <a:t>16:30 - 17:00: Meeting wrap-up</a:t>
              </a:r>
            </a:p>
          </p:txBody>
        </p:sp>
      </p:grpSp>
      <p:grpSp>
        <p:nvGrpSpPr>
          <p:cNvPr id="16" name="Group 13">
            <a:extLst>
              <a:ext uri="{FF2B5EF4-FFF2-40B4-BE49-F238E27FC236}">
                <a16:creationId xmlns:a16="http://schemas.microsoft.com/office/drawing/2014/main" id="{66995482-5F32-507B-0FFB-DC0956712CBA}"/>
              </a:ext>
            </a:extLst>
          </p:cNvPr>
          <p:cNvGrpSpPr/>
          <p:nvPr/>
        </p:nvGrpSpPr>
        <p:grpSpPr>
          <a:xfrm>
            <a:off x="284698" y="4030226"/>
            <a:ext cx="10911254" cy="539814"/>
            <a:chOff x="633046" y="1636198"/>
            <a:chExt cx="10911254" cy="844893"/>
          </a:xfrm>
        </p:grpSpPr>
        <p:sp>
          <p:nvSpPr>
            <p:cNvPr id="17" name="Rectangle 14">
              <a:extLst>
                <a:ext uri="{FF2B5EF4-FFF2-40B4-BE49-F238E27FC236}">
                  <a16:creationId xmlns:a16="http://schemas.microsoft.com/office/drawing/2014/main" id="{692CFD92-511A-FB59-CA65-99A3274FCF6E}"/>
                </a:ext>
              </a:extLst>
            </p:cNvPr>
            <p:cNvSpPr/>
            <p:nvPr/>
          </p:nvSpPr>
          <p:spPr>
            <a:xfrm>
              <a:off x="633046" y="2409091"/>
              <a:ext cx="10911254" cy="72000"/>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US" sz="1800" b="0" i="0" u="none" baseline="0" dirty="0" err="1">
                <a:solidFill>
                  <a:srgbClr val="666666"/>
                </a:solidFill>
                <a:latin typeface="Calibri" panose="020F0502020204030204" pitchFamily="34" charset="0"/>
                <a:cs typeface="Calibri" panose="020F0502020204030204" pitchFamily="34" charset="0"/>
              </a:endParaRPr>
            </a:p>
          </p:txBody>
        </p:sp>
        <p:sp>
          <p:nvSpPr>
            <p:cNvPr id="18" name="Rectangle 15">
              <a:extLst>
                <a:ext uri="{FF2B5EF4-FFF2-40B4-BE49-F238E27FC236}">
                  <a16:creationId xmlns:a16="http://schemas.microsoft.com/office/drawing/2014/main" id="{8BB39C6E-99EF-D1EC-01E5-B2ED91666AE1}"/>
                </a:ext>
              </a:extLst>
            </p:cNvPr>
            <p:cNvSpPr/>
            <p:nvPr/>
          </p:nvSpPr>
          <p:spPr>
            <a:xfrm>
              <a:off x="782514" y="1636198"/>
              <a:ext cx="316523" cy="80889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en-US" sz="2000" b="1" dirty="0">
                  <a:solidFill>
                    <a:schemeClr val="bg1"/>
                  </a:solidFill>
                  <a:latin typeface="Calibri" panose="020F0502020204030204" pitchFamily="34" charset="0"/>
                  <a:cs typeface="Calibri" panose="020F0502020204030204" pitchFamily="34" charset="0"/>
                </a:rPr>
                <a:t>7</a:t>
              </a:r>
              <a:endParaRPr lang="en-US" sz="2000" b="1" i="0" u="none" baseline="0" dirty="0">
                <a:solidFill>
                  <a:schemeClr val="bg1"/>
                </a:solidFill>
                <a:latin typeface="Calibri" panose="020F0502020204030204" pitchFamily="34" charset="0"/>
                <a:cs typeface="Calibri" panose="020F0502020204030204" pitchFamily="34" charset="0"/>
              </a:endParaRPr>
            </a:p>
          </p:txBody>
        </p:sp>
        <p:sp>
          <p:nvSpPr>
            <p:cNvPr id="19" name="Rectangle 16">
              <a:extLst>
                <a:ext uri="{FF2B5EF4-FFF2-40B4-BE49-F238E27FC236}">
                  <a16:creationId xmlns:a16="http://schemas.microsoft.com/office/drawing/2014/main" id="{F63A32A5-BC9B-272F-A311-F6CD7E9D7A00}"/>
                </a:ext>
              </a:extLst>
            </p:cNvPr>
            <p:cNvSpPr/>
            <p:nvPr/>
          </p:nvSpPr>
          <p:spPr>
            <a:xfrm>
              <a:off x="1169377" y="1636198"/>
              <a:ext cx="10374923" cy="7728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fr-FR" sz="2800" b="1" dirty="0">
                  <a:solidFill>
                    <a:schemeClr val="tx1"/>
                  </a:solidFill>
                  <a:latin typeface="Calibri" panose="020F0502020204030204" pitchFamily="34" charset="0"/>
                  <a:cs typeface="Calibri" panose="020F0502020204030204" pitchFamily="34" charset="0"/>
                </a:rPr>
                <a:t>16:00 - 16:30: Planning </a:t>
              </a:r>
              <a:r>
                <a:rPr lang="fr-FR" sz="2800" b="1" dirty="0" err="1">
                  <a:solidFill>
                    <a:schemeClr val="tx1"/>
                  </a:solidFill>
                  <a:latin typeface="Calibri" panose="020F0502020204030204" pitchFamily="34" charset="0"/>
                  <a:cs typeface="Calibri" panose="020F0502020204030204" pitchFamily="34" charset="0"/>
                </a:rPr>
                <a:t>further</a:t>
              </a:r>
              <a:r>
                <a:rPr lang="fr-FR" sz="2800" b="1" dirty="0">
                  <a:solidFill>
                    <a:schemeClr val="tx1"/>
                  </a:solidFill>
                  <a:latin typeface="Calibri" panose="020F0502020204030204" pitchFamily="34" charset="0"/>
                  <a:cs typeface="Calibri" panose="020F0502020204030204" pitchFamily="34" charset="0"/>
                </a:rPr>
                <a:t> F2F </a:t>
              </a:r>
              <a:r>
                <a:rPr lang="fr-FR" sz="2800" b="1" dirty="0" err="1">
                  <a:solidFill>
                    <a:schemeClr val="tx1"/>
                  </a:solidFill>
                  <a:latin typeface="Calibri" panose="020F0502020204030204" pitchFamily="34" charset="0"/>
                  <a:cs typeface="Calibri" panose="020F0502020204030204" pitchFamily="34" charset="0"/>
                </a:rPr>
                <a:t>events</a:t>
              </a:r>
              <a:r>
                <a:rPr lang="fr-FR" sz="2800" b="1" dirty="0">
                  <a:solidFill>
                    <a:schemeClr val="tx1"/>
                  </a:solidFill>
                  <a:latin typeface="Calibri" panose="020F0502020204030204" pitchFamily="34" charset="0"/>
                  <a:cs typeface="Calibri" panose="020F0502020204030204" pitchFamily="34" charset="0"/>
                </a:rPr>
                <a:t>/ </a:t>
              </a:r>
              <a:r>
                <a:rPr lang="fr-FR" sz="2800" b="1" dirty="0" err="1">
                  <a:solidFill>
                    <a:schemeClr val="tx1"/>
                  </a:solidFill>
                  <a:latin typeface="Calibri" panose="020F0502020204030204" pitchFamily="34" charset="0"/>
                  <a:cs typeface="Calibri" panose="020F0502020204030204" pitchFamily="34" charset="0"/>
                </a:rPr>
                <a:t>presentations</a:t>
              </a:r>
              <a:endParaRPr lang="en-US" sz="2800" b="1" dirty="0">
                <a:solidFill>
                  <a:schemeClr val="tx1"/>
                </a:solidFill>
                <a:latin typeface="Calibri" panose="020F0502020204030204" pitchFamily="34" charset="0"/>
                <a:cs typeface="Calibri" panose="020F0502020204030204" pitchFamily="34" charset="0"/>
              </a:endParaRPr>
            </a:p>
          </p:txBody>
        </p:sp>
      </p:grpSp>
      <p:sp>
        <p:nvSpPr>
          <p:cNvPr id="2" name="Espace réservé du numéro de diapositive 2">
            <a:extLst>
              <a:ext uri="{FF2B5EF4-FFF2-40B4-BE49-F238E27FC236}">
                <a16:creationId xmlns:a16="http://schemas.microsoft.com/office/drawing/2014/main" id="{BE79266C-5DB5-13EF-91EE-51F692BF6558}"/>
              </a:ext>
            </a:extLst>
          </p:cNvPr>
          <p:cNvSpPr>
            <a:spLocks noGrp="1"/>
          </p:cNvSpPr>
          <p:nvPr>
            <p:ph type="sldNum" idx="12"/>
          </p:nvPr>
        </p:nvSpPr>
        <p:spPr>
          <a:xfrm>
            <a:off x="7413171" y="6429920"/>
            <a:ext cx="2743200" cy="365125"/>
          </a:xfrm>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16</a:t>
            </a:fld>
            <a:endParaRPr b="0">
              <a:solidFill>
                <a:srgbClr val="888888"/>
              </a:solidFill>
            </a:endParaRPr>
          </a:p>
        </p:txBody>
      </p:sp>
    </p:spTree>
    <p:extLst>
      <p:ext uri="{BB962C8B-B14F-4D97-AF65-F5344CB8AC3E}">
        <p14:creationId xmlns:p14="http://schemas.microsoft.com/office/powerpoint/2010/main" val="4375958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355983" y="2507149"/>
            <a:ext cx="6640129" cy="570516"/>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lt1"/>
              </a:buClr>
              <a:buSzPct val="100000"/>
              <a:buFont typeface="Calibri"/>
              <a:buNone/>
            </a:pPr>
            <a:r>
              <a:rPr lang="en-US" dirty="0"/>
              <a:t>CO-Chairs</a:t>
            </a:r>
            <a:endParaRPr dirty="0"/>
          </a:p>
        </p:txBody>
      </p:sp>
      <p:sp>
        <p:nvSpPr>
          <p:cNvPr id="8" name="Google Shape;80;p1">
            <a:extLst>
              <a:ext uri="{FF2B5EF4-FFF2-40B4-BE49-F238E27FC236}">
                <a16:creationId xmlns:a16="http://schemas.microsoft.com/office/drawing/2014/main" id="{75760F3F-D8A8-47B0-A115-3452E2C9E4E1}"/>
              </a:ext>
            </a:extLst>
          </p:cNvPr>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r>
              <a:rPr lang="en-US" dirty="0"/>
              <a:t>Steve Crumb, COVESA</a:t>
            </a:r>
          </a:p>
        </p:txBody>
      </p:sp>
      <p:sp>
        <p:nvSpPr>
          <p:cNvPr id="9" name="Google Shape;81;p1">
            <a:extLst>
              <a:ext uri="{FF2B5EF4-FFF2-40B4-BE49-F238E27FC236}">
                <a16:creationId xmlns:a16="http://schemas.microsoft.com/office/drawing/2014/main" id="{34853B41-D777-A798-7470-9887716FDF4F}"/>
              </a:ext>
            </a:extLst>
          </p:cNvPr>
          <p:cNvSpPr txBox="1">
            <a:spLocks noGrp="1"/>
          </p:cNvSpPr>
          <p:nvPr>
            <p:ph type="body" idx="2"/>
          </p:nvPr>
        </p:nvSpPr>
        <p:spPr>
          <a:xfrm>
            <a:off x="355600" y="3922166"/>
            <a:ext cx="4637088" cy="487363"/>
          </a:xfrm>
          <a:prstGeom prst="rect">
            <a:avLst/>
          </a:prstGeom>
          <a:noFill/>
          <a:ln>
            <a:noFill/>
          </a:ln>
        </p:spPr>
        <p:txBody>
          <a:bodyPr spcFirstLastPara="1" wrap="square" lIns="91425" tIns="45700" rIns="91425" bIns="45700" anchor="t" anchorCtr="0">
            <a:normAutofit/>
          </a:bodyPr>
          <a:lstStyle/>
          <a:p>
            <a:pPr marL="0" indent="0">
              <a:spcBef>
                <a:spcPts val="0"/>
              </a:spcBef>
            </a:pPr>
            <a:r>
              <a:rPr lang="fr-FR" dirty="0"/>
              <a:t>22nd June 2023</a:t>
            </a:r>
            <a:endParaRPr dirty="0"/>
          </a:p>
        </p:txBody>
      </p:sp>
    </p:spTree>
    <p:extLst>
      <p:ext uri="{BB962C8B-B14F-4D97-AF65-F5344CB8AC3E}">
        <p14:creationId xmlns:p14="http://schemas.microsoft.com/office/powerpoint/2010/main" val="33329309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E0E91EA6-A134-C2BE-27B3-91C2774EC3F3}"/>
              </a:ext>
            </a:extLst>
          </p:cNvPr>
          <p:cNvSpPr>
            <a:spLocks noGrp="1"/>
          </p:cNvSpPr>
          <p:nvPr>
            <p:ph sz="quarter" idx="17"/>
          </p:nvPr>
        </p:nvSpPr>
        <p:spPr>
          <a:xfrm>
            <a:off x="488947" y="1413933"/>
            <a:ext cx="11224684" cy="4244483"/>
          </a:xfrm>
        </p:spPr>
        <p:txBody>
          <a:bodyPr/>
          <a:lstStyle/>
          <a:p>
            <a:pPr marL="0" indent="0">
              <a:buNone/>
            </a:pPr>
            <a:endParaRPr lang="de-DE" dirty="0">
              <a:latin typeface="Calibiri"/>
            </a:endParaRPr>
          </a:p>
          <a:p>
            <a:pPr marL="0" indent="0">
              <a:buNone/>
            </a:pPr>
            <a:endParaRPr lang="de-DE" dirty="0">
              <a:latin typeface="Calibiri"/>
            </a:endParaRPr>
          </a:p>
          <a:p>
            <a:pPr marL="0" indent="0">
              <a:buNone/>
            </a:pPr>
            <a:endParaRPr lang="de-DE" dirty="0">
              <a:latin typeface="Calibiri"/>
            </a:endParaRPr>
          </a:p>
          <a:p>
            <a:pPr marL="0" indent="0">
              <a:buNone/>
            </a:pPr>
            <a:endParaRPr lang="de-DE" dirty="0">
              <a:latin typeface="Calibiri"/>
            </a:endParaRPr>
          </a:p>
          <a:p>
            <a:pPr marL="0" indent="0">
              <a:buNone/>
            </a:pPr>
            <a:endParaRPr lang="de-DE" dirty="0">
              <a:latin typeface="Calibiri"/>
            </a:endParaRPr>
          </a:p>
          <a:p>
            <a:pPr marL="0" indent="0">
              <a:buNone/>
            </a:pPr>
            <a:endParaRPr lang="de-DE" dirty="0">
              <a:latin typeface="Calibiri"/>
            </a:endParaRPr>
          </a:p>
          <a:p>
            <a:pPr marL="0" indent="0">
              <a:buNone/>
            </a:pPr>
            <a:endParaRPr lang="de-DE" dirty="0">
              <a:latin typeface="Calibiri"/>
            </a:endParaRPr>
          </a:p>
          <a:p>
            <a:pPr marL="0" indent="0">
              <a:buNone/>
            </a:pPr>
            <a:endParaRPr lang="de-DE" dirty="0">
              <a:latin typeface="Calibiri"/>
            </a:endParaRPr>
          </a:p>
          <a:p>
            <a:pPr marL="0" indent="0">
              <a:buNone/>
            </a:pPr>
            <a:r>
              <a:rPr lang="de-DE" b="1" dirty="0">
                <a:solidFill>
                  <a:schemeClr val="tx2"/>
                </a:solidFill>
                <a:latin typeface="Calibiri"/>
              </a:rPr>
              <a:t>Chair</a:t>
            </a:r>
            <a:r>
              <a:rPr lang="de-DE" dirty="0">
                <a:latin typeface="Calibiri"/>
              </a:rPr>
              <a:t>				        </a:t>
            </a:r>
            <a:r>
              <a:rPr lang="de-DE" b="1" dirty="0">
                <a:solidFill>
                  <a:schemeClr val="tx2"/>
                </a:solidFill>
                <a:latin typeface="Calibiri"/>
              </a:rPr>
              <a:t>Chair	</a:t>
            </a:r>
            <a:r>
              <a:rPr lang="de-DE" dirty="0">
                <a:latin typeface="Calibiri"/>
              </a:rPr>
              <a:t>			</a:t>
            </a:r>
            <a:r>
              <a:rPr lang="de-DE" b="1" dirty="0">
                <a:solidFill>
                  <a:schemeClr val="tx2"/>
                </a:solidFill>
                <a:latin typeface="Calibiri"/>
              </a:rPr>
              <a:t>	Chair</a:t>
            </a:r>
          </a:p>
          <a:p>
            <a:pPr marL="0" indent="0">
              <a:buNone/>
            </a:pPr>
            <a:r>
              <a:rPr lang="de-DE" dirty="0">
                <a:latin typeface="Calibiri"/>
              </a:rPr>
              <a:t>Richard Fernandes 			        Melina Mascolo			Camille Ghibaudo</a:t>
            </a:r>
          </a:p>
          <a:p>
            <a:pPr marL="0" indent="0">
              <a:buNone/>
            </a:pPr>
            <a:r>
              <a:rPr lang="de-DE" i="1" dirty="0">
                <a:latin typeface="Calibiri"/>
              </a:rPr>
              <a:t>General Motors			        </a:t>
            </a:r>
            <a:r>
              <a:rPr lang="de-DE" dirty="0">
                <a:latin typeface="Calibiri"/>
              </a:rPr>
              <a:t>BMW				</a:t>
            </a:r>
            <a:r>
              <a:rPr lang="de-DE" i="1" dirty="0">
                <a:latin typeface="Calibiri"/>
              </a:rPr>
              <a:t>Faurecia </a:t>
            </a:r>
            <a:r>
              <a:rPr lang="de-DE" i="1" dirty="0" err="1">
                <a:latin typeface="Calibiri"/>
              </a:rPr>
              <a:t>Clarion</a:t>
            </a:r>
            <a:r>
              <a:rPr lang="de-DE" i="1" dirty="0">
                <a:latin typeface="Calibiri"/>
              </a:rPr>
              <a:t> Electronics</a:t>
            </a:r>
          </a:p>
        </p:txBody>
      </p:sp>
      <p:sp>
        <p:nvSpPr>
          <p:cNvPr id="3" name="Titel 2">
            <a:extLst>
              <a:ext uri="{FF2B5EF4-FFF2-40B4-BE49-F238E27FC236}">
                <a16:creationId xmlns:a16="http://schemas.microsoft.com/office/drawing/2014/main" id="{7D4659D0-9626-33AD-5766-F6E5639FAD11}"/>
              </a:ext>
            </a:extLst>
          </p:cNvPr>
          <p:cNvSpPr>
            <a:spLocks noGrp="1"/>
          </p:cNvSpPr>
          <p:nvPr>
            <p:ph type="title"/>
          </p:nvPr>
        </p:nvSpPr>
        <p:spPr/>
        <p:txBody>
          <a:bodyPr/>
          <a:lstStyle/>
          <a:p>
            <a:r>
              <a:rPr lang="de-DE" dirty="0" err="1">
                <a:latin typeface="Calibiri"/>
              </a:rPr>
              <a:t>Elected</a:t>
            </a:r>
            <a:r>
              <a:rPr lang="de-DE" dirty="0">
                <a:latin typeface="Calibiri"/>
              </a:rPr>
              <a:t> </a:t>
            </a:r>
            <a:r>
              <a:rPr lang="de-DE" dirty="0" err="1">
                <a:latin typeface="Calibiri"/>
              </a:rPr>
              <a:t>chairs</a:t>
            </a:r>
            <a:r>
              <a:rPr lang="de-DE" dirty="0">
                <a:latin typeface="Calibiri"/>
              </a:rPr>
              <a:t>.</a:t>
            </a:r>
          </a:p>
        </p:txBody>
      </p:sp>
      <p:pic>
        <p:nvPicPr>
          <p:cNvPr id="1026" name="Picture 2" descr="Richard Fernandes email address &amp; phone number | General Motors Feature  Owner - Wired and Wireless Connectivity contact information - RocketReach">
            <a:extLst>
              <a:ext uri="{FF2B5EF4-FFF2-40B4-BE49-F238E27FC236}">
                <a16:creationId xmlns:a16="http://schemas.microsoft.com/office/drawing/2014/main" id="{7E7B05A9-916E-5B3E-9406-952817BF3A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8947" y="1717836"/>
            <a:ext cx="2143491" cy="2143491"/>
          </a:xfrm>
          <a:prstGeom prst="rect">
            <a:avLst/>
          </a:prstGeom>
          <a:noFill/>
          <a:extLst>
            <a:ext uri="{909E8E84-426E-40DD-AFC4-6F175D3DCCD1}">
              <a14:hiddenFill xmlns:a14="http://schemas.microsoft.com/office/drawing/2010/main">
                <a:solidFill>
                  <a:srgbClr val="FFFFFF"/>
                </a:solidFill>
              </a14:hiddenFill>
            </a:ext>
          </a:extLst>
        </p:spPr>
      </p:pic>
      <p:pic>
        <p:nvPicPr>
          <p:cNvPr id="4" name="Grafik 3">
            <a:extLst>
              <a:ext uri="{FF2B5EF4-FFF2-40B4-BE49-F238E27FC236}">
                <a16:creationId xmlns:a16="http://schemas.microsoft.com/office/drawing/2014/main" id="{3723D935-B861-793D-A9A9-FD3E08C4F863}"/>
              </a:ext>
            </a:extLst>
          </p:cNvPr>
          <p:cNvPicPr>
            <a:picLocks noChangeAspect="1"/>
          </p:cNvPicPr>
          <p:nvPr/>
        </p:nvPicPr>
        <p:blipFill>
          <a:blip r:embed="rId3"/>
          <a:stretch>
            <a:fillRect/>
          </a:stretch>
        </p:blipFill>
        <p:spPr>
          <a:xfrm>
            <a:off x="8706122" y="1717837"/>
            <a:ext cx="2143491" cy="2143491"/>
          </a:xfrm>
          <a:prstGeom prst="rect">
            <a:avLst/>
          </a:prstGeom>
        </p:spPr>
      </p:pic>
      <p:pic>
        <p:nvPicPr>
          <p:cNvPr id="5" name="Grafik 4">
            <a:extLst>
              <a:ext uri="{FF2B5EF4-FFF2-40B4-BE49-F238E27FC236}">
                <a16:creationId xmlns:a16="http://schemas.microsoft.com/office/drawing/2014/main" id="{50912DB9-7135-2399-4405-6375642854DC}"/>
              </a:ext>
            </a:extLst>
          </p:cNvPr>
          <p:cNvPicPr>
            <a:picLocks noChangeAspect="1"/>
          </p:cNvPicPr>
          <p:nvPr/>
        </p:nvPicPr>
        <p:blipFill>
          <a:blip r:embed="rId4"/>
          <a:stretch>
            <a:fillRect/>
          </a:stretch>
        </p:blipFill>
        <p:spPr>
          <a:xfrm>
            <a:off x="4597534" y="1717835"/>
            <a:ext cx="2143491" cy="2143491"/>
          </a:xfrm>
          <a:prstGeom prst="rect">
            <a:avLst/>
          </a:prstGeom>
        </p:spPr>
      </p:pic>
      <p:sp>
        <p:nvSpPr>
          <p:cNvPr id="6" name="Textfeld 5">
            <a:extLst>
              <a:ext uri="{FF2B5EF4-FFF2-40B4-BE49-F238E27FC236}">
                <a16:creationId xmlns:a16="http://schemas.microsoft.com/office/drawing/2014/main" id="{B086411B-9625-B2AA-C5E5-2B7E776B0A6B}"/>
              </a:ext>
            </a:extLst>
          </p:cNvPr>
          <p:cNvSpPr txBox="1"/>
          <p:nvPr/>
        </p:nvSpPr>
        <p:spPr>
          <a:xfrm>
            <a:off x="488947" y="6205536"/>
            <a:ext cx="7549567" cy="184666"/>
          </a:xfrm>
          <a:prstGeom prst="rect">
            <a:avLst/>
          </a:prstGeom>
        </p:spPr>
        <p:txBody>
          <a:bodyPr vert="horz" wrap="none" lIns="0" tIns="0" rIns="0" bIns="0" rtlCol="0">
            <a:spAutoFit/>
          </a:bodyPr>
          <a:lstStyle/>
          <a:p>
            <a:pPr marL="0" indent="0" algn="l" defTabSz="914400" rtl="0" eaLnBrk="1" latinLnBrk="0" hangingPunct="1">
              <a:lnSpc>
                <a:spcPct val="100000"/>
              </a:lnSpc>
              <a:spcBef>
                <a:spcPts val="0"/>
              </a:spcBef>
              <a:spcAft>
                <a:spcPts val="600"/>
              </a:spcAft>
              <a:buClr>
                <a:schemeClr val="tx2"/>
              </a:buClr>
              <a:buFontTx/>
              <a:buNone/>
            </a:pPr>
            <a:r>
              <a:rPr lang="de-DE" sz="1200" kern="1200" dirty="0">
                <a:solidFill>
                  <a:schemeClr val="tx1"/>
                </a:solidFill>
                <a:latin typeface="Calibiri"/>
              </a:rPr>
              <a:t>*Volvo also </a:t>
            </a:r>
            <a:r>
              <a:rPr lang="de-DE" sz="1200" kern="1200" dirty="0" err="1">
                <a:solidFill>
                  <a:schemeClr val="tx1"/>
                </a:solidFill>
                <a:latin typeface="Calibiri"/>
              </a:rPr>
              <a:t>volunteered</a:t>
            </a:r>
            <a:r>
              <a:rPr lang="de-DE" sz="1200" kern="1200" dirty="0">
                <a:solidFill>
                  <a:schemeClr val="tx1"/>
                </a:solidFill>
                <a:latin typeface="Calibiri"/>
              </a:rPr>
              <a:t> </a:t>
            </a:r>
            <a:r>
              <a:rPr lang="de-DE" sz="1200" kern="1200" dirty="0" err="1">
                <a:solidFill>
                  <a:schemeClr val="tx1"/>
                </a:solidFill>
                <a:latin typeface="Calibiri"/>
              </a:rPr>
              <a:t>as</a:t>
            </a:r>
            <a:r>
              <a:rPr lang="de-DE" sz="1200" kern="1200" dirty="0">
                <a:solidFill>
                  <a:schemeClr val="tx1"/>
                </a:solidFill>
                <a:latin typeface="Calibiri"/>
              </a:rPr>
              <a:t> </a:t>
            </a:r>
            <a:r>
              <a:rPr lang="de-DE" sz="1200" kern="1200" dirty="0" err="1">
                <a:solidFill>
                  <a:schemeClr val="tx1"/>
                </a:solidFill>
                <a:latin typeface="Calibiri"/>
              </a:rPr>
              <a:t>chair</a:t>
            </a:r>
            <a:r>
              <a:rPr lang="de-DE" sz="1200" kern="1200" dirty="0">
                <a:solidFill>
                  <a:schemeClr val="tx1"/>
                </a:solidFill>
                <a:latin typeface="Calibiri"/>
              </a:rPr>
              <a:t>, due </a:t>
            </a:r>
            <a:r>
              <a:rPr lang="de-DE" sz="1200" kern="1200" dirty="0" err="1">
                <a:solidFill>
                  <a:schemeClr val="tx1"/>
                </a:solidFill>
                <a:latin typeface="Calibiri"/>
              </a:rPr>
              <a:t>to</a:t>
            </a:r>
            <a:r>
              <a:rPr lang="de-DE" sz="1200" kern="1200" dirty="0">
                <a:solidFill>
                  <a:schemeClr val="tx1"/>
                </a:solidFill>
                <a:latin typeface="Calibiri"/>
              </a:rPr>
              <a:t> </a:t>
            </a:r>
            <a:r>
              <a:rPr lang="de-DE" sz="1200" kern="1200" dirty="0" err="1">
                <a:solidFill>
                  <a:schemeClr val="tx1"/>
                </a:solidFill>
                <a:latin typeface="Calibiri"/>
              </a:rPr>
              <a:t>them</a:t>
            </a:r>
            <a:r>
              <a:rPr lang="de-DE" sz="1200" kern="1200" dirty="0">
                <a:solidFill>
                  <a:schemeClr val="tx1"/>
                </a:solidFill>
                <a:latin typeface="Calibiri"/>
              </a:rPr>
              <a:t> not </a:t>
            </a:r>
            <a:r>
              <a:rPr lang="de-DE" sz="1200" kern="1200" dirty="0" err="1">
                <a:solidFill>
                  <a:schemeClr val="tx1"/>
                </a:solidFill>
                <a:latin typeface="Calibiri"/>
              </a:rPr>
              <a:t>being</a:t>
            </a:r>
            <a:r>
              <a:rPr lang="de-DE" sz="1200" kern="1200" dirty="0">
                <a:solidFill>
                  <a:schemeClr val="tx1"/>
                </a:solidFill>
                <a:latin typeface="Calibiri"/>
              </a:rPr>
              <a:t> </a:t>
            </a:r>
            <a:r>
              <a:rPr lang="de-DE" sz="1200" kern="1200" dirty="0" err="1">
                <a:solidFill>
                  <a:schemeClr val="tx1"/>
                </a:solidFill>
                <a:latin typeface="Calibiri"/>
              </a:rPr>
              <a:t>official</a:t>
            </a:r>
            <a:r>
              <a:rPr lang="de-DE" sz="1200" kern="1200" dirty="0">
                <a:solidFill>
                  <a:schemeClr val="tx1"/>
                </a:solidFill>
                <a:latin typeface="Calibiri"/>
              </a:rPr>
              <a:t> COVESA </a:t>
            </a:r>
            <a:r>
              <a:rPr lang="de-DE" sz="1200" kern="1200" dirty="0" err="1">
                <a:solidFill>
                  <a:schemeClr val="tx1"/>
                </a:solidFill>
                <a:latin typeface="Calibiri"/>
              </a:rPr>
              <a:t>member</a:t>
            </a:r>
            <a:r>
              <a:rPr lang="de-DE" sz="1200" kern="1200" dirty="0">
                <a:solidFill>
                  <a:schemeClr val="tx1"/>
                </a:solidFill>
                <a:latin typeface="Calibiri"/>
              </a:rPr>
              <a:t> </a:t>
            </a:r>
            <a:r>
              <a:rPr lang="de-DE" sz="1200" kern="1200" dirty="0" err="1">
                <a:solidFill>
                  <a:schemeClr val="tx1"/>
                </a:solidFill>
                <a:latin typeface="Calibiri"/>
              </a:rPr>
              <a:t>yet</a:t>
            </a:r>
            <a:r>
              <a:rPr lang="de-DE" sz="1200" kern="1200" dirty="0">
                <a:solidFill>
                  <a:schemeClr val="tx1"/>
                </a:solidFill>
                <a:latin typeface="Calibiri"/>
              </a:rPr>
              <a:t>, </a:t>
            </a:r>
            <a:r>
              <a:rPr lang="de-DE" sz="1200" kern="1200" dirty="0" err="1">
                <a:solidFill>
                  <a:schemeClr val="tx1"/>
                </a:solidFill>
                <a:latin typeface="Calibiri"/>
              </a:rPr>
              <a:t>it</a:t>
            </a:r>
            <a:r>
              <a:rPr lang="de-DE" sz="1200" kern="1200" dirty="0">
                <a:solidFill>
                  <a:schemeClr val="tx1"/>
                </a:solidFill>
                <a:latin typeface="Calibiri"/>
              </a:rPr>
              <a:t> was </a:t>
            </a:r>
            <a:r>
              <a:rPr lang="de-DE" sz="1200" kern="1200" dirty="0" err="1">
                <a:solidFill>
                  <a:schemeClr val="tx1"/>
                </a:solidFill>
                <a:latin typeface="Calibiri"/>
              </a:rPr>
              <a:t>parked</a:t>
            </a:r>
            <a:r>
              <a:rPr lang="de-DE" sz="1200" kern="1200" dirty="0">
                <a:solidFill>
                  <a:schemeClr val="tx1"/>
                </a:solidFill>
                <a:latin typeface="Calibiri"/>
              </a:rPr>
              <a:t> </a:t>
            </a:r>
            <a:r>
              <a:rPr lang="de-DE" sz="1200" kern="1200" dirty="0" err="1">
                <a:solidFill>
                  <a:schemeClr val="tx1"/>
                </a:solidFill>
                <a:latin typeface="Calibiri"/>
              </a:rPr>
              <a:t>for</a:t>
            </a:r>
            <a:r>
              <a:rPr lang="de-DE" sz="1200" kern="1200" dirty="0">
                <a:solidFill>
                  <a:schemeClr val="tx1"/>
                </a:solidFill>
                <a:latin typeface="Calibiri"/>
              </a:rPr>
              <a:t> </a:t>
            </a:r>
            <a:r>
              <a:rPr lang="de-DE" sz="1200" kern="1200" dirty="0" err="1">
                <a:solidFill>
                  <a:schemeClr val="tx1"/>
                </a:solidFill>
                <a:latin typeface="Calibiri"/>
              </a:rPr>
              <a:t>later</a:t>
            </a:r>
            <a:r>
              <a:rPr lang="de-DE" sz="1200" kern="1200" dirty="0">
                <a:solidFill>
                  <a:schemeClr val="tx1"/>
                </a:solidFill>
                <a:latin typeface="Calibiri"/>
              </a:rPr>
              <a:t> </a:t>
            </a:r>
            <a:r>
              <a:rPr lang="de-DE" sz="1200" kern="1200" dirty="0" err="1">
                <a:solidFill>
                  <a:schemeClr val="tx1"/>
                </a:solidFill>
                <a:latin typeface="Calibiri"/>
              </a:rPr>
              <a:t>point</a:t>
            </a:r>
            <a:r>
              <a:rPr lang="de-DE" sz="1200" kern="1200" dirty="0">
                <a:solidFill>
                  <a:schemeClr val="tx1"/>
                </a:solidFill>
                <a:latin typeface="Calibiri"/>
              </a:rPr>
              <a:t> </a:t>
            </a:r>
            <a:r>
              <a:rPr lang="de-DE" sz="1200" kern="1200" dirty="0" err="1">
                <a:solidFill>
                  <a:schemeClr val="tx1"/>
                </a:solidFill>
                <a:latin typeface="Calibiri"/>
              </a:rPr>
              <a:t>of</a:t>
            </a:r>
            <a:r>
              <a:rPr lang="de-DE" sz="1200" kern="1200" dirty="0">
                <a:solidFill>
                  <a:schemeClr val="tx1"/>
                </a:solidFill>
                <a:latin typeface="Calibiri"/>
              </a:rPr>
              <a:t> time</a:t>
            </a:r>
          </a:p>
        </p:txBody>
      </p:sp>
    </p:spTree>
    <p:extLst>
      <p:ext uri="{BB962C8B-B14F-4D97-AF65-F5344CB8AC3E}">
        <p14:creationId xmlns:p14="http://schemas.microsoft.com/office/powerpoint/2010/main" val="5014870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355983" y="2507149"/>
            <a:ext cx="6640129" cy="570516"/>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lt1"/>
              </a:buClr>
              <a:buSzPct val="100000"/>
              <a:buFont typeface="Calibri"/>
              <a:buNone/>
            </a:pPr>
            <a:r>
              <a:rPr lang="en-US" dirty="0"/>
              <a:t>Meeting cadence</a:t>
            </a:r>
            <a:endParaRPr dirty="0"/>
          </a:p>
        </p:txBody>
      </p:sp>
      <p:sp>
        <p:nvSpPr>
          <p:cNvPr id="8" name="Google Shape;80;p1">
            <a:extLst>
              <a:ext uri="{FF2B5EF4-FFF2-40B4-BE49-F238E27FC236}">
                <a16:creationId xmlns:a16="http://schemas.microsoft.com/office/drawing/2014/main" id="{75760F3F-D8A8-47B0-A115-3452E2C9E4E1}"/>
              </a:ext>
            </a:extLst>
          </p:cNvPr>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r>
              <a:rPr lang="en-US" dirty="0"/>
              <a:t>Steve Crumb, COVESA</a:t>
            </a:r>
          </a:p>
        </p:txBody>
      </p:sp>
      <p:sp>
        <p:nvSpPr>
          <p:cNvPr id="9" name="Google Shape;81;p1">
            <a:extLst>
              <a:ext uri="{FF2B5EF4-FFF2-40B4-BE49-F238E27FC236}">
                <a16:creationId xmlns:a16="http://schemas.microsoft.com/office/drawing/2014/main" id="{34853B41-D777-A798-7470-9887716FDF4F}"/>
              </a:ext>
            </a:extLst>
          </p:cNvPr>
          <p:cNvSpPr txBox="1">
            <a:spLocks noGrp="1"/>
          </p:cNvSpPr>
          <p:nvPr>
            <p:ph type="body" idx="2"/>
          </p:nvPr>
        </p:nvSpPr>
        <p:spPr>
          <a:xfrm>
            <a:off x="355600" y="3922166"/>
            <a:ext cx="4637088" cy="487363"/>
          </a:xfrm>
          <a:prstGeom prst="rect">
            <a:avLst/>
          </a:prstGeom>
          <a:noFill/>
          <a:ln>
            <a:noFill/>
          </a:ln>
        </p:spPr>
        <p:txBody>
          <a:bodyPr spcFirstLastPara="1" wrap="square" lIns="91425" tIns="45700" rIns="91425" bIns="45700" anchor="t" anchorCtr="0">
            <a:normAutofit/>
          </a:bodyPr>
          <a:lstStyle/>
          <a:p>
            <a:pPr marL="0" indent="0">
              <a:spcBef>
                <a:spcPts val="0"/>
              </a:spcBef>
            </a:pPr>
            <a:r>
              <a:rPr lang="fr-FR" dirty="0"/>
              <a:t>22nd June 2023</a:t>
            </a:r>
            <a:endParaRPr dirty="0"/>
          </a:p>
        </p:txBody>
      </p:sp>
    </p:spTree>
    <p:extLst>
      <p:ext uri="{BB962C8B-B14F-4D97-AF65-F5344CB8AC3E}">
        <p14:creationId xmlns:p14="http://schemas.microsoft.com/office/powerpoint/2010/main" val="5509133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958A8D89-1E84-4813-DA30-E111F2956036}"/>
              </a:ext>
            </a:extLst>
          </p:cNvPr>
          <p:cNvSpPr>
            <a:spLocks noGrp="1"/>
          </p:cNvSpPr>
          <p:nvPr>
            <p:ph sz="quarter" idx="17"/>
          </p:nvPr>
        </p:nvSpPr>
        <p:spPr/>
        <p:txBody>
          <a:bodyPr/>
          <a:lstStyle/>
          <a:p>
            <a:r>
              <a:rPr lang="en-US" sz="1500" dirty="0">
                <a:latin typeface="Calibiri"/>
                <a:cs typeface="Calibri" panose="020F0502020204030204" pitchFamily="34" charset="0"/>
                <a:sym typeface="Wingdings" panose="05000000000000000000" pitchFamily="2" charset="2"/>
              </a:rPr>
              <a:t>Having “trusted team” of app developers validating scope and work results of expert group</a:t>
            </a:r>
            <a:br>
              <a:rPr lang="en-US" sz="1500" dirty="0">
                <a:latin typeface="Calibiri"/>
                <a:cs typeface="Calibri" panose="020F0502020204030204" pitchFamily="34" charset="0"/>
                <a:sym typeface="Wingdings" panose="05000000000000000000" pitchFamily="2" charset="2"/>
              </a:rPr>
            </a:br>
            <a:r>
              <a:rPr lang="en-US" sz="1500" dirty="0">
                <a:latin typeface="Calibiri"/>
                <a:cs typeface="Calibri" panose="020F0502020204030204" pitchFamily="34" charset="0"/>
                <a:sym typeface="Wingdings" panose="05000000000000000000" pitchFamily="2" charset="2"/>
              </a:rPr>
              <a:t> </a:t>
            </a:r>
            <a:r>
              <a:rPr lang="en-US" sz="1500" b="1" u="sng" dirty="0">
                <a:solidFill>
                  <a:schemeClr val="tx2"/>
                </a:solidFill>
                <a:latin typeface="Calibiri"/>
                <a:cs typeface="Calibri" panose="020F0502020204030204" pitchFamily="34" charset="0"/>
                <a:sym typeface="Wingdings" panose="05000000000000000000" pitchFamily="2" charset="2"/>
              </a:rPr>
              <a:t>To Do @all:</a:t>
            </a:r>
            <a:r>
              <a:rPr lang="en-US" sz="1500" b="1" dirty="0">
                <a:solidFill>
                  <a:schemeClr val="tx2"/>
                </a:solidFill>
                <a:latin typeface="Calibiri"/>
                <a:cs typeface="Calibri" panose="020F0502020204030204" pitchFamily="34" charset="0"/>
                <a:sym typeface="Wingdings" panose="05000000000000000000" pitchFamily="2" charset="2"/>
              </a:rPr>
              <a:t> </a:t>
            </a:r>
            <a:r>
              <a:rPr lang="en-US" sz="1500" dirty="0">
                <a:latin typeface="Calibiri"/>
                <a:cs typeface="Calibri" panose="020F0502020204030204" pitchFamily="34" charset="0"/>
                <a:sym typeface="Wingdings" panose="05000000000000000000" pitchFamily="2" charset="2"/>
              </a:rPr>
              <a:t>Getting first ideas which app developers could be interested</a:t>
            </a:r>
            <a:br>
              <a:rPr lang="en-US" sz="1500" dirty="0">
                <a:latin typeface="Calibiri"/>
                <a:cs typeface="Calibri" panose="020F0502020204030204" pitchFamily="34" charset="0"/>
                <a:sym typeface="Wingdings" panose="05000000000000000000" pitchFamily="2" charset="2"/>
              </a:rPr>
            </a:br>
            <a:r>
              <a:rPr lang="en-US" sz="1500" dirty="0">
                <a:latin typeface="Calibiri"/>
                <a:cs typeface="Calibri" panose="020F0502020204030204" pitchFamily="34" charset="0"/>
                <a:sym typeface="Wingdings" panose="05000000000000000000" pitchFamily="2" charset="2"/>
              </a:rPr>
              <a:t> Goal: Depending on the defined work streams, involving relevant app publishers early in the process to discuss solutions for the problem being addressed</a:t>
            </a:r>
          </a:p>
          <a:p>
            <a:r>
              <a:rPr lang="de-DE" sz="1500" b="1" u="sng" dirty="0">
                <a:solidFill>
                  <a:schemeClr val="tx2"/>
                </a:solidFill>
                <a:latin typeface="Calibiri"/>
                <a:sym typeface="Wingdings" panose="05000000000000000000" pitchFamily="2" charset="2"/>
              </a:rPr>
              <a:t>@Juhani Lehtimäki (</a:t>
            </a:r>
            <a:r>
              <a:rPr lang="de-DE" sz="1500" b="1" u="sng" dirty="0" err="1">
                <a:solidFill>
                  <a:schemeClr val="tx2"/>
                </a:solidFill>
                <a:latin typeface="Calibiri"/>
                <a:sym typeface="Wingdings" panose="05000000000000000000" pitchFamily="2" charset="2"/>
              </a:rPr>
              <a:t>Snapp</a:t>
            </a:r>
            <a:r>
              <a:rPr lang="de-DE" sz="1500" b="1" u="sng" dirty="0">
                <a:solidFill>
                  <a:schemeClr val="tx2"/>
                </a:solidFill>
                <a:latin typeface="Calibiri"/>
                <a:sym typeface="Wingdings" panose="05000000000000000000" pitchFamily="2" charset="2"/>
              </a:rPr>
              <a:t> Automotive): </a:t>
            </a:r>
            <a:r>
              <a:rPr lang="de-DE" sz="1500" dirty="0">
                <a:latin typeface="Calibiri"/>
                <a:sym typeface="Wingdings" panose="05000000000000000000" pitchFamily="2" charset="2"/>
              </a:rPr>
              <a:t>Providing </a:t>
            </a:r>
            <a:r>
              <a:rPr lang="de-DE" sz="1500" dirty="0" err="1">
                <a:latin typeface="Calibiri"/>
                <a:sym typeface="Wingdings" panose="05000000000000000000" pitchFamily="2" charset="2"/>
              </a:rPr>
              <a:t>overview</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to</a:t>
            </a:r>
            <a:r>
              <a:rPr lang="de-DE" sz="1500" dirty="0">
                <a:latin typeface="Calibiri"/>
                <a:sym typeface="Wingdings" panose="05000000000000000000" pitchFamily="2" charset="2"/>
              </a:rPr>
              <a:t> expert </a:t>
            </a:r>
            <a:r>
              <a:rPr lang="de-DE" sz="1500" dirty="0" err="1">
                <a:latin typeface="Calibiri"/>
                <a:sym typeface="Wingdings" panose="05000000000000000000" pitchFamily="2" charset="2"/>
              </a:rPr>
              <a:t>group</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what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Snapp</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emulator</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already</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provides</a:t>
            </a:r>
            <a:br>
              <a:rPr lang="de-DE" sz="1500" dirty="0">
                <a:latin typeface="Calibiri"/>
                <a:sym typeface="Wingdings" panose="05000000000000000000" pitchFamily="2" charset="2"/>
              </a:rPr>
            </a:b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Exploring</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how</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Snapp</a:t>
            </a:r>
            <a:r>
              <a:rPr lang="de-DE" sz="1500" dirty="0">
                <a:latin typeface="Calibiri"/>
                <a:sym typeface="Wingdings" panose="05000000000000000000" pitchFamily="2" charset="2"/>
              </a:rPr>
              <a:t> and </a:t>
            </a:r>
            <a:r>
              <a:rPr lang="de-DE" sz="1500" dirty="0" err="1">
                <a:latin typeface="Calibiri"/>
                <a:sym typeface="Wingdings" panose="05000000000000000000" pitchFamily="2" charset="2"/>
              </a:rPr>
              <a:t>Remotive</a:t>
            </a:r>
            <a:r>
              <a:rPr lang="de-DE" sz="1500" dirty="0">
                <a:latin typeface="Calibiri"/>
                <a:sym typeface="Wingdings" panose="05000000000000000000" pitchFamily="2" charset="2"/>
              </a:rPr>
              <a:t> Labs </a:t>
            </a:r>
            <a:r>
              <a:rPr lang="de-DE" sz="1500" dirty="0" err="1">
                <a:latin typeface="Calibiri"/>
                <a:sym typeface="Wingdings" panose="05000000000000000000" pitchFamily="2" charset="2"/>
              </a:rPr>
              <a:t>product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could</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interact</a:t>
            </a:r>
            <a:endParaRPr lang="de-DE" sz="1500" dirty="0">
              <a:latin typeface="Calibiri"/>
              <a:sym typeface="Wingdings" panose="05000000000000000000" pitchFamily="2" charset="2"/>
            </a:endParaRPr>
          </a:p>
          <a:p>
            <a:r>
              <a:rPr lang="de-DE" sz="1500" b="1" u="sng" dirty="0">
                <a:solidFill>
                  <a:schemeClr val="tx2"/>
                </a:solidFill>
                <a:latin typeface="Calibiri"/>
                <a:cs typeface="Calibri" panose="020F0502020204030204" pitchFamily="34" charset="0"/>
              </a:rPr>
              <a:t>@Emil </a:t>
            </a:r>
            <a:r>
              <a:rPr lang="de-DE" sz="1500" b="1" u="sng" dirty="0" err="1">
                <a:solidFill>
                  <a:schemeClr val="tx2"/>
                </a:solidFill>
                <a:latin typeface="Calibiri"/>
                <a:cs typeface="Calibri" panose="020F0502020204030204" pitchFamily="34" charset="0"/>
              </a:rPr>
              <a:t>Dautovic</a:t>
            </a:r>
            <a:r>
              <a:rPr lang="de-DE" sz="1500" b="1" u="sng" dirty="0">
                <a:solidFill>
                  <a:schemeClr val="tx2"/>
                </a:solidFill>
                <a:latin typeface="Calibiri"/>
                <a:cs typeface="Calibri" panose="020F0502020204030204" pitchFamily="34" charset="0"/>
              </a:rPr>
              <a:t> (</a:t>
            </a:r>
            <a:r>
              <a:rPr lang="de-DE" sz="1500" b="1" u="sng" dirty="0" err="1">
                <a:solidFill>
                  <a:schemeClr val="tx2"/>
                </a:solidFill>
                <a:latin typeface="Calibiri"/>
                <a:cs typeface="Calibri" panose="020F0502020204030204" pitchFamily="34" charset="0"/>
              </a:rPr>
              <a:t>Remotive</a:t>
            </a:r>
            <a:r>
              <a:rPr lang="de-DE" sz="1500" b="1" u="sng" dirty="0">
                <a:solidFill>
                  <a:schemeClr val="tx2"/>
                </a:solidFill>
                <a:latin typeface="Calibiri"/>
                <a:cs typeface="Calibri" panose="020F0502020204030204" pitchFamily="34" charset="0"/>
              </a:rPr>
              <a:t> Labs): </a:t>
            </a:r>
            <a:r>
              <a:rPr lang="de-DE" sz="1500" dirty="0">
                <a:latin typeface="Calibiri"/>
              </a:rPr>
              <a:t>Providing </a:t>
            </a:r>
            <a:r>
              <a:rPr lang="de-DE" sz="1500" dirty="0" err="1">
                <a:latin typeface="Calibiri"/>
              </a:rPr>
              <a:t>overview</a:t>
            </a:r>
            <a:r>
              <a:rPr lang="de-DE" sz="1500" dirty="0">
                <a:latin typeface="Calibiri"/>
              </a:rPr>
              <a:t> </a:t>
            </a:r>
            <a:r>
              <a:rPr lang="de-DE" sz="1500" dirty="0" err="1">
                <a:latin typeface="Calibiri"/>
              </a:rPr>
              <a:t>what</a:t>
            </a:r>
            <a:r>
              <a:rPr lang="de-DE" sz="1500" dirty="0">
                <a:latin typeface="Calibiri"/>
              </a:rPr>
              <a:t> </a:t>
            </a:r>
            <a:r>
              <a:rPr lang="de-DE" sz="1500" dirty="0" err="1">
                <a:latin typeface="Calibiri"/>
              </a:rPr>
              <a:t>Remotive</a:t>
            </a:r>
            <a:r>
              <a:rPr lang="de-DE" sz="1500" dirty="0">
                <a:latin typeface="Calibiri"/>
              </a:rPr>
              <a:t> Labs </a:t>
            </a:r>
            <a:r>
              <a:rPr lang="de-DE" sz="1500" dirty="0" err="1">
                <a:latin typeface="Calibiri"/>
              </a:rPr>
              <a:t>is</a:t>
            </a:r>
            <a:r>
              <a:rPr lang="de-DE" sz="1500" dirty="0">
                <a:latin typeface="Calibiri"/>
              </a:rPr>
              <a:t> </a:t>
            </a:r>
            <a:r>
              <a:rPr lang="de-DE" sz="1500" dirty="0" err="1">
                <a:latin typeface="Calibiri"/>
              </a:rPr>
              <a:t>offering</a:t>
            </a:r>
            <a:r>
              <a:rPr lang="de-DE" sz="1500" dirty="0">
                <a:latin typeface="Calibiri"/>
              </a:rPr>
              <a:t> </a:t>
            </a:r>
            <a:r>
              <a:rPr lang="de-DE" sz="1500" dirty="0" err="1">
                <a:latin typeface="Calibiri"/>
              </a:rPr>
              <a:t>regarding</a:t>
            </a:r>
            <a:r>
              <a:rPr lang="de-DE" sz="1500" dirty="0">
                <a:latin typeface="Calibiri"/>
              </a:rPr>
              <a:t> Cross-OEM </a:t>
            </a:r>
            <a:r>
              <a:rPr lang="de-DE" sz="1500" dirty="0" err="1">
                <a:latin typeface="Calibiri"/>
              </a:rPr>
              <a:t>emulator</a:t>
            </a:r>
            <a:endParaRPr lang="de-DE" sz="1500" dirty="0">
              <a:latin typeface="Calibiri"/>
            </a:endParaRPr>
          </a:p>
          <a:p>
            <a:r>
              <a:rPr lang="de-DE" sz="1500" b="1" u="sng" dirty="0">
                <a:solidFill>
                  <a:schemeClr val="tx2"/>
                </a:solidFill>
                <a:latin typeface="Calibiri"/>
                <a:cs typeface="Calibri" panose="020F0502020204030204" pitchFamily="34" charset="0"/>
              </a:rPr>
              <a:t>@Sven Eckoldt (</a:t>
            </a:r>
            <a:r>
              <a:rPr lang="de-DE" sz="1500" b="1" u="sng" dirty="0" err="1">
                <a:solidFill>
                  <a:schemeClr val="tx2"/>
                </a:solidFill>
                <a:latin typeface="Calibiri"/>
                <a:cs typeface="Calibri" panose="020F0502020204030204" pitchFamily="34" charset="0"/>
              </a:rPr>
              <a:t>Cariad</a:t>
            </a:r>
            <a:r>
              <a:rPr lang="de-DE" sz="1500" b="1" u="sng" dirty="0">
                <a:solidFill>
                  <a:schemeClr val="tx2"/>
                </a:solidFill>
                <a:latin typeface="Calibiri"/>
                <a:cs typeface="Calibri" panose="020F0502020204030204" pitchFamily="34" charset="0"/>
              </a:rPr>
              <a:t>): </a:t>
            </a:r>
            <a:r>
              <a:rPr lang="de-DE" sz="1500" dirty="0" err="1">
                <a:latin typeface="Calibiri"/>
              </a:rPr>
              <a:t>Overview</a:t>
            </a:r>
            <a:r>
              <a:rPr lang="de-DE" sz="1500" dirty="0">
                <a:latin typeface="Calibiri"/>
              </a:rPr>
              <a:t> </a:t>
            </a:r>
            <a:r>
              <a:rPr lang="de-DE" sz="1500" dirty="0" err="1">
                <a:latin typeface="Calibiri"/>
              </a:rPr>
              <a:t>of</a:t>
            </a:r>
            <a:r>
              <a:rPr lang="de-DE" sz="1500" dirty="0">
                <a:latin typeface="Calibiri"/>
              </a:rPr>
              <a:t> </a:t>
            </a:r>
            <a:r>
              <a:rPr lang="de-DE" sz="1500" dirty="0" err="1">
                <a:latin typeface="Calibiri"/>
              </a:rPr>
              <a:t>issues</a:t>
            </a:r>
            <a:r>
              <a:rPr lang="de-DE" sz="1500" dirty="0">
                <a:latin typeface="Calibiri"/>
              </a:rPr>
              <a:t> </a:t>
            </a:r>
            <a:r>
              <a:rPr lang="de-DE" sz="1500" dirty="0" err="1">
                <a:latin typeface="Calibiri"/>
              </a:rPr>
              <a:t>seen</a:t>
            </a:r>
            <a:r>
              <a:rPr lang="de-DE" sz="1500" dirty="0">
                <a:latin typeface="Calibiri"/>
              </a:rPr>
              <a:t> </a:t>
            </a:r>
            <a:r>
              <a:rPr lang="de-DE" sz="1500" dirty="0" err="1">
                <a:latin typeface="Calibiri"/>
              </a:rPr>
              <a:t>when</a:t>
            </a:r>
            <a:r>
              <a:rPr lang="de-DE" sz="1500" dirty="0">
                <a:latin typeface="Calibiri"/>
              </a:rPr>
              <a:t> </a:t>
            </a:r>
            <a:r>
              <a:rPr lang="de-DE" sz="1500" dirty="0" err="1">
                <a:latin typeface="Calibiri"/>
              </a:rPr>
              <a:t>bringing</a:t>
            </a:r>
            <a:r>
              <a:rPr lang="de-DE" sz="1500" dirty="0">
                <a:latin typeface="Calibiri"/>
              </a:rPr>
              <a:t> mobile </a:t>
            </a:r>
            <a:r>
              <a:rPr lang="de-DE" sz="1500" dirty="0" err="1">
                <a:latin typeface="Calibiri"/>
              </a:rPr>
              <a:t>video</a:t>
            </a:r>
            <a:r>
              <a:rPr lang="de-DE" sz="1500" dirty="0">
                <a:latin typeface="Calibiri"/>
              </a:rPr>
              <a:t> </a:t>
            </a:r>
            <a:r>
              <a:rPr lang="de-DE" sz="1500" dirty="0" err="1">
                <a:latin typeface="Calibiri"/>
              </a:rPr>
              <a:t>app</a:t>
            </a:r>
            <a:r>
              <a:rPr lang="de-DE" sz="1500" dirty="0">
                <a:latin typeface="Calibiri"/>
              </a:rPr>
              <a:t> </a:t>
            </a:r>
            <a:r>
              <a:rPr lang="de-DE" sz="1500" dirty="0" err="1">
                <a:latin typeface="Calibiri"/>
              </a:rPr>
              <a:t>to</a:t>
            </a:r>
            <a:r>
              <a:rPr lang="de-DE" sz="1500" dirty="0">
                <a:latin typeface="Calibiri"/>
              </a:rPr>
              <a:t> </a:t>
            </a:r>
            <a:r>
              <a:rPr lang="de-DE" sz="1500" dirty="0" err="1">
                <a:latin typeface="Calibiri"/>
              </a:rPr>
              <a:t>automotive</a:t>
            </a:r>
            <a:r>
              <a:rPr lang="de-DE" sz="1500" dirty="0">
                <a:latin typeface="Calibiri"/>
              </a:rPr>
              <a:t> (e.g. DRM, HCP, </a:t>
            </a:r>
            <a:r>
              <a:rPr lang="de-DE" sz="1500" dirty="0" err="1">
                <a:latin typeface="Calibiri"/>
              </a:rPr>
              <a:t>button</a:t>
            </a:r>
            <a:r>
              <a:rPr lang="de-DE" sz="1500" dirty="0">
                <a:latin typeface="Calibiri"/>
              </a:rPr>
              <a:t> </a:t>
            </a:r>
            <a:r>
              <a:rPr lang="de-DE" sz="1500" dirty="0" err="1">
                <a:latin typeface="Calibiri"/>
              </a:rPr>
              <a:t>size</a:t>
            </a:r>
            <a:r>
              <a:rPr lang="de-DE" sz="1500" dirty="0">
                <a:latin typeface="Calibiri"/>
              </a:rPr>
              <a:t>, immersive </a:t>
            </a:r>
            <a:r>
              <a:rPr lang="de-DE" sz="1500" dirty="0" err="1">
                <a:latin typeface="Calibiri"/>
              </a:rPr>
              <a:t>mode</a:t>
            </a:r>
            <a:r>
              <a:rPr lang="de-DE" sz="1500" dirty="0">
                <a:latin typeface="Calibiri"/>
              </a:rPr>
              <a:t>, etc.)</a:t>
            </a:r>
          </a:p>
        </p:txBody>
      </p:sp>
      <p:sp>
        <p:nvSpPr>
          <p:cNvPr id="3" name="Titel 2">
            <a:extLst>
              <a:ext uri="{FF2B5EF4-FFF2-40B4-BE49-F238E27FC236}">
                <a16:creationId xmlns:a16="http://schemas.microsoft.com/office/drawing/2014/main" id="{F82F0EF3-98D6-E2B4-0245-AF6CD0022EF0}"/>
              </a:ext>
            </a:extLst>
          </p:cNvPr>
          <p:cNvSpPr>
            <a:spLocks noGrp="1"/>
          </p:cNvSpPr>
          <p:nvPr>
            <p:ph type="title"/>
          </p:nvPr>
        </p:nvSpPr>
        <p:spPr>
          <a:xfrm>
            <a:off x="488947" y="329767"/>
            <a:ext cx="11224684" cy="400110"/>
          </a:xfrm>
        </p:spPr>
        <p:txBody>
          <a:bodyPr/>
          <a:lstStyle/>
          <a:p>
            <a:r>
              <a:rPr lang="de-DE" dirty="0">
                <a:latin typeface="Calibiri"/>
              </a:rPr>
              <a:t>Action </a:t>
            </a:r>
            <a:r>
              <a:rPr lang="de-DE" dirty="0" err="1">
                <a:latin typeface="Calibiri"/>
              </a:rPr>
              <a:t>items</a:t>
            </a:r>
            <a:r>
              <a:rPr lang="de-DE" dirty="0">
                <a:latin typeface="Calibiri"/>
              </a:rPr>
              <a:t> </a:t>
            </a:r>
            <a:r>
              <a:rPr lang="de-DE" dirty="0" err="1">
                <a:latin typeface="Calibiri"/>
              </a:rPr>
              <a:t>for</a:t>
            </a:r>
            <a:r>
              <a:rPr lang="de-DE" dirty="0">
                <a:latin typeface="Calibiri"/>
              </a:rPr>
              <a:t> </a:t>
            </a:r>
            <a:r>
              <a:rPr lang="de-DE" dirty="0" err="1">
                <a:latin typeface="Calibiri"/>
              </a:rPr>
              <a:t>meeting</a:t>
            </a:r>
            <a:r>
              <a:rPr lang="de-DE" dirty="0">
                <a:latin typeface="Calibiri"/>
              </a:rPr>
              <a:t> on 17th </a:t>
            </a:r>
            <a:r>
              <a:rPr lang="de-DE" dirty="0" err="1">
                <a:latin typeface="Calibiri"/>
              </a:rPr>
              <a:t>july</a:t>
            </a:r>
            <a:r>
              <a:rPr lang="de-DE" dirty="0">
                <a:latin typeface="Calibiri"/>
              </a:rPr>
              <a:t>.</a:t>
            </a:r>
          </a:p>
        </p:txBody>
      </p:sp>
    </p:spTree>
    <p:extLst>
      <p:ext uri="{BB962C8B-B14F-4D97-AF65-F5344CB8AC3E}">
        <p14:creationId xmlns:p14="http://schemas.microsoft.com/office/powerpoint/2010/main" val="26669791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19CDD81E-0E0E-BCFF-1A3B-87D6B9E50014}"/>
              </a:ext>
            </a:extLst>
          </p:cNvPr>
          <p:cNvSpPr>
            <a:spLocks noGrp="1"/>
          </p:cNvSpPr>
          <p:nvPr>
            <p:ph sz="quarter" idx="17"/>
          </p:nvPr>
        </p:nvSpPr>
        <p:spPr>
          <a:xfrm>
            <a:off x="488947" y="1413933"/>
            <a:ext cx="11224684" cy="3493045"/>
          </a:xfrm>
        </p:spPr>
        <p:txBody>
          <a:bodyPr/>
          <a:lstStyle/>
          <a:p>
            <a:r>
              <a:rPr lang="de-DE" dirty="0">
                <a:latin typeface="Calibri" panose="020F0502020204030204" pitchFamily="34" charset="0"/>
                <a:cs typeface="Calibri" panose="020F0502020204030204" pitchFamily="34" charset="0"/>
              </a:rPr>
              <a:t>Weekly vs. </a:t>
            </a:r>
            <a:r>
              <a:rPr lang="de-DE" dirty="0" err="1">
                <a:latin typeface="Calibri" panose="020F0502020204030204" pitchFamily="34" charset="0"/>
                <a:cs typeface="Calibri" panose="020F0502020204030204" pitchFamily="34" charset="0"/>
              </a:rPr>
              <a:t>biweekly</a:t>
            </a:r>
            <a:r>
              <a:rPr lang="de-DE" dirty="0">
                <a:latin typeface="Calibri" panose="020F0502020204030204" pitchFamily="34" charset="0"/>
                <a:cs typeface="Calibri" panose="020F0502020204030204" pitchFamily="34" charset="0"/>
              </a:rPr>
              <a:t> virtual </a:t>
            </a:r>
            <a:r>
              <a:rPr lang="de-DE" dirty="0" err="1">
                <a:latin typeface="Calibri" panose="020F0502020204030204" pitchFamily="34" charset="0"/>
                <a:cs typeface="Calibri" panose="020F0502020204030204" pitchFamily="34" charset="0"/>
              </a:rPr>
              <a:t>calls</a:t>
            </a:r>
            <a:r>
              <a:rPr lang="de-DE" dirty="0">
                <a:latin typeface="Calibri" panose="020F0502020204030204" pitchFamily="34" charset="0"/>
                <a:cs typeface="Calibri" panose="020F0502020204030204" pitchFamily="34" charset="0"/>
              </a:rPr>
              <a:t>?</a:t>
            </a:r>
          </a:p>
          <a:p>
            <a:r>
              <a:rPr lang="de-DE" dirty="0" err="1">
                <a:latin typeface="Calibri" panose="020F0502020204030204" pitchFamily="34" charset="0"/>
                <a:cs typeface="Calibri" panose="020F0502020204030204" pitchFamily="34" charset="0"/>
              </a:rPr>
              <a:t>Which</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timezones</a:t>
            </a:r>
            <a:r>
              <a:rPr lang="de-DE" dirty="0">
                <a:latin typeface="Calibri" panose="020F0502020204030204" pitchFamily="34" charset="0"/>
                <a:cs typeface="Calibri" panose="020F0502020204030204" pitchFamily="34" charset="0"/>
              </a:rPr>
              <a:t> do </a:t>
            </a:r>
            <a:r>
              <a:rPr lang="de-DE" dirty="0" err="1">
                <a:latin typeface="Calibri" panose="020F0502020204030204" pitchFamily="34" charset="0"/>
                <a:cs typeface="Calibri" panose="020F0502020204030204" pitchFamily="34" charset="0"/>
              </a:rPr>
              <a:t>we</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need</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to</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cover</a:t>
            </a:r>
            <a:r>
              <a:rPr lang="de-DE" dirty="0">
                <a:latin typeface="Calibri" panose="020F0502020204030204" pitchFamily="34" charset="0"/>
                <a:cs typeface="Calibri" panose="020F0502020204030204" pitchFamily="34" charset="0"/>
              </a:rPr>
              <a:t>?</a:t>
            </a:r>
          </a:p>
          <a:p>
            <a:r>
              <a:rPr lang="de-DE" dirty="0" err="1">
                <a:latin typeface="Calibri" panose="020F0502020204030204" pitchFamily="34" charset="0"/>
                <a:cs typeface="Calibri" panose="020F0502020204030204" pitchFamily="34" charset="0"/>
              </a:rPr>
              <a:t>How</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often</a:t>
            </a:r>
            <a:r>
              <a:rPr lang="de-DE" dirty="0">
                <a:latin typeface="Calibri" panose="020F0502020204030204" pitchFamily="34" charset="0"/>
                <a:cs typeface="Calibri" panose="020F0502020204030204" pitchFamily="34" charset="0"/>
              </a:rPr>
              <a:t> do </a:t>
            </a:r>
            <a:r>
              <a:rPr lang="de-DE" dirty="0" err="1">
                <a:latin typeface="Calibri" panose="020F0502020204030204" pitchFamily="34" charset="0"/>
                <a:cs typeface="Calibri" panose="020F0502020204030204" pitchFamily="34" charset="0"/>
              </a:rPr>
              <a:t>we</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want</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to</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meet</a:t>
            </a:r>
            <a:r>
              <a:rPr lang="de-DE" dirty="0">
                <a:latin typeface="Calibri" panose="020F0502020204030204" pitchFamily="34" charset="0"/>
                <a:cs typeface="Calibri" panose="020F0502020204030204" pitchFamily="34" charset="0"/>
              </a:rPr>
              <a:t> in-person?</a:t>
            </a:r>
          </a:p>
          <a:p>
            <a:endParaRPr lang="de-DE" dirty="0">
              <a:latin typeface="Calibri" panose="020F0502020204030204" pitchFamily="34" charset="0"/>
              <a:cs typeface="Calibri" panose="020F0502020204030204" pitchFamily="34" charset="0"/>
            </a:endParaRPr>
          </a:p>
          <a:p>
            <a:pPr marL="0" indent="0">
              <a:buNone/>
            </a:pPr>
            <a:r>
              <a:rPr lang="de-DE" b="1" dirty="0">
                <a:solidFill>
                  <a:schemeClr val="tx2"/>
                </a:solidFill>
                <a:latin typeface="Calibri" panose="020F0502020204030204" pitchFamily="34" charset="0"/>
                <a:cs typeface="Calibri" panose="020F0502020204030204" pitchFamily="34" charset="0"/>
              </a:rPr>
              <a:t>Protocol</a:t>
            </a:r>
            <a:endParaRPr lang="de-DE" dirty="0">
              <a:latin typeface="Calibri" panose="020F0502020204030204" pitchFamily="34" charset="0"/>
              <a:cs typeface="Calibri" panose="020F0502020204030204" pitchFamily="34" charset="0"/>
            </a:endParaRPr>
          </a:p>
          <a:p>
            <a:r>
              <a:rPr lang="de-DE" dirty="0">
                <a:latin typeface="Calibri" panose="020F0502020204030204" pitchFamily="34" charset="0"/>
                <a:cs typeface="Calibri" panose="020F0502020204030204" pitchFamily="34" charset="0"/>
              </a:rPr>
              <a:t>Chosen virtual </a:t>
            </a:r>
            <a:r>
              <a:rPr lang="de-DE" dirty="0" err="1">
                <a:latin typeface="Calibri" panose="020F0502020204030204" pitchFamily="34" charset="0"/>
                <a:cs typeface="Calibri" panose="020F0502020204030204" pitchFamily="34" charset="0"/>
              </a:rPr>
              <a:t>slot</a:t>
            </a:r>
            <a:r>
              <a:rPr lang="de-DE" dirty="0">
                <a:latin typeface="Calibri" panose="020F0502020204030204" pitchFamily="34" charset="0"/>
                <a:cs typeface="Calibri" panose="020F0502020204030204" pitchFamily="34" charset="0"/>
              </a:rPr>
              <a:t>: Monday: 5-6pm CET*; Microsoft Teams</a:t>
            </a:r>
          </a:p>
          <a:p>
            <a:r>
              <a:rPr lang="de-DE" dirty="0">
                <a:latin typeface="Calibri" panose="020F0502020204030204" pitchFamily="34" charset="0"/>
                <a:cs typeface="Calibri" panose="020F0502020204030204" pitchFamily="34" charset="0"/>
              </a:rPr>
              <a:t>First </a:t>
            </a:r>
            <a:r>
              <a:rPr lang="de-DE" dirty="0" err="1">
                <a:latin typeface="Calibri" panose="020F0502020204030204" pitchFamily="34" charset="0"/>
                <a:cs typeface="Calibri" panose="020F0502020204030204" pitchFamily="34" charset="0"/>
              </a:rPr>
              <a:t>meeting</a:t>
            </a:r>
            <a:r>
              <a:rPr lang="de-DE" dirty="0">
                <a:latin typeface="Calibri" panose="020F0502020204030204" pitchFamily="34" charset="0"/>
                <a:cs typeface="Calibri" panose="020F0502020204030204" pitchFamily="34" charset="0"/>
              </a:rPr>
              <a:t> 10th </a:t>
            </a:r>
            <a:r>
              <a:rPr lang="de-DE" dirty="0" err="1">
                <a:latin typeface="Calibri" panose="020F0502020204030204" pitchFamily="34" charset="0"/>
                <a:cs typeface="Calibri" panose="020F0502020204030204" pitchFamily="34" charset="0"/>
              </a:rPr>
              <a:t>July</a:t>
            </a:r>
            <a:endParaRPr lang="de-DE" dirty="0">
              <a:latin typeface="Calibri" panose="020F0502020204030204" pitchFamily="34" charset="0"/>
              <a:cs typeface="Calibri" panose="020F0502020204030204" pitchFamily="34" charset="0"/>
            </a:endParaRPr>
          </a:p>
          <a:p>
            <a:r>
              <a:rPr lang="de-DE" u="sng" dirty="0">
                <a:latin typeface="Calibri" panose="020F0502020204030204" pitchFamily="34" charset="0"/>
                <a:cs typeface="Calibri" panose="020F0502020204030204" pitchFamily="34" charset="0"/>
              </a:rPr>
              <a:t>@Melina Mascolo (BMW)</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to</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set</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up</a:t>
            </a:r>
            <a:r>
              <a:rPr lang="de-DE" dirty="0">
                <a:latin typeface="Calibri" panose="020F0502020204030204" pitchFamily="34" charset="0"/>
                <a:cs typeface="Calibri" panose="020F0502020204030204" pitchFamily="34" charset="0"/>
              </a:rPr>
              <a:t> virtual </a:t>
            </a:r>
            <a:r>
              <a:rPr lang="de-DE" dirty="0" err="1">
                <a:latin typeface="Calibri" panose="020F0502020204030204" pitchFamily="34" charset="0"/>
                <a:cs typeface="Calibri" panose="020F0502020204030204" pitchFamily="34" charset="0"/>
              </a:rPr>
              <a:t>call</a:t>
            </a:r>
            <a:endParaRPr lang="de-DE" dirty="0">
              <a:latin typeface="Calibri" panose="020F0502020204030204" pitchFamily="34" charset="0"/>
              <a:cs typeface="Calibri" panose="020F0502020204030204" pitchFamily="34" charset="0"/>
            </a:endParaRPr>
          </a:p>
          <a:p>
            <a:r>
              <a:rPr lang="de-DE" b="1" u="sng" dirty="0" err="1">
                <a:solidFill>
                  <a:schemeClr val="tx2"/>
                </a:solidFill>
                <a:latin typeface="Calibiri"/>
                <a:cs typeface="Calibri" panose="020F0502020204030204" pitchFamily="34" charset="0"/>
              </a:rPr>
              <a:t>To</a:t>
            </a:r>
            <a:r>
              <a:rPr lang="de-DE" b="1" u="sng" dirty="0">
                <a:solidFill>
                  <a:schemeClr val="tx2"/>
                </a:solidFill>
                <a:latin typeface="Calibiri"/>
                <a:cs typeface="Calibri" panose="020F0502020204030204" pitchFamily="34" charset="0"/>
              </a:rPr>
              <a:t>-Do @all:</a:t>
            </a:r>
            <a:r>
              <a:rPr lang="de-DE" b="1" dirty="0">
                <a:solidFill>
                  <a:schemeClr val="tx2"/>
                </a:solidFill>
                <a:latin typeface="Calibiri"/>
                <a:cs typeface="Calibri" panose="020F0502020204030204" pitchFamily="34" charset="0"/>
              </a:rPr>
              <a:t> </a:t>
            </a:r>
            <a:r>
              <a:rPr lang="de-DE" dirty="0">
                <a:latin typeface="Calibiri"/>
              </a:rPr>
              <a:t>Providing </a:t>
            </a:r>
            <a:r>
              <a:rPr lang="de-DE" dirty="0" err="1">
                <a:latin typeface="Calibiri"/>
              </a:rPr>
              <a:t>e-mail</a:t>
            </a:r>
            <a:r>
              <a:rPr lang="de-DE" dirty="0">
                <a:latin typeface="Calibiri"/>
              </a:rPr>
              <a:t> </a:t>
            </a:r>
            <a:r>
              <a:rPr lang="de-DE" dirty="0" err="1">
                <a:latin typeface="Calibiri"/>
              </a:rPr>
              <a:t>address</a:t>
            </a:r>
            <a:r>
              <a:rPr lang="de-DE" dirty="0">
                <a:latin typeface="Calibiri"/>
              </a:rPr>
              <a:t> </a:t>
            </a:r>
            <a:r>
              <a:rPr lang="de-DE" dirty="0" err="1">
                <a:latin typeface="Calibiri"/>
              </a:rPr>
              <a:t>to</a:t>
            </a:r>
            <a:r>
              <a:rPr lang="de-DE" dirty="0">
                <a:latin typeface="Calibiri"/>
              </a:rPr>
              <a:t> Paul Boyes (COVESA) </a:t>
            </a:r>
            <a:r>
              <a:rPr lang="de-DE" dirty="0" err="1">
                <a:latin typeface="Calibiri"/>
              </a:rPr>
              <a:t>if</a:t>
            </a:r>
            <a:r>
              <a:rPr lang="de-DE" dirty="0">
                <a:latin typeface="Calibiri"/>
              </a:rPr>
              <a:t> </a:t>
            </a:r>
            <a:r>
              <a:rPr lang="de-DE" dirty="0" err="1">
                <a:latin typeface="Calibiri"/>
              </a:rPr>
              <a:t>you</a:t>
            </a:r>
            <a:r>
              <a:rPr lang="de-DE" dirty="0">
                <a:latin typeface="Calibiri"/>
              </a:rPr>
              <a:t> </a:t>
            </a:r>
            <a:r>
              <a:rPr lang="de-DE" dirty="0" err="1">
                <a:latin typeface="Calibiri"/>
              </a:rPr>
              <a:t>want</a:t>
            </a:r>
            <a:r>
              <a:rPr lang="de-DE" dirty="0">
                <a:latin typeface="Calibiri"/>
              </a:rPr>
              <a:t> </a:t>
            </a:r>
            <a:r>
              <a:rPr lang="de-DE" dirty="0" err="1">
                <a:latin typeface="Calibiri"/>
              </a:rPr>
              <a:t>to</a:t>
            </a:r>
            <a:r>
              <a:rPr lang="de-DE" dirty="0">
                <a:latin typeface="Calibiri"/>
              </a:rPr>
              <a:t> </a:t>
            </a:r>
            <a:r>
              <a:rPr lang="de-DE" dirty="0" err="1">
                <a:latin typeface="Calibiri"/>
              </a:rPr>
              <a:t>participate</a:t>
            </a:r>
            <a:r>
              <a:rPr lang="de-DE" dirty="0">
                <a:latin typeface="Calibiri"/>
              </a:rPr>
              <a:t> in virtual </a:t>
            </a:r>
            <a:r>
              <a:rPr lang="de-DE" dirty="0" err="1">
                <a:latin typeface="Calibiri"/>
              </a:rPr>
              <a:t>meeting</a:t>
            </a:r>
            <a:endParaRPr lang="de-DE" dirty="0">
              <a:latin typeface="Calibri" panose="020F0502020204030204" pitchFamily="34" charset="0"/>
              <a:cs typeface="Calibri" panose="020F0502020204030204" pitchFamily="34" charset="0"/>
              <a:sym typeface="Wingdings" panose="05000000000000000000" pitchFamily="2" charset="2"/>
            </a:endParaRPr>
          </a:p>
          <a:p>
            <a:r>
              <a:rPr lang="de-DE" dirty="0">
                <a:latin typeface="Calibri" panose="020F0502020204030204" pitchFamily="34" charset="0"/>
                <a:cs typeface="Calibri" panose="020F0502020204030204" pitchFamily="34" charset="0"/>
                <a:sym typeface="Wingdings" panose="05000000000000000000" pitchFamily="2" charset="2"/>
              </a:rPr>
              <a:t>Quarterly in-person </a:t>
            </a:r>
            <a:r>
              <a:rPr lang="de-DE" dirty="0" err="1">
                <a:latin typeface="Calibri" panose="020F0502020204030204" pitchFamily="34" charset="0"/>
                <a:cs typeface="Calibri" panose="020F0502020204030204" pitchFamily="34" charset="0"/>
                <a:sym typeface="Wingdings" panose="05000000000000000000" pitchFamily="2" charset="2"/>
              </a:rPr>
              <a:t>meetings</a:t>
            </a:r>
            <a:r>
              <a:rPr lang="de-DE" dirty="0">
                <a:latin typeface="Calibri" panose="020F0502020204030204" pitchFamily="34" charset="0"/>
                <a:cs typeface="Calibri" panose="020F0502020204030204" pitchFamily="34" charset="0"/>
                <a:sym typeface="Wingdings" panose="05000000000000000000" pitchFamily="2" charset="2"/>
              </a:rPr>
              <a:t>, e.g. COVESA AMMs &amp; CES</a:t>
            </a:r>
            <a:endParaRPr lang="de-DE" dirty="0">
              <a:latin typeface="Calibri" panose="020F0502020204030204" pitchFamily="34" charset="0"/>
              <a:cs typeface="Calibri" panose="020F0502020204030204" pitchFamily="34" charset="0"/>
            </a:endParaRPr>
          </a:p>
        </p:txBody>
      </p:sp>
      <p:sp>
        <p:nvSpPr>
          <p:cNvPr id="3" name="Titel 2">
            <a:extLst>
              <a:ext uri="{FF2B5EF4-FFF2-40B4-BE49-F238E27FC236}">
                <a16:creationId xmlns:a16="http://schemas.microsoft.com/office/drawing/2014/main" id="{42A59733-C552-A5F3-E7D6-182518BD3812}"/>
              </a:ext>
            </a:extLst>
          </p:cNvPr>
          <p:cNvSpPr>
            <a:spLocks noGrp="1"/>
          </p:cNvSpPr>
          <p:nvPr>
            <p:ph type="title"/>
          </p:nvPr>
        </p:nvSpPr>
        <p:spPr/>
        <p:txBody>
          <a:bodyPr/>
          <a:lstStyle/>
          <a:p>
            <a:r>
              <a:rPr lang="de-DE" dirty="0">
                <a:latin typeface="Calibiri"/>
              </a:rPr>
              <a:t>Meeting </a:t>
            </a:r>
            <a:r>
              <a:rPr lang="de-DE" dirty="0" err="1">
                <a:latin typeface="Calibiri"/>
              </a:rPr>
              <a:t>cadence</a:t>
            </a:r>
            <a:r>
              <a:rPr lang="de-DE" dirty="0">
                <a:latin typeface="Calibiri"/>
              </a:rPr>
              <a:t> &amp; </a:t>
            </a:r>
            <a:r>
              <a:rPr lang="de-DE" dirty="0" err="1">
                <a:latin typeface="Calibiri"/>
              </a:rPr>
              <a:t>next</a:t>
            </a:r>
            <a:r>
              <a:rPr lang="de-DE" dirty="0">
                <a:latin typeface="Calibiri"/>
              </a:rPr>
              <a:t> </a:t>
            </a:r>
            <a:r>
              <a:rPr lang="de-DE" dirty="0" err="1">
                <a:latin typeface="Calibiri"/>
              </a:rPr>
              <a:t>steps</a:t>
            </a:r>
            <a:r>
              <a:rPr lang="de-DE" dirty="0">
                <a:latin typeface="Calibiri"/>
              </a:rPr>
              <a:t>.</a:t>
            </a:r>
          </a:p>
        </p:txBody>
      </p:sp>
      <p:sp>
        <p:nvSpPr>
          <p:cNvPr id="4" name="Textfeld 3">
            <a:extLst>
              <a:ext uri="{FF2B5EF4-FFF2-40B4-BE49-F238E27FC236}">
                <a16:creationId xmlns:a16="http://schemas.microsoft.com/office/drawing/2014/main" id="{1F519860-4D2D-AE82-02F3-8DD2E7E4654C}"/>
              </a:ext>
            </a:extLst>
          </p:cNvPr>
          <p:cNvSpPr txBox="1"/>
          <p:nvPr/>
        </p:nvSpPr>
        <p:spPr>
          <a:xfrm>
            <a:off x="488947" y="6250801"/>
            <a:ext cx="7192290" cy="184666"/>
          </a:xfrm>
          <a:prstGeom prst="rect">
            <a:avLst/>
          </a:prstGeom>
        </p:spPr>
        <p:txBody>
          <a:bodyPr vert="horz" wrap="none" lIns="0" tIns="0" rIns="0" bIns="0" rtlCol="0">
            <a:spAutoFit/>
          </a:bodyPr>
          <a:lstStyle/>
          <a:p>
            <a:pPr>
              <a:spcAft>
                <a:spcPts val="600"/>
              </a:spcAft>
              <a:buClr>
                <a:schemeClr val="tx2"/>
              </a:buClr>
            </a:pPr>
            <a:r>
              <a:rPr lang="de-DE" sz="1200" dirty="0">
                <a:latin typeface="Calibiri"/>
              </a:rPr>
              <a:t>* T</a:t>
            </a:r>
            <a:r>
              <a:rPr lang="en-US" sz="1200" dirty="0" err="1">
                <a:effectLst/>
                <a:latin typeface="Calibiri"/>
                <a:ea typeface="Calibri" panose="020F0502020204030204" pitchFamily="34" charset="0"/>
              </a:rPr>
              <a:t>ime</a:t>
            </a:r>
            <a:r>
              <a:rPr lang="en-US" sz="1200" dirty="0">
                <a:effectLst/>
                <a:latin typeface="Calibiri"/>
                <a:ea typeface="Calibri" panose="020F0502020204030204" pitchFamily="34" charset="0"/>
              </a:rPr>
              <a:t> slot could be adjusted in the future for some meetings, if there is interest from Asian partners to join </a:t>
            </a:r>
            <a:r>
              <a:rPr lang="en-US" sz="1200" dirty="0">
                <a:latin typeface="Calibiri"/>
                <a:ea typeface="Calibri" panose="020F0502020204030204" pitchFamily="34" charset="0"/>
              </a:rPr>
              <a:t>as well</a:t>
            </a:r>
            <a:endParaRPr lang="de-DE" sz="1200" dirty="0">
              <a:effectLst/>
              <a:latin typeface="Calibiri"/>
              <a:ea typeface="Calibri" panose="020F0502020204030204" pitchFamily="34" charset="0"/>
            </a:endParaRPr>
          </a:p>
        </p:txBody>
      </p:sp>
    </p:spTree>
    <p:extLst>
      <p:ext uri="{BB962C8B-B14F-4D97-AF65-F5344CB8AC3E}">
        <p14:creationId xmlns:p14="http://schemas.microsoft.com/office/powerpoint/2010/main" val="2539113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E2CD9FB2-1AEE-76F0-8693-DE1DBB005F15}"/>
              </a:ext>
            </a:extLst>
          </p:cNvPr>
          <p:cNvSpPr>
            <a:spLocks noGrp="1"/>
          </p:cNvSpPr>
          <p:nvPr>
            <p:ph sz="quarter" idx="17"/>
          </p:nvPr>
        </p:nvSpPr>
        <p:spPr/>
        <p:txBody>
          <a:bodyPr/>
          <a:lstStyle/>
          <a:p>
            <a:pPr marL="0" indent="0">
              <a:buNone/>
            </a:pPr>
            <a:r>
              <a:rPr lang="de-DE" sz="1800" b="1" dirty="0">
                <a:solidFill>
                  <a:schemeClr val="tx2"/>
                </a:solidFill>
                <a:latin typeface="Calibiri"/>
                <a:cs typeface="Calibri" panose="020F0502020204030204" pitchFamily="34" charset="0"/>
              </a:rPr>
              <a:t>Protocol</a:t>
            </a:r>
          </a:p>
          <a:p>
            <a:r>
              <a:rPr lang="de-DE" dirty="0" err="1">
                <a:latin typeface="Calibiri"/>
              </a:rPr>
              <a:t>Preferred</a:t>
            </a:r>
            <a:r>
              <a:rPr lang="de-DE" dirty="0">
                <a:latin typeface="Calibiri"/>
              </a:rPr>
              <a:t> License </a:t>
            </a:r>
            <a:r>
              <a:rPr lang="de-DE" dirty="0" err="1">
                <a:latin typeface="Calibiri"/>
              </a:rPr>
              <a:t>model</a:t>
            </a:r>
            <a:r>
              <a:rPr lang="de-DE" dirty="0">
                <a:latin typeface="Calibiri"/>
              </a:rPr>
              <a:t> </a:t>
            </a:r>
            <a:r>
              <a:rPr lang="de-DE" dirty="0" err="1">
                <a:latin typeface="Calibiri"/>
              </a:rPr>
              <a:t>for</a:t>
            </a:r>
            <a:r>
              <a:rPr lang="de-DE" dirty="0">
                <a:latin typeface="Calibiri"/>
              </a:rPr>
              <a:t> </a:t>
            </a:r>
            <a:r>
              <a:rPr lang="de-DE" dirty="0" err="1">
                <a:latin typeface="Calibiri"/>
              </a:rPr>
              <a:t>working</a:t>
            </a:r>
            <a:r>
              <a:rPr lang="de-DE" dirty="0">
                <a:latin typeface="Calibiri"/>
              </a:rPr>
              <a:t> </a:t>
            </a:r>
            <a:r>
              <a:rPr lang="de-DE" dirty="0" err="1">
                <a:latin typeface="Calibiri"/>
              </a:rPr>
              <a:t>results</a:t>
            </a:r>
            <a:r>
              <a:rPr lang="de-DE" dirty="0">
                <a:latin typeface="Calibiri"/>
              </a:rPr>
              <a:t> </a:t>
            </a:r>
            <a:r>
              <a:rPr lang="de-DE" dirty="0" err="1">
                <a:latin typeface="Calibiri"/>
              </a:rPr>
              <a:t>of</a:t>
            </a:r>
            <a:r>
              <a:rPr lang="de-DE" dirty="0">
                <a:latin typeface="Calibiri"/>
              </a:rPr>
              <a:t> Expert Group</a:t>
            </a:r>
          </a:p>
          <a:p>
            <a:pPr rtl="0"/>
            <a:r>
              <a:rPr lang="de-DE" dirty="0" err="1">
                <a:latin typeface="Calibiri"/>
              </a:rPr>
              <a:t>Overview</a:t>
            </a:r>
            <a:r>
              <a:rPr lang="de-DE" dirty="0">
                <a:latin typeface="Calibiri"/>
              </a:rPr>
              <a:t> </a:t>
            </a:r>
            <a:r>
              <a:rPr lang="de-DE" dirty="0" err="1">
                <a:latin typeface="Calibiri"/>
              </a:rPr>
              <a:t>license</a:t>
            </a:r>
            <a:r>
              <a:rPr lang="de-DE" dirty="0">
                <a:latin typeface="Calibiri"/>
              </a:rPr>
              <a:t> </a:t>
            </a:r>
            <a:r>
              <a:rPr lang="de-DE" dirty="0" err="1">
                <a:latin typeface="Calibiri"/>
              </a:rPr>
              <a:t>models</a:t>
            </a:r>
            <a:r>
              <a:rPr lang="de-DE" dirty="0">
                <a:latin typeface="Calibiri"/>
              </a:rPr>
              <a:t>: </a:t>
            </a:r>
            <a:r>
              <a:rPr lang="de-DE" dirty="0">
                <a:latin typeface="Calibiri"/>
                <a:hlinkClick r:id="rId2" tooltip="https://www.covesa.global/sites/default/files/covesa-public-policy-for-open-source-licensing.pdf">
                  <a:extLst>
                    <a:ext uri="{A12FA001-AC4F-418D-AE19-62706E023703}">
                      <ahyp:hlinkClr xmlns:ahyp="http://schemas.microsoft.com/office/drawing/2018/hyperlinkcolor" val="tx"/>
                    </a:ext>
                  </a:extLst>
                </a:hlinkClick>
              </a:rPr>
              <a:t>https://www.covesa.global/sites/default/files/COVESA-Public-Policy-for-Open-Source-Licensing.pdf</a:t>
            </a:r>
            <a:endParaRPr lang="de-DE" dirty="0">
              <a:latin typeface="Calibiri"/>
            </a:endParaRPr>
          </a:p>
          <a:p>
            <a:pPr rtl="0"/>
            <a:r>
              <a:rPr lang="de-DE" b="1" u="sng" dirty="0" err="1">
                <a:solidFill>
                  <a:schemeClr val="tx2"/>
                </a:solidFill>
                <a:latin typeface="Calibiri"/>
                <a:cs typeface="Calibri" panose="020F0502020204030204" pitchFamily="34" charset="0"/>
              </a:rPr>
              <a:t>To</a:t>
            </a:r>
            <a:r>
              <a:rPr lang="de-DE" b="1" u="sng" dirty="0">
                <a:solidFill>
                  <a:schemeClr val="tx2"/>
                </a:solidFill>
                <a:latin typeface="Calibiri"/>
                <a:cs typeface="Calibri" panose="020F0502020204030204" pitchFamily="34" charset="0"/>
              </a:rPr>
              <a:t>-Do @all:</a:t>
            </a:r>
            <a:r>
              <a:rPr lang="de-DE" b="1" dirty="0">
                <a:solidFill>
                  <a:schemeClr val="tx2"/>
                </a:solidFill>
                <a:latin typeface="Calibiri"/>
                <a:cs typeface="Calibri" panose="020F0502020204030204" pitchFamily="34" charset="0"/>
              </a:rPr>
              <a:t> </a:t>
            </a:r>
            <a:r>
              <a:rPr lang="de-DE" dirty="0" err="1">
                <a:latin typeface="Calibiri"/>
              </a:rPr>
              <a:t>Getting</a:t>
            </a:r>
            <a:r>
              <a:rPr lang="de-DE" dirty="0">
                <a:latin typeface="Calibiri"/>
              </a:rPr>
              <a:t> </a:t>
            </a:r>
            <a:r>
              <a:rPr lang="de-DE" dirty="0" err="1">
                <a:latin typeface="Calibiri"/>
              </a:rPr>
              <a:t>overview</a:t>
            </a:r>
            <a:r>
              <a:rPr lang="de-DE" dirty="0">
                <a:latin typeface="Calibiri"/>
              </a:rPr>
              <a:t> </a:t>
            </a:r>
            <a:r>
              <a:rPr lang="de-DE" dirty="0" err="1">
                <a:latin typeface="Calibiri"/>
              </a:rPr>
              <a:t>of</a:t>
            </a:r>
            <a:r>
              <a:rPr lang="de-DE" dirty="0">
                <a:latin typeface="Calibiri"/>
              </a:rPr>
              <a:t> </a:t>
            </a:r>
            <a:r>
              <a:rPr lang="de-DE" dirty="0" err="1">
                <a:latin typeface="Calibiri"/>
              </a:rPr>
              <a:t>license</a:t>
            </a:r>
            <a:r>
              <a:rPr lang="de-DE" dirty="0">
                <a:latin typeface="Calibiri"/>
              </a:rPr>
              <a:t> </a:t>
            </a:r>
            <a:r>
              <a:rPr lang="de-DE" dirty="0" err="1">
                <a:latin typeface="Calibiri"/>
              </a:rPr>
              <a:t>models</a:t>
            </a:r>
            <a:r>
              <a:rPr lang="de-DE" dirty="0">
                <a:latin typeface="Calibiri"/>
              </a:rPr>
              <a:t> </a:t>
            </a:r>
            <a:br>
              <a:rPr lang="de-DE" dirty="0">
                <a:latin typeface="Calibiri"/>
              </a:rPr>
            </a:br>
            <a:r>
              <a:rPr lang="de-DE" dirty="0">
                <a:latin typeface="Calibiri"/>
                <a:sym typeface="Wingdings" panose="05000000000000000000" pitchFamily="2" charset="2"/>
              </a:rPr>
              <a:t> </a:t>
            </a:r>
            <a:r>
              <a:rPr lang="de-DE" dirty="0" err="1">
                <a:latin typeface="Calibiri"/>
                <a:sym typeface="Wingdings" panose="05000000000000000000" pitchFamily="2" charset="2"/>
              </a:rPr>
              <a:t>Decision</a:t>
            </a:r>
            <a:r>
              <a:rPr lang="de-DE" dirty="0">
                <a:latin typeface="Calibiri"/>
                <a:sym typeface="Wingdings" panose="05000000000000000000" pitchFamily="2" charset="2"/>
              </a:rPr>
              <a:t> </a:t>
            </a:r>
            <a:r>
              <a:rPr lang="de-DE" dirty="0" err="1">
                <a:latin typeface="Calibiri"/>
                <a:sym typeface="Wingdings" panose="05000000000000000000" pitchFamily="2" charset="2"/>
              </a:rPr>
              <a:t>which</a:t>
            </a:r>
            <a:r>
              <a:rPr lang="de-DE" dirty="0">
                <a:latin typeface="Calibiri"/>
                <a:sym typeface="Wingdings" panose="05000000000000000000" pitchFamily="2" charset="2"/>
              </a:rPr>
              <a:t> </a:t>
            </a:r>
            <a:r>
              <a:rPr lang="de-DE" dirty="0" err="1">
                <a:latin typeface="Calibiri"/>
                <a:sym typeface="Wingdings" panose="05000000000000000000" pitchFamily="2" charset="2"/>
              </a:rPr>
              <a:t>one</a:t>
            </a:r>
            <a:r>
              <a:rPr lang="de-DE" dirty="0">
                <a:latin typeface="Calibiri"/>
                <a:sym typeface="Wingdings" panose="05000000000000000000" pitchFamily="2" charset="2"/>
              </a:rPr>
              <a:t> </a:t>
            </a:r>
            <a:r>
              <a:rPr lang="de-DE" dirty="0" err="1">
                <a:latin typeface="Calibiri"/>
                <a:sym typeface="Wingdings" panose="05000000000000000000" pitchFamily="2" charset="2"/>
              </a:rPr>
              <a:t>to</a:t>
            </a:r>
            <a:r>
              <a:rPr lang="de-DE" dirty="0">
                <a:latin typeface="Calibiri"/>
                <a:sym typeface="Wingdings" panose="05000000000000000000" pitchFamily="2" charset="2"/>
              </a:rPr>
              <a:t> </a:t>
            </a:r>
            <a:r>
              <a:rPr lang="de-DE" dirty="0" err="1">
                <a:latin typeface="Calibiri"/>
                <a:sym typeface="Wingdings" panose="05000000000000000000" pitchFamily="2" charset="2"/>
              </a:rPr>
              <a:t>use</a:t>
            </a:r>
            <a:r>
              <a:rPr lang="de-DE" dirty="0">
                <a:latin typeface="Calibiri"/>
                <a:sym typeface="Wingdings" panose="05000000000000000000" pitchFamily="2" charset="2"/>
              </a:rPr>
              <a:t>: Virtual </a:t>
            </a:r>
            <a:r>
              <a:rPr lang="de-DE" dirty="0" err="1">
                <a:latin typeface="Calibiri"/>
                <a:sym typeface="Wingdings" panose="05000000000000000000" pitchFamily="2" charset="2"/>
              </a:rPr>
              <a:t>meeting</a:t>
            </a:r>
            <a:r>
              <a:rPr lang="de-DE" dirty="0">
                <a:latin typeface="Calibiri"/>
                <a:sym typeface="Wingdings" panose="05000000000000000000" pitchFamily="2" charset="2"/>
              </a:rPr>
              <a:t> 10th </a:t>
            </a:r>
            <a:r>
              <a:rPr lang="de-DE" dirty="0" err="1">
                <a:latin typeface="Calibiri"/>
                <a:sym typeface="Wingdings" panose="05000000000000000000" pitchFamily="2" charset="2"/>
              </a:rPr>
              <a:t>July</a:t>
            </a:r>
            <a:endParaRPr lang="de-DE" dirty="0">
              <a:latin typeface="Calibiri"/>
            </a:endParaRPr>
          </a:p>
        </p:txBody>
      </p:sp>
      <p:sp>
        <p:nvSpPr>
          <p:cNvPr id="3" name="Titel 2">
            <a:extLst>
              <a:ext uri="{FF2B5EF4-FFF2-40B4-BE49-F238E27FC236}">
                <a16:creationId xmlns:a16="http://schemas.microsoft.com/office/drawing/2014/main" id="{906E59A1-9F15-F389-9F1C-CE14AC78FB74}"/>
              </a:ext>
            </a:extLst>
          </p:cNvPr>
          <p:cNvSpPr>
            <a:spLocks noGrp="1"/>
          </p:cNvSpPr>
          <p:nvPr>
            <p:ph type="title"/>
          </p:nvPr>
        </p:nvSpPr>
        <p:spPr/>
        <p:txBody>
          <a:bodyPr/>
          <a:lstStyle/>
          <a:p>
            <a:r>
              <a:rPr lang="de-DE" dirty="0">
                <a:latin typeface="Calibiri"/>
              </a:rPr>
              <a:t>Open </a:t>
            </a:r>
            <a:r>
              <a:rPr lang="de-DE" dirty="0" err="1">
                <a:latin typeface="Calibiri"/>
              </a:rPr>
              <a:t>questions</a:t>
            </a:r>
            <a:r>
              <a:rPr lang="de-DE" dirty="0">
                <a:latin typeface="Calibiri"/>
              </a:rPr>
              <a:t> </a:t>
            </a:r>
            <a:r>
              <a:rPr lang="de-DE" dirty="0" err="1">
                <a:latin typeface="Calibiri"/>
              </a:rPr>
              <a:t>raised</a:t>
            </a:r>
            <a:r>
              <a:rPr lang="de-DE" dirty="0">
                <a:latin typeface="Calibiri"/>
              </a:rPr>
              <a:t> </a:t>
            </a:r>
            <a:r>
              <a:rPr lang="de-DE" dirty="0" err="1">
                <a:latin typeface="Calibiri"/>
              </a:rPr>
              <a:t>by</a:t>
            </a:r>
            <a:r>
              <a:rPr lang="de-DE" dirty="0">
                <a:latin typeface="Calibiri"/>
              </a:rPr>
              <a:t> COVESA </a:t>
            </a:r>
            <a:r>
              <a:rPr lang="de-DE" dirty="0" err="1">
                <a:latin typeface="Calibiri"/>
              </a:rPr>
              <a:t>for</a:t>
            </a:r>
            <a:r>
              <a:rPr lang="de-DE" dirty="0">
                <a:latin typeface="Calibiri"/>
              </a:rPr>
              <a:t> expert </a:t>
            </a:r>
            <a:r>
              <a:rPr lang="de-DE" dirty="0" err="1">
                <a:latin typeface="Calibiri"/>
              </a:rPr>
              <a:t>group</a:t>
            </a:r>
            <a:r>
              <a:rPr lang="de-DE" dirty="0">
                <a:latin typeface="Calibiri"/>
              </a:rPr>
              <a:t>.</a:t>
            </a:r>
          </a:p>
        </p:txBody>
      </p:sp>
    </p:spTree>
    <p:extLst>
      <p:ext uri="{BB962C8B-B14F-4D97-AF65-F5344CB8AC3E}">
        <p14:creationId xmlns:p14="http://schemas.microsoft.com/office/powerpoint/2010/main" val="36659639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355983" y="2507149"/>
            <a:ext cx="6640129" cy="570516"/>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lt1"/>
              </a:buClr>
              <a:buSzPct val="100000"/>
              <a:buFont typeface="Calibri"/>
              <a:buNone/>
            </a:pPr>
            <a:r>
              <a:rPr lang="en-US" dirty="0"/>
              <a:t>Critical success factors</a:t>
            </a:r>
            <a:endParaRPr dirty="0"/>
          </a:p>
        </p:txBody>
      </p:sp>
      <p:sp>
        <p:nvSpPr>
          <p:cNvPr id="8" name="Google Shape;80;p1">
            <a:extLst>
              <a:ext uri="{FF2B5EF4-FFF2-40B4-BE49-F238E27FC236}">
                <a16:creationId xmlns:a16="http://schemas.microsoft.com/office/drawing/2014/main" id="{75760F3F-D8A8-47B0-A115-3452E2C9E4E1}"/>
              </a:ext>
            </a:extLst>
          </p:cNvPr>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r>
              <a:rPr lang="en-US" dirty="0"/>
              <a:t>Everyone </a:t>
            </a:r>
            <a:r>
              <a:rPr lang="en-US" dirty="0">
                <a:sym typeface="Wingdings" panose="05000000000000000000" pitchFamily="2" charset="2"/>
              </a:rPr>
              <a:t></a:t>
            </a:r>
            <a:endParaRPr lang="en-US" dirty="0"/>
          </a:p>
        </p:txBody>
      </p:sp>
      <p:sp>
        <p:nvSpPr>
          <p:cNvPr id="9" name="Google Shape;81;p1">
            <a:extLst>
              <a:ext uri="{FF2B5EF4-FFF2-40B4-BE49-F238E27FC236}">
                <a16:creationId xmlns:a16="http://schemas.microsoft.com/office/drawing/2014/main" id="{34853B41-D777-A798-7470-9887716FDF4F}"/>
              </a:ext>
            </a:extLst>
          </p:cNvPr>
          <p:cNvSpPr txBox="1">
            <a:spLocks noGrp="1"/>
          </p:cNvSpPr>
          <p:nvPr>
            <p:ph type="body" idx="2"/>
          </p:nvPr>
        </p:nvSpPr>
        <p:spPr>
          <a:xfrm>
            <a:off x="355600" y="3922166"/>
            <a:ext cx="4637088" cy="487363"/>
          </a:xfrm>
          <a:prstGeom prst="rect">
            <a:avLst/>
          </a:prstGeom>
          <a:noFill/>
          <a:ln>
            <a:noFill/>
          </a:ln>
        </p:spPr>
        <p:txBody>
          <a:bodyPr spcFirstLastPara="1" wrap="square" lIns="91425" tIns="45700" rIns="91425" bIns="45700" anchor="t" anchorCtr="0">
            <a:normAutofit/>
          </a:bodyPr>
          <a:lstStyle/>
          <a:p>
            <a:pPr marL="0" indent="0">
              <a:spcBef>
                <a:spcPts val="0"/>
              </a:spcBef>
            </a:pPr>
            <a:endParaRPr dirty="0"/>
          </a:p>
        </p:txBody>
      </p:sp>
    </p:spTree>
    <p:extLst>
      <p:ext uri="{BB962C8B-B14F-4D97-AF65-F5344CB8AC3E}">
        <p14:creationId xmlns:p14="http://schemas.microsoft.com/office/powerpoint/2010/main" val="18065522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19CDD81E-0E0E-BCFF-1A3B-87D6B9E50014}"/>
              </a:ext>
            </a:extLst>
          </p:cNvPr>
          <p:cNvSpPr>
            <a:spLocks noGrp="1"/>
          </p:cNvSpPr>
          <p:nvPr>
            <p:ph sz="quarter" idx="17"/>
          </p:nvPr>
        </p:nvSpPr>
        <p:spPr>
          <a:xfrm>
            <a:off x="488947" y="862149"/>
            <a:ext cx="11224684" cy="5446576"/>
          </a:xfrm>
        </p:spPr>
        <p:txBody>
          <a:bodyPr/>
          <a:lstStyle/>
          <a:p>
            <a:pPr marL="0" indent="0">
              <a:buNone/>
            </a:pPr>
            <a:r>
              <a:rPr lang="en-US" sz="1500" b="1" dirty="0">
                <a:solidFill>
                  <a:schemeClr val="tx2"/>
                </a:solidFill>
                <a:latin typeface="Calibri" panose="020F0502020204030204" pitchFamily="34" charset="0"/>
                <a:cs typeface="Calibri" panose="020F0502020204030204" pitchFamily="34" charset="0"/>
              </a:rPr>
              <a:t>Protocol</a:t>
            </a:r>
          </a:p>
          <a:p>
            <a:r>
              <a:rPr lang="en-US" sz="1500" dirty="0">
                <a:latin typeface="Calibri" panose="020F0502020204030204" pitchFamily="34" charset="0"/>
                <a:cs typeface="Calibri" panose="020F0502020204030204" pitchFamily="34" charset="0"/>
              </a:rPr>
              <a:t>Supporting E2E journey for app developers with unified documentation and guide how to develop / </a:t>
            </a:r>
            <a:r>
              <a:rPr lang="en-US" sz="1500" dirty="0" err="1">
                <a:latin typeface="Calibri" panose="020F0502020204030204" pitchFamily="34" charset="0"/>
                <a:cs typeface="Calibri" panose="020F0502020204030204" pitchFamily="34" charset="0"/>
              </a:rPr>
              <a:t>intergrate</a:t>
            </a:r>
            <a:r>
              <a:rPr lang="en-US" sz="1500" dirty="0">
                <a:latin typeface="Calibri" panose="020F0502020204030204" pitchFamily="34" charset="0"/>
                <a:cs typeface="Calibri" panose="020F0502020204030204" pitchFamily="34" charset="0"/>
              </a:rPr>
              <a:t> automotive app</a:t>
            </a:r>
          </a:p>
          <a:p>
            <a:r>
              <a:rPr lang="en-US" sz="1500" dirty="0">
                <a:latin typeface="Calibri" panose="020F0502020204030204" pitchFamily="34" charset="0"/>
                <a:cs typeface="Calibri" panose="020F0502020204030204" pitchFamily="34" charset="0"/>
              </a:rPr>
              <a:t>Clear scope of expert group: AOSP</a:t>
            </a:r>
          </a:p>
          <a:p>
            <a:r>
              <a:rPr lang="en-US" sz="1500" dirty="0">
                <a:latin typeface="Calibri" panose="020F0502020204030204" pitchFamily="34" charset="0"/>
                <a:cs typeface="Calibri" panose="020F0502020204030204" pitchFamily="34" charset="0"/>
              </a:rPr>
              <a:t>Finding way to prevent OEM specific fragmentation (e.g. with </a:t>
            </a:r>
            <a:r>
              <a:rPr lang="en-US" sz="1500" dirty="0" err="1">
                <a:latin typeface="Calibri" panose="020F0502020204030204" pitchFamily="34" charset="0"/>
                <a:cs typeface="Calibri" panose="020F0502020204030204" pitchFamily="34" charset="0"/>
              </a:rPr>
              <a:t>plugfests</a:t>
            </a:r>
            <a:r>
              <a:rPr lang="en-US" sz="1500" dirty="0">
                <a:latin typeface="Calibri" panose="020F0502020204030204" pitchFamily="34" charset="0"/>
                <a:cs typeface="Calibri" panose="020F0502020204030204" pitchFamily="34" charset="0"/>
              </a:rPr>
              <a:t>)</a:t>
            </a:r>
          </a:p>
          <a:p>
            <a:r>
              <a:rPr lang="en-US" sz="1500" dirty="0">
                <a:latin typeface="Calibri" panose="020F0502020204030204" pitchFamily="34" charset="0"/>
                <a:cs typeface="Calibri" panose="020F0502020204030204" pitchFamily="34" charset="0"/>
              </a:rPr>
              <a:t>Avoidance to create sub-standards to already existing AAOS-standards</a:t>
            </a:r>
            <a:br>
              <a:rPr lang="en-US" sz="1500" dirty="0">
                <a:latin typeface="Calibri" panose="020F0502020204030204" pitchFamily="34" charset="0"/>
                <a:cs typeface="Calibri" panose="020F0502020204030204" pitchFamily="34" charset="0"/>
              </a:rPr>
            </a:br>
            <a:r>
              <a:rPr lang="en-US" sz="1500" dirty="0">
                <a:latin typeface="Calibri" panose="020F0502020204030204" pitchFamily="34" charset="0"/>
                <a:cs typeface="Calibri" panose="020F0502020204030204" pitchFamily="34" charset="0"/>
                <a:sym typeface="Wingdings" panose="05000000000000000000" pitchFamily="2" charset="2"/>
              </a:rPr>
              <a:t> Clear focus on standards that are not available at all, or only available for OEMs using Google Services as part of AAOS</a:t>
            </a:r>
            <a:endParaRPr lang="en-US" sz="1500" dirty="0">
              <a:latin typeface="Calibri" panose="020F0502020204030204" pitchFamily="34" charset="0"/>
              <a:cs typeface="Calibri" panose="020F0502020204030204" pitchFamily="34" charset="0"/>
            </a:endParaRPr>
          </a:p>
          <a:p>
            <a:r>
              <a:rPr lang="en-US" sz="1500" dirty="0">
                <a:latin typeface="Calibri" panose="020F0502020204030204" pitchFamily="34" charset="0"/>
                <a:cs typeface="Calibri" panose="020F0502020204030204" pitchFamily="34" charset="0"/>
              </a:rPr>
              <a:t>Involvement of application partners, to understand their friction points</a:t>
            </a:r>
            <a:br>
              <a:rPr lang="en-US" sz="1500" dirty="0">
                <a:latin typeface="Calibri" panose="020F0502020204030204" pitchFamily="34" charset="0"/>
                <a:cs typeface="Calibri" panose="020F0502020204030204" pitchFamily="34" charset="0"/>
              </a:rPr>
            </a:br>
            <a:r>
              <a:rPr lang="en-US" sz="1500" dirty="0">
                <a:latin typeface="Calibri" panose="020F0502020204030204" pitchFamily="34" charset="0"/>
                <a:cs typeface="Calibri" panose="020F0502020204030204" pitchFamily="34" charset="0"/>
                <a:sym typeface="Wingdings" panose="05000000000000000000" pitchFamily="2" charset="2"/>
              </a:rPr>
              <a:t> O</a:t>
            </a:r>
            <a:r>
              <a:rPr lang="en-US" sz="1500" dirty="0">
                <a:latin typeface="Calibri" panose="020F0502020204030204" pitchFamily="34" charset="0"/>
                <a:cs typeface="Calibri" panose="020F0502020204030204" pitchFamily="34" charset="0"/>
              </a:rPr>
              <a:t>n workstream basis vs. open meeting for all interested app providers</a:t>
            </a:r>
          </a:p>
          <a:p>
            <a:r>
              <a:rPr lang="en-US" sz="1500" dirty="0">
                <a:latin typeface="Calibri" panose="020F0502020204030204" pitchFamily="34" charset="0"/>
                <a:cs typeface="Calibri" panose="020F0502020204030204" pitchFamily="34" charset="0"/>
              </a:rPr>
              <a:t>Avoiding too many loose ends that app developers experience on OEM-side leasing to hesitance to develop automotive app</a:t>
            </a:r>
          </a:p>
          <a:p>
            <a:r>
              <a:rPr lang="en-US" sz="1500" dirty="0">
                <a:latin typeface="Calibri" panose="020F0502020204030204" pitchFamily="34" charset="0"/>
                <a:cs typeface="Calibri" panose="020F0502020204030204" pitchFamily="34" charset="0"/>
              </a:rPr>
              <a:t>Template that </a:t>
            </a:r>
            <a:r>
              <a:rPr lang="en-US" sz="1500" dirty="0" err="1">
                <a:latin typeface="Calibri" panose="020F0502020204030204" pitchFamily="34" charset="0"/>
                <a:cs typeface="Calibri" panose="020F0502020204030204" pitchFamily="34" charset="0"/>
              </a:rPr>
              <a:t>devs</a:t>
            </a:r>
            <a:r>
              <a:rPr lang="en-US" sz="1500" dirty="0">
                <a:latin typeface="Calibri" panose="020F0502020204030204" pitchFamily="34" charset="0"/>
                <a:cs typeface="Calibri" panose="020F0502020204030204" pitchFamily="34" charset="0"/>
              </a:rPr>
              <a:t> can leverage to develop cross OEMs</a:t>
            </a:r>
            <a:br>
              <a:rPr lang="en-US" sz="1500" dirty="0">
                <a:latin typeface="Calibri" panose="020F0502020204030204" pitchFamily="34" charset="0"/>
                <a:cs typeface="Calibri" panose="020F0502020204030204" pitchFamily="34" charset="0"/>
              </a:rPr>
            </a:br>
            <a:r>
              <a:rPr lang="en-US" sz="1500" dirty="0">
                <a:latin typeface="Calibri" panose="020F0502020204030204" pitchFamily="34" charset="0"/>
                <a:cs typeface="Calibri" panose="020F0502020204030204" pitchFamily="34" charset="0"/>
                <a:sym typeface="Wingdings" panose="05000000000000000000" pitchFamily="2" charset="2"/>
              </a:rPr>
              <a:t> Navigation template</a:t>
            </a:r>
          </a:p>
          <a:p>
            <a:r>
              <a:rPr lang="en-US" sz="1500" dirty="0">
                <a:latin typeface="Calibri" panose="020F0502020204030204" pitchFamily="34" charset="0"/>
                <a:cs typeface="Calibri" panose="020F0502020204030204" pitchFamily="34" charset="0"/>
                <a:sym typeface="Wingdings" panose="05000000000000000000" pitchFamily="2" charset="2"/>
              </a:rPr>
              <a:t>Getting clear scope for expert group what OEMs vs. app developers want to achieve</a:t>
            </a:r>
          </a:p>
          <a:p>
            <a:r>
              <a:rPr lang="en-US" sz="1500" dirty="0">
                <a:latin typeface="Calibri" panose="020F0502020204030204" pitchFamily="34" charset="0"/>
                <a:cs typeface="Calibri" panose="020F0502020204030204" pitchFamily="34" charset="0"/>
                <a:sym typeface="Wingdings" panose="05000000000000000000" pitchFamily="2" charset="2"/>
              </a:rPr>
              <a:t>Having “trusted team” of app developers validating scope and work results of expert group</a:t>
            </a:r>
            <a:br>
              <a:rPr lang="en-US" sz="1500" dirty="0">
                <a:latin typeface="Calibri" panose="020F0502020204030204" pitchFamily="34" charset="0"/>
                <a:cs typeface="Calibri" panose="020F0502020204030204" pitchFamily="34" charset="0"/>
                <a:sym typeface="Wingdings" panose="05000000000000000000" pitchFamily="2" charset="2"/>
              </a:rPr>
            </a:br>
            <a:r>
              <a:rPr lang="en-US" sz="1500" dirty="0">
                <a:latin typeface="Calibri" panose="020F0502020204030204" pitchFamily="34" charset="0"/>
                <a:cs typeface="Calibri" panose="020F0502020204030204" pitchFamily="34" charset="0"/>
                <a:sym typeface="Wingdings" panose="05000000000000000000" pitchFamily="2" charset="2"/>
              </a:rPr>
              <a:t> </a:t>
            </a:r>
            <a:r>
              <a:rPr lang="en-US" sz="1500" b="1" u="sng" dirty="0">
                <a:solidFill>
                  <a:schemeClr val="tx2"/>
                </a:solidFill>
                <a:latin typeface="Calibri" panose="020F0502020204030204" pitchFamily="34" charset="0"/>
                <a:cs typeface="Calibri" panose="020F0502020204030204" pitchFamily="34" charset="0"/>
                <a:sym typeface="Wingdings" panose="05000000000000000000" pitchFamily="2" charset="2"/>
              </a:rPr>
              <a:t>To Do @all:</a:t>
            </a:r>
            <a:r>
              <a:rPr lang="en-US" sz="1500" b="1" dirty="0">
                <a:solidFill>
                  <a:schemeClr val="tx2"/>
                </a:solidFill>
                <a:latin typeface="Calibri" panose="020F0502020204030204" pitchFamily="34" charset="0"/>
                <a:cs typeface="Calibri" panose="020F0502020204030204" pitchFamily="34" charset="0"/>
                <a:sym typeface="Wingdings" panose="05000000000000000000" pitchFamily="2" charset="2"/>
              </a:rPr>
              <a:t> </a:t>
            </a:r>
            <a:r>
              <a:rPr lang="en-US" sz="1500" dirty="0">
                <a:latin typeface="Calibri" panose="020F0502020204030204" pitchFamily="34" charset="0"/>
                <a:cs typeface="Calibri" panose="020F0502020204030204" pitchFamily="34" charset="0"/>
                <a:sym typeface="Wingdings" panose="05000000000000000000" pitchFamily="2" charset="2"/>
              </a:rPr>
              <a:t>Getting first ideas which app developers could be interested</a:t>
            </a:r>
          </a:p>
          <a:p>
            <a:r>
              <a:rPr lang="en-US" sz="1500" dirty="0">
                <a:latin typeface="Calibri" panose="020F0502020204030204" pitchFamily="34" charset="0"/>
                <a:cs typeface="Calibri" panose="020F0502020204030204" pitchFamily="34" charset="0"/>
                <a:sym typeface="Wingdings" panose="05000000000000000000" pitchFamily="2" charset="2"/>
              </a:rPr>
              <a:t>Frequently reviewing if AAOS standards have been extended</a:t>
            </a:r>
            <a:br>
              <a:rPr lang="en-US" sz="1500" dirty="0">
                <a:latin typeface="Calibri" panose="020F0502020204030204" pitchFamily="34" charset="0"/>
                <a:cs typeface="Calibri" panose="020F0502020204030204" pitchFamily="34" charset="0"/>
                <a:sym typeface="Wingdings" panose="05000000000000000000" pitchFamily="2" charset="2"/>
              </a:rPr>
            </a:br>
            <a:r>
              <a:rPr lang="en-US" sz="1500" dirty="0">
                <a:latin typeface="Calibri" panose="020F0502020204030204" pitchFamily="34" charset="0"/>
                <a:cs typeface="Calibri" panose="020F0502020204030204" pitchFamily="34" charset="0"/>
                <a:sym typeface="Wingdings" panose="05000000000000000000" pitchFamily="2" charset="2"/>
              </a:rPr>
              <a:t> </a:t>
            </a:r>
            <a:r>
              <a:rPr lang="en-US" sz="1500" b="1" u="sng" dirty="0">
                <a:solidFill>
                  <a:schemeClr val="tx2"/>
                </a:solidFill>
                <a:latin typeface="Calibri" panose="020F0502020204030204" pitchFamily="34" charset="0"/>
                <a:cs typeface="Calibri" panose="020F0502020204030204" pitchFamily="34" charset="0"/>
                <a:sym typeface="Wingdings" panose="05000000000000000000" pitchFamily="2" charset="2"/>
              </a:rPr>
              <a:t>@José Freitas (Faurecia </a:t>
            </a:r>
            <a:r>
              <a:rPr lang="en-US" sz="1500" b="1" u="sng" dirty="0" err="1">
                <a:solidFill>
                  <a:schemeClr val="tx2"/>
                </a:solidFill>
                <a:latin typeface="Calibri" panose="020F0502020204030204" pitchFamily="34" charset="0"/>
                <a:cs typeface="Calibri" panose="020F0502020204030204" pitchFamily="34" charset="0"/>
                <a:sym typeface="Wingdings" panose="05000000000000000000" pitchFamily="2" charset="2"/>
              </a:rPr>
              <a:t>Aptoide</a:t>
            </a:r>
            <a:r>
              <a:rPr lang="en-US" sz="1500" b="1" u="sng" dirty="0">
                <a:solidFill>
                  <a:schemeClr val="tx2"/>
                </a:solidFill>
                <a:latin typeface="Calibri" panose="020F0502020204030204" pitchFamily="34" charset="0"/>
                <a:cs typeface="Calibri" panose="020F0502020204030204" pitchFamily="34" charset="0"/>
                <a:sym typeface="Wingdings" panose="05000000000000000000" pitchFamily="2" charset="2"/>
              </a:rPr>
              <a:t>): </a:t>
            </a:r>
            <a:r>
              <a:rPr lang="en-US" sz="1500" dirty="0">
                <a:latin typeface="Calibri" panose="020F0502020204030204" pitchFamily="34" charset="0"/>
                <a:cs typeface="Calibri" panose="020F0502020204030204" pitchFamily="34" charset="0"/>
                <a:sym typeface="Wingdings" panose="05000000000000000000" pitchFamily="2" charset="2"/>
              </a:rPr>
              <a:t>Providing update to Expert Group in case new standards came up</a:t>
            </a:r>
          </a:p>
          <a:p>
            <a:r>
              <a:rPr lang="en-US" sz="1500" dirty="0">
                <a:latin typeface="Calibiri"/>
                <a:cs typeface="Calibri" panose="020F0502020204030204" pitchFamily="34" charset="0"/>
                <a:sym typeface="Wingdings" panose="05000000000000000000" pitchFamily="2" charset="2"/>
              </a:rPr>
              <a:t>Step-by-step approach to include app developers</a:t>
            </a:r>
          </a:p>
          <a:p>
            <a:pPr lvl="1"/>
            <a:r>
              <a:rPr lang="en-US" sz="1500" dirty="0">
                <a:latin typeface="Calibiri"/>
                <a:cs typeface="Calibri" panose="020F0502020204030204" pitchFamily="34" charset="0"/>
                <a:sym typeface="Wingdings" panose="05000000000000000000" pitchFamily="2" charset="2"/>
              </a:rPr>
              <a:t>1) Getting clear scope and workstream overview within expert group</a:t>
            </a:r>
          </a:p>
          <a:p>
            <a:pPr lvl="1"/>
            <a:r>
              <a:rPr lang="en-US" sz="1500" dirty="0">
                <a:latin typeface="Calibiri"/>
                <a:cs typeface="Calibri" panose="020F0502020204030204" pitchFamily="34" charset="0"/>
                <a:sym typeface="Wingdings" panose="05000000000000000000" pitchFamily="2" charset="2"/>
              </a:rPr>
              <a:t>2) Involvement of first batch of app developers to proof-of-concept scope</a:t>
            </a:r>
          </a:p>
          <a:p>
            <a:pPr lvl="1"/>
            <a:r>
              <a:rPr lang="en-US" sz="1500" dirty="0">
                <a:latin typeface="Calibiri"/>
                <a:cs typeface="Calibri" panose="020F0502020204030204" pitchFamily="34" charset="0"/>
                <a:sym typeface="Wingdings" panose="05000000000000000000" pitchFamily="2" charset="2"/>
              </a:rPr>
              <a:t>3) Involvement of larger audience of app developers</a:t>
            </a:r>
          </a:p>
          <a:p>
            <a:endParaRPr lang="en-US" sz="1500" dirty="0">
              <a:latin typeface="Calibri" panose="020F0502020204030204" pitchFamily="34" charset="0"/>
              <a:cs typeface="Calibri" panose="020F0502020204030204" pitchFamily="34" charset="0"/>
              <a:sym typeface="Wingdings" panose="05000000000000000000" pitchFamily="2" charset="2"/>
            </a:endParaRPr>
          </a:p>
        </p:txBody>
      </p:sp>
      <p:sp>
        <p:nvSpPr>
          <p:cNvPr id="3" name="Titel 2">
            <a:extLst>
              <a:ext uri="{FF2B5EF4-FFF2-40B4-BE49-F238E27FC236}">
                <a16:creationId xmlns:a16="http://schemas.microsoft.com/office/drawing/2014/main" id="{42A59733-C552-A5F3-E7D6-182518BD3812}"/>
              </a:ext>
            </a:extLst>
          </p:cNvPr>
          <p:cNvSpPr>
            <a:spLocks noGrp="1"/>
          </p:cNvSpPr>
          <p:nvPr>
            <p:ph type="title"/>
          </p:nvPr>
        </p:nvSpPr>
        <p:spPr/>
        <p:txBody>
          <a:bodyPr/>
          <a:lstStyle/>
          <a:p>
            <a:r>
              <a:rPr lang="de-DE" dirty="0">
                <a:latin typeface="Calibiri"/>
              </a:rPr>
              <a:t>Critical </a:t>
            </a:r>
            <a:r>
              <a:rPr lang="de-DE" dirty="0" err="1">
                <a:latin typeface="Calibiri"/>
              </a:rPr>
              <a:t>success</a:t>
            </a:r>
            <a:r>
              <a:rPr lang="de-DE" dirty="0">
                <a:latin typeface="Calibiri"/>
              </a:rPr>
              <a:t> </a:t>
            </a:r>
            <a:r>
              <a:rPr lang="de-DE" dirty="0" err="1">
                <a:latin typeface="Calibiri"/>
              </a:rPr>
              <a:t>factors</a:t>
            </a:r>
            <a:r>
              <a:rPr lang="de-DE" dirty="0">
                <a:latin typeface="Calibiri"/>
              </a:rPr>
              <a:t>.</a:t>
            </a:r>
          </a:p>
        </p:txBody>
      </p:sp>
      <p:sp>
        <p:nvSpPr>
          <p:cNvPr id="4" name="Rechteck 3">
            <a:extLst>
              <a:ext uri="{FF2B5EF4-FFF2-40B4-BE49-F238E27FC236}">
                <a16:creationId xmlns:a16="http://schemas.microsoft.com/office/drawing/2014/main" id="{C2167F5F-A257-D9B8-904A-11120052BCEC}"/>
              </a:ext>
            </a:extLst>
          </p:cNvPr>
          <p:cNvSpPr/>
          <p:nvPr/>
        </p:nvSpPr>
        <p:spPr>
          <a:xfrm rot="1272258">
            <a:off x="10684871" y="305639"/>
            <a:ext cx="1410789" cy="505018"/>
          </a:xfrm>
          <a:prstGeom prst="rect">
            <a:avLst/>
          </a:prstGeom>
          <a:solidFill>
            <a:schemeClr val="tx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de-DE" sz="1400" dirty="0" err="1">
                <a:solidFill>
                  <a:schemeClr val="bg1"/>
                </a:solidFill>
                <a:latin typeface="Calibiri"/>
              </a:rPr>
              <a:t>Jointly</a:t>
            </a:r>
            <a:r>
              <a:rPr lang="de-DE" sz="1400" dirty="0">
                <a:solidFill>
                  <a:schemeClr val="bg1"/>
                </a:solidFill>
                <a:latin typeface="Calibiri"/>
              </a:rPr>
              <a:t> </a:t>
            </a:r>
            <a:r>
              <a:rPr lang="de-DE" sz="1400" dirty="0" err="1">
                <a:solidFill>
                  <a:schemeClr val="bg1"/>
                </a:solidFill>
                <a:latin typeface="Calibiri"/>
              </a:rPr>
              <a:t>collected</a:t>
            </a:r>
            <a:endParaRPr lang="de-DE" sz="1400" dirty="0">
              <a:solidFill>
                <a:schemeClr val="bg1"/>
              </a:solidFill>
              <a:latin typeface="Calibiri"/>
            </a:endParaRPr>
          </a:p>
        </p:txBody>
      </p:sp>
    </p:spTree>
    <p:extLst>
      <p:ext uri="{BB962C8B-B14F-4D97-AF65-F5344CB8AC3E}">
        <p14:creationId xmlns:p14="http://schemas.microsoft.com/office/powerpoint/2010/main" val="39970636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B966865-77A2-4784-5FA9-30C1DEAC61B5}"/>
              </a:ext>
            </a:extLst>
          </p:cNvPr>
          <p:cNvSpPr>
            <a:spLocks noGrp="1"/>
          </p:cNvSpPr>
          <p:nvPr>
            <p:ph sz="quarter" idx="17"/>
          </p:nvPr>
        </p:nvSpPr>
        <p:spPr>
          <a:xfrm>
            <a:off x="488947" y="1018903"/>
            <a:ext cx="11224684" cy="5289822"/>
          </a:xfrm>
        </p:spPr>
        <p:txBody>
          <a:bodyPr/>
          <a:lstStyle/>
          <a:p>
            <a:r>
              <a:rPr lang="de-DE" sz="1500" dirty="0">
                <a:latin typeface="Calibiri"/>
              </a:rPr>
              <a:t>Open </a:t>
            </a:r>
            <a:r>
              <a:rPr lang="de-DE" sz="1500" dirty="0" err="1">
                <a:latin typeface="Calibiri"/>
              </a:rPr>
              <a:t>topic</a:t>
            </a:r>
            <a:r>
              <a:rPr lang="de-DE" sz="1500" dirty="0">
                <a:latin typeface="Calibiri"/>
              </a:rPr>
              <a:t>: </a:t>
            </a:r>
            <a:r>
              <a:rPr lang="de-DE" sz="1500" dirty="0" err="1">
                <a:latin typeface="Calibiri"/>
              </a:rPr>
              <a:t>How</a:t>
            </a:r>
            <a:r>
              <a:rPr lang="de-DE" sz="1500" dirty="0">
                <a:latin typeface="Calibiri"/>
              </a:rPr>
              <a:t> </a:t>
            </a:r>
            <a:r>
              <a:rPr lang="de-DE" sz="1500" dirty="0" err="1">
                <a:latin typeface="Calibiri"/>
              </a:rPr>
              <a:t>to</a:t>
            </a:r>
            <a:r>
              <a:rPr lang="de-DE" sz="1500" dirty="0">
                <a:latin typeface="Calibiri"/>
              </a:rPr>
              <a:t> open-</a:t>
            </a:r>
            <a:r>
              <a:rPr lang="de-DE" sz="1500" dirty="0" err="1">
                <a:latin typeface="Calibiri"/>
              </a:rPr>
              <a:t>up</a:t>
            </a:r>
            <a:r>
              <a:rPr lang="de-DE" sz="1500" dirty="0">
                <a:latin typeface="Calibiri"/>
              </a:rPr>
              <a:t> a </a:t>
            </a:r>
            <a:r>
              <a:rPr lang="de-DE" sz="1500" dirty="0" err="1">
                <a:latin typeface="Calibiri"/>
              </a:rPr>
              <a:t>feeback</a:t>
            </a:r>
            <a:r>
              <a:rPr lang="de-DE" sz="1500" dirty="0">
                <a:latin typeface="Calibiri"/>
              </a:rPr>
              <a:t> loop </a:t>
            </a:r>
            <a:r>
              <a:rPr lang="de-DE" sz="1500" dirty="0" err="1">
                <a:latin typeface="Calibiri"/>
              </a:rPr>
              <a:t>to</a:t>
            </a:r>
            <a:r>
              <a:rPr lang="de-DE" sz="1500" dirty="0">
                <a:latin typeface="Calibiri"/>
              </a:rPr>
              <a:t> Google?</a:t>
            </a:r>
          </a:p>
          <a:p>
            <a:r>
              <a:rPr lang="de-DE" sz="1500" dirty="0" err="1">
                <a:latin typeface="Calibiri"/>
              </a:rPr>
              <a:t>Explore</a:t>
            </a:r>
            <a:r>
              <a:rPr lang="de-DE" sz="1500" dirty="0">
                <a:latin typeface="Calibiri"/>
              </a:rPr>
              <a:t> </a:t>
            </a:r>
            <a:r>
              <a:rPr lang="de-DE" sz="1500" dirty="0" err="1">
                <a:latin typeface="Calibiri"/>
              </a:rPr>
              <a:t>way</a:t>
            </a:r>
            <a:r>
              <a:rPr lang="de-DE" sz="1500" dirty="0">
                <a:latin typeface="Calibiri"/>
              </a:rPr>
              <a:t> </a:t>
            </a:r>
            <a:r>
              <a:rPr lang="de-DE" sz="1500" dirty="0" err="1">
                <a:latin typeface="Calibiri"/>
              </a:rPr>
              <a:t>to</a:t>
            </a:r>
            <a:r>
              <a:rPr lang="de-DE" sz="1500" dirty="0">
                <a:latin typeface="Calibiri"/>
              </a:rPr>
              <a:t> </a:t>
            </a:r>
            <a:r>
              <a:rPr lang="de-DE" sz="1500" dirty="0" err="1">
                <a:latin typeface="Calibiri"/>
              </a:rPr>
              <a:t>contribute</a:t>
            </a:r>
            <a:r>
              <a:rPr lang="de-DE" sz="1500" dirty="0">
                <a:latin typeface="Calibiri"/>
              </a:rPr>
              <a:t> </a:t>
            </a:r>
            <a:r>
              <a:rPr lang="de-DE" sz="1500" dirty="0" err="1">
                <a:latin typeface="Calibiri"/>
              </a:rPr>
              <a:t>to</a:t>
            </a:r>
            <a:r>
              <a:rPr lang="de-DE" sz="1500" dirty="0">
                <a:latin typeface="Calibiri"/>
              </a:rPr>
              <a:t> AOSP </a:t>
            </a:r>
            <a:r>
              <a:rPr lang="de-DE" sz="1500" dirty="0" err="1">
                <a:latin typeface="Calibiri"/>
              </a:rPr>
              <a:t>with</a:t>
            </a:r>
            <a:r>
              <a:rPr lang="de-DE" sz="1500" dirty="0">
                <a:latin typeface="Calibiri"/>
              </a:rPr>
              <a:t> </a:t>
            </a:r>
            <a:r>
              <a:rPr lang="de-DE" sz="1500" dirty="0" err="1">
                <a:latin typeface="Calibiri"/>
              </a:rPr>
              <a:t>working</a:t>
            </a:r>
            <a:r>
              <a:rPr lang="de-DE" sz="1500" dirty="0">
                <a:latin typeface="Calibiri"/>
              </a:rPr>
              <a:t> </a:t>
            </a:r>
            <a:r>
              <a:rPr lang="de-DE" sz="1500" dirty="0" err="1">
                <a:latin typeface="Calibiri"/>
              </a:rPr>
              <a:t>results</a:t>
            </a:r>
            <a:r>
              <a:rPr lang="de-DE" sz="1500" dirty="0">
                <a:latin typeface="Calibiri"/>
              </a:rPr>
              <a:t> </a:t>
            </a:r>
            <a:r>
              <a:rPr lang="de-DE" sz="1500" dirty="0" err="1">
                <a:latin typeface="Calibiri"/>
              </a:rPr>
              <a:t>of</a:t>
            </a:r>
            <a:r>
              <a:rPr lang="de-DE" sz="1500" dirty="0">
                <a:latin typeface="Calibiri"/>
              </a:rPr>
              <a:t> expert </a:t>
            </a:r>
            <a:r>
              <a:rPr lang="de-DE" sz="1500" dirty="0" err="1">
                <a:latin typeface="Calibiri"/>
              </a:rPr>
              <a:t>group</a:t>
            </a:r>
            <a:endParaRPr lang="de-DE" sz="1500" dirty="0">
              <a:latin typeface="Calibiri"/>
            </a:endParaRPr>
          </a:p>
          <a:p>
            <a:r>
              <a:rPr lang="de-DE" sz="1500" dirty="0" err="1">
                <a:latin typeface="Calibiri"/>
              </a:rPr>
              <a:t>Defining</a:t>
            </a:r>
            <a:r>
              <a:rPr lang="de-DE" sz="1500" dirty="0">
                <a:latin typeface="Calibiri"/>
              </a:rPr>
              <a:t> </a:t>
            </a:r>
            <a:r>
              <a:rPr lang="de-DE" sz="1500" dirty="0" err="1">
                <a:latin typeface="Calibiri"/>
              </a:rPr>
              <a:t>marketing</a:t>
            </a:r>
            <a:r>
              <a:rPr lang="de-DE" sz="1500" dirty="0">
                <a:latin typeface="Calibiri"/>
              </a:rPr>
              <a:t> </a:t>
            </a:r>
            <a:r>
              <a:rPr lang="de-DE" sz="1500" dirty="0" err="1">
                <a:latin typeface="Calibiri"/>
              </a:rPr>
              <a:t>model</a:t>
            </a:r>
            <a:r>
              <a:rPr lang="de-DE" sz="1500" dirty="0">
                <a:latin typeface="Calibiri"/>
              </a:rPr>
              <a:t> </a:t>
            </a:r>
            <a:r>
              <a:rPr lang="de-DE" sz="1500" dirty="0" err="1">
                <a:latin typeface="Calibiri"/>
              </a:rPr>
              <a:t>of</a:t>
            </a:r>
            <a:r>
              <a:rPr lang="de-DE" sz="1500" dirty="0">
                <a:latin typeface="Calibiri"/>
              </a:rPr>
              <a:t> COVESA: </a:t>
            </a:r>
            <a:r>
              <a:rPr lang="de-DE" sz="1500" dirty="0" err="1">
                <a:latin typeface="Calibiri"/>
              </a:rPr>
              <a:t>How</a:t>
            </a:r>
            <a:r>
              <a:rPr lang="de-DE" sz="1500" dirty="0">
                <a:latin typeface="Calibiri"/>
              </a:rPr>
              <a:t> </a:t>
            </a:r>
            <a:r>
              <a:rPr lang="de-DE" sz="1500" dirty="0" err="1">
                <a:latin typeface="Calibiri"/>
              </a:rPr>
              <a:t>to</a:t>
            </a:r>
            <a:r>
              <a:rPr lang="de-DE" sz="1500" dirty="0">
                <a:latin typeface="Calibiri"/>
              </a:rPr>
              <a:t> </a:t>
            </a:r>
            <a:r>
              <a:rPr lang="de-DE" sz="1500" dirty="0" err="1">
                <a:latin typeface="Calibiri"/>
              </a:rPr>
              <a:t>attract</a:t>
            </a:r>
            <a:r>
              <a:rPr lang="de-DE" sz="1500" dirty="0">
                <a:latin typeface="Calibiri"/>
              </a:rPr>
              <a:t> </a:t>
            </a:r>
            <a:r>
              <a:rPr lang="de-DE" sz="1500" dirty="0" err="1">
                <a:latin typeface="Calibiri"/>
              </a:rPr>
              <a:t>app</a:t>
            </a:r>
            <a:r>
              <a:rPr lang="de-DE" sz="1500" dirty="0">
                <a:latin typeface="Calibiri"/>
              </a:rPr>
              <a:t> </a:t>
            </a:r>
            <a:r>
              <a:rPr lang="de-DE" sz="1500" dirty="0" err="1">
                <a:latin typeface="Calibiri"/>
              </a:rPr>
              <a:t>developers</a:t>
            </a:r>
            <a:r>
              <a:rPr lang="de-DE" sz="1500" dirty="0">
                <a:latin typeface="Calibiri"/>
              </a:rPr>
              <a:t> </a:t>
            </a:r>
            <a:r>
              <a:rPr lang="de-DE" sz="1500" dirty="0" err="1">
                <a:latin typeface="Calibiri"/>
              </a:rPr>
              <a:t>for</a:t>
            </a:r>
            <a:r>
              <a:rPr lang="de-DE" sz="1500" dirty="0">
                <a:latin typeface="Calibiri"/>
              </a:rPr>
              <a:t> </a:t>
            </a:r>
            <a:r>
              <a:rPr lang="de-DE" sz="1500" dirty="0" err="1">
                <a:latin typeface="Calibiri"/>
              </a:rPr>
              <a:t>automotive</a:t>
            </a:r>
            <a:r>
              <a:rPr lang="de-DE" sz="1500" dirty="0">
                <a:latin typeface="Calibiri"/>
              </a:rPr>
              <a:t> in a </a:t>
            </a:r>
            <a:r>
              <a:rPr lang="de-DE" sz="1500" dirty="0" err="1">
                <a:latin typeface="Calibiri"/>
              </a:rPr>
              <a:t>scalable</a:t>
            </a:r>
            <a:r>
              <a:rPr lang="de-DE" sz="1500" dirty="0">
                <a:latin typeface="Calibiri"/>
              </a:rPr>
              <a:t> </a:t>
            </a:r>
            <a:r>
              <a:rPr lang="de-DE" sz="1500" dirty="0" err="1">
                <a:latin typeface="Calibiri"/>
              </a:rPr>
              <a:t>way</a:t>
            </a:r>
            <a:br>
              <a:rPr lang="de-DE" sz="1500" dirty="0">
                <a:latin typeface="Calibiri"/>
              </a:rPr>
            </a:br>
            <a:r>
              <a:rPr lang="de-DE" sz="1500" dirty="0">
                <a:latin typeface="Calibiri"/>
                <a:sym typeface="Wingdings" panose="05000000000000000000" pitchFamily="2" charset="2"/>
              </a:rPr>
              <a:t> Goal: Activate </a:t>
            </a:r>
            <a:r>
              <a:rPr lang="de-DE" sz="1500" dirty="0" err="1">
                <a:latin typeface="Calibiri"/>
                <a:sym typeface="Wingdings" panose="05000000000000000000" pitchFamily="2" charset="2"/>
              </a:rPr>
              <a:t>developer</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community</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to</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engage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with</a:t>
            </a:r>
            <a:r>
              <a:rPr lang="de-DE" sz="1500" dirty="0">
                <a:latin typeface="Calibiri"/>
                <a:sym typeface="Wingdings" panose="05000000000000000000" pitchFamily="2" charset="2"/>
              </a:rPr>
              <a:t> Automotive </a:t>
            </a:r>
          </a:p>
          <a:p>
            <a:r>
              <a:rPr lang="de-DE" sz="1500" dirty="0">
                <a:latin typeface="Calibiri"/>
                <a:sym typeface="Wingdings" panose="05000000000000000000" pitchFamily="2" charset="2"/>
              </a:rPr>
              <a:t>Clarify </a:t>
            </a:r>
            <a:r>
              <a:rPr lang="de-DE" sz="1500" dirty="0" err="1">
                <a:latin typeface="Calibiri"/>
                <a:sym typeface="Wingdings" panose="05000000000000000000" pitchFamily="2" charset="2"/>
              </a:rPr>
              <a:t>interaction</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with</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data</a:t>
            </a:r>
            <a:r>
              <a:rPr lang="de-DE" sz="1500" dirty="0">
                <a:latin typeface="Calibiri"/>
                <a:sym typeface="Wingdings" panose="05000000000000000000" pitchFamily="2" charset="2"/>
              </a:rPr>
              <a:t> expert </a:t>
            </a:r>
            <a:r>
              <a:rPr lang="de-DE" sz="1500" dirty="0" err="1">
                <a:latin typeface="Calibiri"/>
                <a:sym typeface="Wingdings" panose="05000000000000000000" pitchFamily="2" charset="2"/>
              </a:rPr>
              <a:t>group</a:t>
            </a:r>
            <a:r>
              <a:rPr lang="de-DE" sz="1500" dirty="0">
                <a:latin typeface="Calibiri"/>
                <a:sym typeface="Wingdings" panose="05000000000000000000" pitchFamily="2" charset="2"/>
              </a:rPr>
              <a:t> and </a:t>
            </a:r>
            <a:r>
              <a:rPr lang="de-DE" sz="1500" dirty="0" err="1">
                <a:latin typeface="Calibiri"/>
                <a:sym typeface="Wingdings" panose="05000000000000000000" pitchFamily="2" charset="2"/>
              </a:rPr>
              <a:t>android</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abstraction</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within</a:t>
            </a:r>
            <a:r>
              <a:rPr lang="de-DE" sz="1500" dirty="0">
                <a:latin typeface="Calibiri"/>
                <a:sym typeface="Wingdings" panose="05000000000000000000" pitchFamily="2" charset="2"/>
              </a:rPr>
              <a:t> COVESA?</a:t>
            </a:r>
          </a:p>
          <a:p>
            <a:r>
              <a:rPr lang="de-DE" sz="1500" dirty="0">
                <a:latin typeface="Calibiri"/>
                <a:sym typeface="Wingdings" panose="05000000000000000000" pitchFamily="2" charset="2"/>
              </a:rPr>
              <a:t>Providing </a:t>
            </a:r>
            <a:r>
              <a:rPr lang="de-DE" sz="1500" dirty="0" err="1">
                <a:latin typeface="Calibiri"/>
                <a:sym typeface="Wingdings" panose="05000000000000000000" pitchFamily="2" charset="2"/>
              </a:rPr>
              <a:t>reference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implementations</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for</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developers</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especially</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if</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deviating</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from</a:t>
            </a:r>
            <a:r>
              <a:rPr lang="de-DE" sz="1500" dirty="0">
                <a:latin typeface="Calibiri"/>
                <a:sym typeface="Wingdings" panose="05000000000000000000" pitchFamily="2" charset="2"/>
              </a:rPr>
              <a:t> AAOS </a:t>
            </a:r>
            <a:r>
              <a:rPr lang="de-DE" sz="1500" dirty="0" err="1">
                <a:latin typeface="Calibiri"/>
                <a:sym typeface="Wingdings" panose="05000000000000000000" pitchFamily="2" charset="2"/>
              </a:rPr>
              <a:t>templates</a:t>
            </a:r>
            <a:endParaRPr lang="de-DE" sz="1500" dirty="0">
              <a:latin typeface="Calibiri"/>
              <a:sym typeface="Wingdings" panose="05000000000000000000" pitchFamily="2" charset="2"/>
            </a:endParaRPr>
          </a:p>
          <a:p>
            <a:r>
              <a:rPr lang="de-DE" sz="1500" dirty="0" err="1">
                <a:latin typeface="Calibiri"/>
                <a:sym typeface="Wingdings" panose="05000000000000000000" pitchFamily="2" charset="2"/>
              </a:rPr>
              <a:t>Identify</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right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whitespots</a:t>
            </a:r>
            <a:r>
              <a:rPr lang="de-DE" sz="1500" dirty="0">
                <a:latin typeface="Calibiri"/>
                <a:sym typeface="Wingdings" panose="05000000000000000000" pitchFamily="2" charset="2"/>
              </a:rPr>
              <a:t>: </a:t>
            </a:r>
            <a:r>
              <a:rPr lang="en-US" sz="1500" dirty="0">
                <a:latin typeface="Calibiri"/>
                <a:sym typeface="Wingdings" panose="05000000000000000000" pitchFamily="2" charset="2"/>
              </a:rPr>
              <a:t>Compile the cross-OEM incompatibility issues that app developers are facing</a:t>
            </a:r>
            <a:br>
              <a:rPr lang="de-DE" sz="1500" dirty="0">
                <a:latin typeface="Calibiri"/>
                <a:sym typeface="Wingdings" panose="05000000000000000000" pitchFamily="2" charset="2"/>
              </a:rPr>
            </a:br>
            <a:r>
              <a:rPr lang="de-DE" sz="1500" dirty="0">
                <a:latin typeface="Calibiri"/>
                <a:sym typeface="Wingdings" panose="05000000000000000000" pitchFamily="2" charset="2"/>
              </a:rPr>
              <a:t> </a:t>
            </a:r>
            <a:r>
              <a:rPr lang="de-DE" sz="1500" b="1" u="sng" dirty="0">
                <a:solidFill>
                  <a:schemeClr val="tx2"/>
                </a:solidFill>
                <a:latin typeface="Calibiri"/>
                <a:sym typeface="Wingdings" panose="05000000000000000000" pitchFamily="2" charset="2"/>
              </a:rPr>
              <a:t>@Thijs van Herkhuizen (Faurecia </a:t>
            </a:r>
            <a:r>
              <a:rPr lang="de-DE" sz="1500" b="1" u="sng" dirty="0" err="1">
                <a:solidFill>
                  <a:schemeClr val="tx2"/>
                </a:solidFill>
                <a:latin typeface="Calibiri"/>
                <a:sym typeface="Wingdings" panose="05000000000000000000" pitchFamily="2" charset="2"/>
              </a:rPr>
              <a:t>Aptoide</a:t>
            </a:r>
            <a:r>
              <a:rPr lang="de-DE" sz="1500" b="1" u="sng" dirty="0">
                <a:solidFill>
                  <a:schemeClr val="tx2"/>
                </a:solidFill>
                <a:latin typeface="Calibiri"/>
                <a:sym typeface="Wingdings" panose="05000000000000000000" pitchFamily="2" charset="2"/>
              </a:rPr>
              <a:t>):</a:t>
            </a:r>
            <a:r>
              <a:rPr lang="de-DE" sz="1500" b="1" dirty="0">
                <a:solidFill>
                  <a:schemeClr val="tx2"/>
                </a:solidFill>
                <a:latin typeface="Calibiri"/>
                <a:sym typeface="Wingdings" panose="05000000000000000000" pitchFamily="2" charset="2"/>
              </a:rPr>
              <a:t> </a:t>
            </a:r>
            <a:r>
              <a:rPr lang="de-DE" sz="1500" dirty="0">
                <a:latin typeface="Calibiri"/>
                <a:sym typeface="Wingdings" panose="05000000000000000000" pitchFamily="2" charset="2"/>
              </a:rPr>
              <a:t>First </a:t>
            </a:r>
            <a:r>
              <a:rPr lang="de-DE" sz="1500" dirty="0" err="1">
                <a:latin typeface="Calibiri"/>
                <a:sym typeface="Wingdings" panose="05000000000000000000" pitchFamily="2" charset="2"/>
              </a:rPr>
              <a:t>overview</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from</a:t>
            </a:r>
            <a:r>
              <a:rPr lang="de-DE" sz="1500" dirty="0">
                <a:latin typeface="Calibiri"/>
                <a:sym typeface="Wingdings" panose="05000000000000000000" pitchFamily="2" charset="2"/>
              </a:rPr>
              <a:t> App Store Provider </a:t>
            </a:r>
            <a:r>
              <a:rPr lang="de-DE" sz="1500" dirty="0" err="1">
                <a:latin typeface="Calibiri"/>
                <a:sym typeface="Wingdings" panose="05000000000000000000" pitchFamily="2" charset="2"/>
              </a:rPr>
              <a:t>perspective</a:t>
            </a:r>
            <a:endParaRPr lang="de-DE" sz="1500" dirty="0">
              <a:latin typeface="Calibiri"/>
              <a:sym typeface="Wingdings" panose="05000000000000000000" pitchFamily="2" charset="2"/>
            </a:endParaRPr>
          </a:p>
          <a:p>
            <a:r>
              <a:rPr lang="de-DE" sz="1500" dirty="0">
                <a:latin typeface="Calibiri"/>
                <a:sym typeface="Wingdings" panose="05000000000000000000" pitchFamily="2" charset="2"/>
              </a:rPr>
              <a:t>Building </a:t>
            </a:r>
            <a:r>
              <a:rPr lang="de-DE" sz="1500" dirty="0" err="1">
                <a:latin typeface="Calibiri"/>
                <a:sym typeface="Wingdings" panose="05000000000000000000" pitchFamily="2" charset="2"/>
              </a:rPr>
              <a:t>compatibility</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test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suite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to</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get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overview</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which</a:t>
            </a:r>
            <a:r>
              <a:rPr lang="de-DE" sz="1500" dirty="0">
                <a:latin typeface="Calibiri"/>
                <a:sym typeface="Wingdings" panose="05000000000000000000" pitchFamily="2" charset="2"/>
              </a:rPr>
              <a:t> OEMs </a:t>
            </a:r>
            <a:r>
              <a:rPr lang="de-DE" sz="1500" dirty="0" err="1">
                <a:latin typeface="Calibiri"/>
                <a:sym typeface="Wingdings" panose="05000000000000000000" pitchFamily="2" charset="2"/>
              </a:rPr>
              <a:t>are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compatible</a:t>
            </a:r>
            <a:endParaRPr lang="de-DE" sz="1500" dirty="0">
              <a:latin typeface="Calibiri"/>
              <a:sym typeface="Wingdings" panose="05000000000000000000" pitchFamily="2" charset="2"/>
            </a:endParaRPr>
          </a:p>
          <a:p>
            <a:r>
              <a:rPr lang="de-DE" sz="1500" dirty="0" err="1">
                <a:latin typeface="Calibiri"/>
                <a:sym typeface="Wingdings" panose="05000000000000000000" pitchFamily="2" charset="2"/>
              </a:rPr>
              <a:t>Overview</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of</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timeline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milestones</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for</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deliveries</a:t>
            </a:r>
            <a:r>
              <a:rPr lang="de-DE" sz="1500" dirty="0">
                <a:latin typeface="Calibiri"/>
                <a:sym typeface="Wingdings" panose="05000000000000000000" pitchFamily="2" charset="2"/>
              </a:rPr>
              <a:t>: </a:t>
            </a:r>
            <a:br>
              <a:rPr lang="de-DE" sz="1500" dirty="0">
                <a:latin typeface="Calibiri"/>
                <a:sym typeface="Wingdings" panose="05000000000000000000" pitchFamily="2" charset="2"/>
              </a:rPr>
            </a:br>
            <a:r>
              <a:rPr lang="de-DE" sz="1500" dirty="0">
                <a:latin typeface="Calibiri"/>
                <a:sym typeface="Wingdings" panose="05000000000000000000" pitchFamily="2" charset="2"/>
              </a:rPr>
              <a:t> </a:t>
            </a:r>
            <a:r>
              <a:rPr lang="de-DE" sz="1500" b="1" u="sng" dirty="0" err="1">
                <a:solidFill>
                  <a:schemeClr val="tx2"/>
                </a:solidFill>
                <a:latin typeface="Calibiri"/>
                <a:sym typeface="Wingdings" panose="05000000000000000000" pitchFamily="2" charset="2"/>
              </a:rPr>
              <a:t>To</a:t>
            </a:r>
            <a:r>
              <a:rPr lang="de-DE" sz="1500" b="1" u="sng" dirty="0">
                <a:solidFill>
                  <a:schemeClr val="tx2"/>
                </a:solidFill>
                <a:latin typeface="Calibiri"/>
                <a:sym typeface="Wingdings" panose="05000000000000000000" pitchFamily="2" charset="2"/>
              </a:rPr>
              <a:t> Do @all: </a:t>
            </a:r>
            <a:r>
              <a:rPr lang="de-DE" sz="1500" dirty="0" err="1">
                <a:latin typeface="Calibiri"/>
                <a:sym typeface="Wingdings" panose="05000000000000000000" pitchFamily="2" charset="2"/>
              </a:rPr>
              <a:t>Preparing</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this</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for</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meeting</a:t>
            </a:r>
            <a:r>
              <a:rPr lang="de-DE" sz="1500" dirty="0">
                <a:latin typeface="Calibiri"/>
                <a:sym typeface="Wingdings" panose="05000000000000000000" pitchFamily="2" charset="2"/>
              </a:rPr>
              <a:t> 10th </a:t>
            </a:r>
            <a:r>
              <a:rPr lang="de-DE" sz="1500" dirty="0" err="1">
                <a:latin typeface="Calibiri"/>
                <a:sym typeface="Wingdings" panose="05000000000000000000" pitchFamily="2" charset="2"/>
              </a:rPr>
              <a:t>July</a:t>
            </a:r>
            <a:endParaRPr lang="de-DE" sz="1500" dirty="0">
              <a:latin typeface="Calibiri"/>
              <a:sym typeface="Wingdings" panose="05000000000000000000" pitchFamily="2" charset="2"/>
            </a:endParaRPr>
          </a:p>
          <a:p>
            <a:r>
              <a:rPr lang="de-DE" sz="1500" dirty="0">
                <a:latin typeface="Calibiri"/>
                <a:sym typeface="Wingdings" panose="05000000000000000000" pitchFamily="2" charset="2"/>
              </a:rPr>
              <a:t>Joint </a:t>
            </a:r>
            <a:r>
              <a:rPr lang="de-DE" sz="1500" dirty="0" err="1">
                <a:latin typeface="Calibiri"/>
                <a:sym typeface="Wingdings" panose="05000000000000000000" pitchFamily="2" charset="2"/>
              </a:rPr>
              <a:t>goal</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to</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provide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broader</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content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experience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to</a:t>
            </a:r>
            <a:r>
              <a:rPr lang="de-DE" sz="1500" dirty="0">
                <a:latin typeface="Calibiri"/>
                <a:sym typeface="Wingdings" panose="05000000000000000000" pitchFamily="2" charset="2"/>
              </a:rPr>
              <a:t> OEM </a:t>
            </a:r>
            <a:r>
              <a:rPr lang="de-DE" sz="1500" dirty="0" err="1">
                <a:latin typeface="Calibiri"/>
                <a:sym typeface="Wingdings" panose="05000000000000000000" pitchFamily="2" charset="2"/>
              </a:rPr>
              <a:t>customers</a:t>
            </a:r>
            <a:endParaRPr lang="de-DE" sz="1500" dirty="0">
              <a:latin typeface="Calibiri"/>
              <a:sym typeface="Wingdings" panose="05000000000000000000" pitchFamily="2" charset="2"/>
            </a:endParaRPr>
          </a:p>
          <a:p>
            <a:r>
              <a:rPr lang="de-DE" sz="1500" dirty="0" err="1">
                <a:latin typeface="Calibiri"/>
                <a:sym typeface="Wingdings" panose="05000000000000000000" pitchFamily="2" charset="2"/>
              </a:rPr>
              <a:t>Prodviding</a:t>
            </a:r>
            <a:r>
              <a:rPr lang="de-DE" sz="1500" dirty="0">
                <a:latin typeface="Calibiri"/>
                <a:sym typeface="Wingdings" panose="05000000000000000000" pitchFamily="2" charset="2"/>
              </a:rPr>
              <a:t> Cross-OEM Emulator </a:t>
            </a:r>
            <a:r>
              <a:rPr lang="de-DE" sz="1500" dirty="0" err="1">
                <a:latin typeface="Calibiri"/>
                <a:sym typeface="Wingdings" panose="05000000000000000000" pitchFamily="2" charset="2"/>
              </a:rPr>
              <a:t>to</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app</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developers</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to</a:t>
            </a:r>
            <a:r>
              <a:rPr lang="de-DE" sz="1500" dirty="0">
                <a:latin typeface="Calibiri"/>
                <a:sym typeface="Wingdings" panose="05000000000000000000" pitchFamily="2" charset="2"/>
              </a:rPr>
              <a:t> support </a:t>
            </a:r>
            <a:r>
              <a:rPr lang="de-DE" sz="1500" dirty="0" err="1">
                <a:latin typeface="Calibiri"/>
                <a:sym typeface="Wingdings" panose="05000000000000000000" pitchFamily="2" charset="2"/>
              </a:rPr>
              <a:t>development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testing</a:t>
            </a:r>
            <a:br>
              <a:rPr lang="de-DE" sz="1500" dirty="0">
                <a:latin typeface="Calibiri"/>
                <a:sym typeface="Wingdings" panose="05000000000000000000" pitchFamily="2" charset="2"/>
              </a:rPr>
            </a:b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Already</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frist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emulators</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available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Snapp</a:t>
            </a:r>
            <a:r>
              <a:rPr lang="de-DE" sz="1500" dirty="0">
                <a:latin typeface="Calibiri"/>
                <a:sym typeface="Wingdings" panose="05000000000000000000" pitchFamily="2" charset="2"/>
              </a:rPr>
              <a:t> Automotive; </a:t>
            </a:r>
            <a:r>
              <a:rPr lang="de-DE" sz="1500" dirty="0" err="1">
                <a:latin typeface="Calibiri"/>
                <a:sym typeface="Wingdings" panose="05000000000000000000" pitchFamily="2" charset="2"/>
              </a:rPr>
              <a:t>Remotive</a:t>
            </a:r>
            <a:r>
              <a:rPr lang="de-DE" sz="1500" dirty="0">
                <a:latin typeface="Calibiri"/>
                <a:sym typeface="Wingdings" panose="05000000000000000000" pitchFamily="2" charset="2"/>
              </a:rPr>
              <a:t> Labs)</a:t>
            </a:r>
            <a:br>
              <a:rPr lang="de-DE" sz="1500" dirty="0">
                <a:latin typeface="Calibiri"/>
                <a:sym typeface="Wingdings" panose="05000000000000000000" pitchFamily="2" charset="2"/>
              </a:rPr>
            </a:br>
            <a:r>
              <a:rPr lang="de-DE" sz="1500" dirty="0">
                <a:latin typeface="Calibiri"/>
                <a:sym typeface="Wingdings" panose="05000000000000000000" pitchFamily="2" charset="2"/>
              </a:rPr>
              <a:t> </a:t>
            </a:r>
            <a:r>
              <a:rPr lang="de-DE" sz="1500" b="1" u="sng" dirty="0">
                <a:solidFill>
                  <a:schemeClr val="tx2"/>
                </a:solidFill>
                <a:latin typeface="Calibiri"/>
                <a:sym typeface="Wingdings" panose="05000000000000000000" pitchFamily="2" charset="2"/>
              </a:rPr>
              <a:t>@Juhani Lehtimäki (</a:t>
            </a:r>
            <a:r>
              <a:rPr lang="de-DE" sz="1500" b="1" u="sng" dirty="0" err="1">
                <a:solidFill>
                  <a:schemeClr val="tx2"/>
                </a:solidFill>
                <a:latin typeface="Calibiri"/>
                <a:sym typeface="Wingdings" panose="05000000000000000000" pitchFamily="2" charset="2"/>
              </a:rPr>
              <a:t>Snapp</a:t>
            </a:r>
            <a:r>
              <a:rPr lang="de-DE" sz="1500" b="1" u="sng" dirty="0">
                <a:solidFill>
                  <a:schemeClr val="tx2"/>
                </a:solidFill>
                <a:latin typeface="Calibiri"/>
                <a:sym typeface="Wingdings" panose="05000000000000000000" pitchFamily="2" charset="2"/>
              </a:rPr>
              <a:t> Automotive): </a:t>
            </a:r>
            <a:r>
              <a:rPr lang="de-DE" sz="1500" dirty="0">
                <a:latin typeface="Calibiri"/>
                <a:sym typeface="Wingdings" panose="05000000000000000000" pitchFamily="2" charset="2"/>
              </a:rPr>
              <a:t>Providing </a:t>
            </a:r>
            <a:r>
              <a:rPr lang="de-DE" sz="1500" dirty="0" err="1">
                <a:latin typeface="Calibiri"/>
                <a:sym typeface="Wingdings" panose="05000000000000000000" pitchFamily="2" charset="2"/>
              </a:rPr>
              <a:t>overview</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to</a:t>
            </a:r>
            <a:r>
              <a:rPr lang="de-DE" sz="1500" dirty="0">
                <a:latin typeface="Calibiri"/>
                <a:sym typeface="Wingdings" panose="05000000000000000000" pitchFamily="2" charset="2"/>
              </a:rPr>
              <a:t> expert </a:t>
            </a:r>
            <a:r>
              <a:rPr lang="de-DE" sz="1500" dirty="0" err="1">
                <a:latin typeface="Calibiri"/>
                <a:sym typeface="Wingdings" panose="05000000000000000000" pitchFamily="2" charset="2"/>
              </a:rPr>
              <a:t>group</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what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Snapp</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emulator</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already</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provides</a:t>
            </a:r>
            <a:br>
              <a:rPr lang="de-DE" sz="1500" dirty="0">
                <a:latin typeface="Calibiri"/>
                <a:sym typeface="Wingdings" panose="05000000000000000000" pitchFamily="2" charset="2"/>
              </a:rPr>
            </a:b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Exploring</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how</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Snapp</a:t>
            </a:r>
            <a:r>
              <a:rPr lang="de-DE" sz="1500" dirty="0">
                <a:latin typeface="Calibiri"/>
                <a:sym typeface="Wingdings" panose="05000000000000000000" pitchFamily="2" charset="2"/>
              </a:rPr>
              <a:t> and </a:t>
            </a:r>
            <a:r>
              <a:rPr lang="de-DE" sz="1500" dirty="0" err="1">
                <a:latin typeface="Calibiri"/>
                <a:sym typeface="Wingdings" panose="05000000000000000000" pitchFamily="2" charset="2"/>
              </a:rPr>
              <a:t>Remotive</a:t>
            </a:r>
            <a:r>
              <a:rPr lang="de-DE" sz="1500" dirty="0">
                <a:latin typeface="Calibiri"/>
                <a:sym typeface="Wingdings" panose="05000000000000000000" pitchFamily="2" charset="2"/>
              </a:rPr>
              <a:t> Labs </a:t>
            </a:r>
            <a:r>
              <a:rPr lang="de-DE" sz="1500" dirty="0" err="1">
                <a:latin typeface="Calibiri"/>
                <a:sym typeface="Wingdings" panose="05000000000000000000" pitchFamily="2" charset="2"/>
              </a:rPr>
              <a:t>product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could</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interact</a:t>
            </a:r>
            <a:endParaRPr lang="de-DE" sz="1500" dirty="0">
              <a:latin typeface="Calibiri"/>
              <a:sym typeface="Wingdings" panose="05000000000000000000" pitchFamily="2" charset="2"/>
            </a:endParaRPr>
          </a:p>
          <a:p>
            <a:r>
              <a:rPr lang="de-DE" sz="1500" dirty="0">
                <a:latin typeface="Calibiri"/>
                <a:sym typeface="Wingdings" panose="05000000000000000000" pitchFamily="2" charset="2"/>
              </a:rPr>
              <a:t>Open </a:t>
            </a:r>
            <a:r>
              <a:rPr lang="de-DE" sz="1500" dirty="0" err="1">
                <a:latin typeface="Calibiri"/>
                <a:sym typeface="Wingdings" panose="05000000000000000000" pitchFamily="2" charset="2"/>
              </a:rPr>
              <a:t>topic</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how</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to</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keep</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up</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with</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changes</a:t>
            </a:r>
            <a:r>
              <a:rPr lang="de-DE" sz="1500" dirty="0">
                <a:latin typeface="Calibiri"/>
                <a:sym typeface="Wingdings" panose="05000000000000000000" pitchFamily="2" charset="2"/>
              </a:rPr>
              <a:t>, do </a:t>
            </a:r>
            <a:r>
              <a:rPr lang="de-DE" sz="1500" dirty="0" err="1">
                <a:latin typeface="Calibiri"/>
                <a:sym typeface="Wingdings" panose="05000000000000000000" pitchFamily="2" charset="2"/>
              </a:rPr>
              <a:t>we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need</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some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kind</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of</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version</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controlling</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for</a:t>
            </a:r>
            <a:r>
              <a:rPr lang="de-DE" sz="1500" dirty="0">
                <a:latin typeface="Calibiri"/>
                <a:sym typeface="Wingdings" panose="05000000000000000000" pitchFamily="2" charset="2"/>
              </a:rPr>
              <a:t> expert </a:t>
            </a:r>
            <a:r>
              <a:rPr lang="de-DE" sz="1500" dirty="0" err="1">
                <a:latin typeface="Calibiri"/>
                <a:sym typeface="Wingdings" panose="05000000000000000000" pitchFamily="2" charset="2"/>
              </a:rPr>
              <a:t>group</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implementations</a:t>
            </a:r>
            <a:r>
              <a:rPr lang="de-DE" sz="1500" dirty="0">
                <a:latin typeface="Calibiri"/>
                <a:sym typeface="Wingdings" panose="05000000000000000000" pitchFamily="2" charset="2"/>
              </a:rPr>
              <a:t>?</a:t>
            </a:r>
          </a:p>
        </p:txBody>
      </p:sp>
      <p:sp>
        <p:nvSpPr>
          <p:cNvPr id="3" name="Titel 2">
            <a:extLst>
              <a:ext uri="{FF2B5EF4-FFF2-40B4-BE49-F238E27FC236}">
                <a16:creationId xmlns:a16="http://schemas.microsoft.com/office/drawing/2014/main" id="{DC227C31-B255-3386-5519-988752D9E3E0}"/>
              </a:ext>
            </a:extLst>
          </p:cNvPr>
          <p:cNvSpPr>
            <a:spLocks noGrp="1"/>
          </p:cNvSpPr>
          <p:nvPr>
            <p:ph type="title"/>
          </p:nvPr>
        </p:nvSpPr>
        <p:spPr/>
        <p:txBody>
          <a:bodyPr/>
          <a:lstStyle/>
          <a:p>
            <a:r>
              <a:rPr lang="de-DE" dirty="0">
                <a:latin typeface="Calibiri"/>
              </a:rPr>
              <a:t>Critical </a:t>
            </a:r>
            <a:r>
              <a:rPr lang="de-DE" dirty="0" err="1">
                <a:latin typeface="Calibiri"/>
              </a:rPr>
              <a:t>success</a:t>
            </a:r>
            <a:r>
              <a:rPr lang="de-DE" dirty="0">
                <a:latin typeface="Calibiri"/>
              </a:rPr>
              <a:t> </a:t>
            </a:r>
            <a:r>
              <a:rPr lang="de-DE" dirty="0" err="1">
                <a:latin typeface="Calibiri"/>
              </a:rPr>
              <a:t>factors</a:t>
            </a:r>
            <a:r>
              <a:rPr lang="de-DE" dirty="0">
                <a:latin typeface="Calibiri"/>
              </a:rPr>
              <a:t>.</a:t>
            </a:r>
          </a:p>
        </p:txBody>
      </p:sp>
      <p:sp>
        <p:nvSpPr>
          <p:cNvPr id="4" name="Rechteck 3">
            <a:extLst>
              <a:ext uri="{FF2B5EF4-FFF2-40B4-BE49-F238E27FC236}">
                <a16:creationId xmlns:a16="http://schemas.microsoft.com/office/drawing/2014/main" id="{5D473158-BCA6-378A-50A4-A514F1250F03}"/>
              </a:ext>
            </a:extLst>
          </p:cNvPr>
          <p:cNvSpPr/>
          <p:nvPr/>
        </p:nvSpPr>
        <p:spPr>
          <a:xfrm rot="1272258">
            <a:off x="10684871" y="305639"/>
            <a:ext cx="1410789" cy="505018"/>
          </a:xfrm>
          <a:prstGeom prst="rect">
            <a:avLst/>
          </a:prstGeom>
          <a:solidFill>
            <a:schemeClr val="tx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de-DE" sz="1400" dirty="0" err="1">
                <a:solidFill>
                  <a:schemeClr val="bg1"/>
                </a:solidFill>
                <a:latin typeface="Calibiri"/>
              </a:rPr>
              <a:t>Jointly</a:t>
            </a:r>
            <a:r>
              <a:rPr lang="de-DE" sz="1400" dirty="0">
                <a:solidFill>
                  <a:schemeClr val="bg1"/>
                </a:solidFill>
                <a:latin typeface="Calibiri"/>
              </a:rPr>
              <a:t> </a:t>
            </a:r>
            <a:r>
              <a:rPr lang="de-DE" sz="1400" dirty="0" err="1">
                <a:solidFill>
                  <a:schemeClr val="bg1"/>
                </a:solidFill>
                <a:latin typeface="Calibiri"/>
              </a:rPr>
              <a:t>collected</a:t>
            </a:r>
            <a:endParaRPr lang="de-DE" sz="1400" dirty="0">
              <a:solidFill>
                <a:schemeClr val="bg1"/>
              </a:solidFill>
              <a:latin typeface="Calibiri"/>
            </a:endParaRPr>
          </a:p>
        </p:txBody>
      </p:sp>
    </p:spTree>
    <p:extLst>
      <p:ext uri="{BB962C8B-B14F-4D97-AF65-F5344CB8AC3E}">
        <p14:creationId xmlns:p14="http://schemas.microsoft.com/office/powerpoint/2010/main" val="20854290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355983" y="2507149"/>
            <a:ext cx="6640129" cy="570516"/>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lt1"/>
              </a:buClr>
              <a:buSzPct val="100000"/>
              <a:buFont typeface="Calibri"/>
              <a:buNone/>
            </a:pPr>
            <a:r>
              <a:rPr lang="en-US" dirty="0"/>
              <a:t>In-Vehicle camera access</a:t>
            </a:r>
            <a:endParaRPr dirty="0"/>
          </a:p>
        </p:txBody>
      </p:sp>
      <p:sp>
        <p:nvSpPr>
          <p:cNvPr id="8" name="Google Shape;80;p1">
            <a:extLst>
              <a:ext uri="{FF2B5EF4-FFF2-40B4-BE49-F238E27FC236}">
                <a16:creationId xmlns:a16="http://schemas.microsoft.com/office/drawing/2014/main" id="{75760F3F-D8A8-47B0-A115-3452E2C9E4E1}"/>
              </a:ext>
            </a:extLst>
          </p:cNvPr>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r>
              <a:rPr lang="en-US" dirty="0"/>
              <a:t>Manuel Saraiva, BMW</a:t>
            </a:r>
          </a:p>
        </p:txBody>
      </p:sp>
      <p:sp>
        <p:nvSpPr>
          <p:cNvPr id="9" name="Google Shape;81;p1">
            <a:extLst>
              <a:ext uri="{FF2B5EF4-FFF2-40B4-BE49-F238E27FC236}">
                <a16:creationId xmlns:a16="http://schemas.microsoft.com/office/drawing/2014/main" id="{34853B41-D777-A798-7470-9887716FDF4F}"/>
              </a:ext>
            </a:extLst>
          </p:cNvPr>
          <p:cNvSpPr txBox="1">
            <a:spLocks noGrp="1"/>
          </p:cNvSpPr>
          <p:nvPr>
            <p:ph type="body" idx="2"/>
          </p:nvPr>
        </p:nvSpPr>
        <p:spPr>
          <a:xfrm>
            <a:off x="355600" y="3922166"/>
            <a:ext cx="4637088" cy="487363"/>
          </a:xfrm>
          <a:prstGeom prst="rect">
            <a:avLst/>
          </a:prstGeom>
          <a:noFill/>
          <a:ln>
            <a:noFill/>
          </a:ln>
        </p:spPr>
        <p:txBody>
          <a:bodyPr spcFirstLastPara="1" wrap="square" lIns="91425" tIns="45700" rIns="91425" bIns="45700" anchor="t" anchorCtr="0">
            <a:normAutofit/>
          </a:bodyPr>
          <a:lstStyle/>
          <a:p>
            <a:pPr marL="0" indent="0">
              <a:spcBef>
                <a:spcPts val="0"/>
              </a:spcBef>
            </a:pPr>
            <a:r>
              <a:rPr lang="fr-FR" dirty="0"/>
              <a:t>22nd June 2023</a:t>
            </a:r>
            <a:endParaRP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DCBA7E69-6D1B-D9C4-D1F8-2E78C12F162E}"/>
              </a:ext>
            </a:extLst>
          </p:cNvPr>
          <p:cNvSpPr>
            <a:spLocks noGrp="1"/>
          </p:cNvSpPr>
          <p:nvPr>
            <p:ph type="body" idx="1"/>
          </p:nvPr>
        </p:nvSpPr>
        <p:spPr>
          <a:xfrm>
            <a:off x="334964" y="1445598"/>
            <a:ext cx="11456442" cy="3684588"/>
          </a:xfrm>
        </p:spPr>
        <p:txBody>
          <a:bodyPr wrap="square">
            <a:noAutofit/>
          </a:bodyPr>
          <a:lstStyle/>
          <a:p>
            <a:pPr marL="523875" indent="-342900">
              <a:buClr>
                <a:schemeClr val="accent1"/>
              </a:buClr>
              <a:buFont typeface="Arial" panose="020B0604020202020204" pitchFamily="34" charset="0"/>
              <a:buChar char="•"/>
            </a:pPr>
            <a:r>
              <a:rPr lang="de-DE" sz="1500" dirty="0">
                <a:latin typeface="Calibri" panose="020F0502020204030204" pitchFamily="34" charset="0"/>
                <a:cs typeface="Calibri" panose="020F0502020204030204" pitchFamily="34" charset="0"/>
              </a:rPr>
              <a:t>App Developers </a:t>
            </a:r>
            <a:r>
              <a:rPr lang="de-DE" sz="1500" dirty="0" err="1">
                <a:latin typeface="Calibri" panose="020F0502020204030204" pitchFamily="34" charset="0"/>
                <a:cs typeface="Calibri" panose="020F0502020204030204" pitchFamily="34" charset="0"/>
              </a:rPr>
              <a:t>are</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requesting</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access</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to</a:t>
            </a:r>
            <a:r>
              <a:rPr lang="de-DE" sz="1500" dirty="0">
                <a:latin typeface="Calibri" panose="020F0502020204030204" pitchFamily="34" charset="0"/>
                <a:cs typeface="Calibri" panose="020F0502020204030204" pitchFamily="34" charset="0"/>
              </a:rPr>
              <a:t> in-</a:t>
            </a:r>
            <a:r>
              <a:rPr lang="de-DE" sz="1500" dirty="0" err="1">
                <a:latin typeface="Calibri" panose="020F0502020204030204" pitchFamily="34" charset="0"/>
                <a:cs typeface="Calibri" panose="020F0502020204030204" pitchFamily="34" charset="0"/>
              </a:rPr>
              <a:t>vehicle</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cameras</a:t>
            </a:r>
            <a:r>
              <a:rPr lang="de-DE" sz="1500" dirty="0">
                <a:latin typeface="Calibri" panose="020F0502020204030204" pitchFamily="34" charset="0"/>
                <a:cs typeface="Calibri" panose="020F0502020204030204" pitchFamily="34" charset="0"/>
              </a:rPr>
              <a:t>, e.g. Communication Apps / </a:t>
            </a:r>
            <a:r>
              <a:rPr lang="de-DE" sz="1500" dirty="0" err="1">
                <a:latin typeface="Calibri" panose="020F0502020204030204" pitchFamily="34" charset="0"/>
                <a:cs typeface="Calibri" panose="020F0502020204030204" pitchFamily="34" charset="0"/>
              </a:rPr>
              <a:t>Social</a:t>
            </a:r>
            <a:r>
              <a:rPr lang="de-DE" sz="1500" dirty="0">
                <a:latin typeface="Calibri" panose="020F0502020204030204" pitchFamily="34" charset="0"/>
                <a:cs typeface="Calibri" panose="020F0502020204030204" pitchFamily="34" charset="0"/>
              </a:rPr>
              <a:t> Media Apps.</a:t>
            </a:r>
          </a:p>
          <a:p>
            <a:pPr marL="523875" indent="-342900">
              <a:buClr>
                <a:schemeClr val="accent1"/>
              </a:buClr>
              <a:buFont typeface="Arial" panose="020B0604020202020204" pitchFamily="34" charset="0"/>
              <a:buChar char="•"/>
            </a:pPr>
            <a:r>
              <a:rPr lang="de-DE" sz="1500" dirty="0">
                <a:latin typeface="Calibri" panose="020F0502020204030204" pitchFamily="34" charset="0"/>
                <a:cs typeface="Calibri" panose="020F0502020204030204" pitchFamily="34" charset="0"/>
              </a:rPr>
              <a:t>Access </a:t>
            </a:r>
            <a:r>
              <a:rPr lang="de-DE" sz="1500" dirty="0" err="1">
                <a:latin typeface="Calibri" panose="020F0502020204030204" pitchFamily="34" charset="0"/>
                <a:cs typeface="Calibri" panose="020F0502020204030204" pitchFamily="34" charset="0"/>
              </a:rPr>
              <a:t>to</a:t>
            </a:r>
            <a:r>
              <a:rPr lang="de-DE" sz="1500" dirty="0">
                <a:latin typeface="Calibri" panose="020F0502020204030204" pitchFamily="34" charset="0"/>
                <a:cs typeface="Calibri" panose="020F0502020204030204" pitchFamily="34" charset="0"/>
              </a:rPr>
              <a:t> in-</a:t>
            </a:r>
            <a:r>
              <a:rPr lang="de-DE" sz="1500" dirty="0" err="1">
                <a:latin typeface="Calibri" panose="020F0502020204030204" pitchFamily="34" charset="0"/>
                <a:cs typeface="Calibri" panose="020F0502020204030204" pitchFamily="34" charset="0"/>
              </a:rPr>
              <a:t>vehicle</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cameras</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is</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automotive</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specific</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beginning</a:t>
            </a:r>
            <a:r>
              <a:rPr lang="de-DE" sz="1500" dirty="0">
                <a:latin typeface="Calibri" panose="020F0502020204030204" pitchFamily="34" charset="0"/>
                <a:cs typeface="Calibri" panose="020F0502020204030204" pitchFamily="34" charset="0"/>
              </a:rPr>
              <a:t> Android 13</a:t>
            </a:r>
          </a:p>
          <a:p>
            <a:pPr marL="523875" indent="-342900">
              <a:buClr>
                <a:schemeClr val="accent1"/>
              </a:buClr>
              <a:buFont typeface="Arial" panose="020B0604020202020204" pitchFamily="34" charset="0"/>
              <a:buChar char="•"/>
            </a:pP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Frequently</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asked</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questions</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from</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developers</a:t>
            </a:r>
            <a:r>
              <a:rPr lang="de-DE" sz="1500" dirty="0">
                <a:latin typeface="Calibri" panose="020F0502020204030204" pitchFamily="34" charset="0"/>
                <a:cs typeface="Calibri" panose="020F0502020204030204" pitchFamily="34" charset="0"/>
                <a:sym typeface="Wingdings" panose="05000000000000000000" pitchFamily="2" charset="2"/>
              </a:rPr>
              <a:t>:</a:t>
            </a:r>
          </a:p>
          <a:p>
            <a:pPr marL="981075" lvl="1" indent="-342900">
              <a:buClr>
                <a:schemeClr val="accent1"/>
              </a:buClr>
              <a:buFont typeface="Arial" panose="020B0604020202020204" pitchFamily="34" charset="0"/>
              <a:buChar char="•"/>
            </a:pPr>
            <a:r>
              <a:rPr lang="de-DE" sz="1500" dirty="0" err="1">
                <a:latin typeface="Calibri" panose="020F0502020204030204" pitchFamily="34" charset="0"/>
                <a:cs typeface="Calibri" panose="020F0502020204030204" pitchFamily="34" charset="0"/>
                <a:sym typeface="Wingdings" panose="05000000000000000000" pitchFamily="2" charset="2"/>
              </a:rPr>
              <a:t>Which</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cameras</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can</a:t>
            </a:r>
            <a:r>
              <a:rPr lang="de-DE" sz="1500" dirty="0">
                <a:latin typeface="Calibri" panose="020F0502020204030204" pitchFamily="34" charset="0"/>
                <a:cs typeface="Calibri" panose="020F0502020204030204" pitchFamily="34" charset="0"/>
                <a:sym typeface="Wingdings" panose="05000000000000000000" pitchFamily="2" charset="2"/>
              </a:rPr>
              <a:t>/</a:t>
            </a:r>
            <a:r>
              <a:rPr lang="de-DE" sz="1500" dirty="0" err="1">
                <a:latin typeface="Calibri" panose="020F0502020204030204" pitchFamily="34" charset="0"/>
                <a:cs typeface="Calibri" panose="020F0502020204030204" pitchFamily="34" charset="0"/>
                <a:sym typeface="Wingdings" panose="05000000000000000000" pitchFamily="2" charset="2"/>
              </a:rPr>
              <a:t>should</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be</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accessed</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What</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is</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the</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default</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camera</a:t>
            </a:r>
            <a:r>
              <a:rPr lang="de-DE" sz="1500" dirty="0">
                <a:latin typeface="Calibri" panose="020F0502020204030204" pitchFamily="34" charset="0"/>
                <a:cs typeface="Calibri" panose="020F0502020204030204" pitchFamily="34" charset="0"/>
                <a:sym typeface="Wingdings" panose="05000000000000000000" pitchFamily="2" charset="2"/>
              </a:rPr>
              <a:t>?</a:t>
            </a:r>
          </a:p>
          <a:p>
            <a:pPr marL="981075" lvl="1" indent="-342900">
              <a:buClr>
                <a:schemeClr val="accent1"/>
              </a:buClr>
              <a:buFont typeface="Arial" panose="020B0604020202020204" pitchFamily="34" charset="0"/>
              <a:buChar char="•"/>
            </a:pPr>
            <a:r>
              <a:rPr lang="de-DE" sz="1500" dirty="0" err="1">
                <a:latin typeface="Calibri" panose="020F0502020204030204" pitchFamily="34" charset="0"/>
                <a:cs typeface="Calibri" panose="020F0502020204030204" pitchFamily="34" charset="0"/>
                <a:sym typeface="Wingdings" panose="05000000000000000000" pitchFamily="2" charset="2"/>
              </a:rPr>
              <a:t>Is</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compatibility</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ensured</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across</a:t>
            </a:r>
            <a:r>
              <a:rPr lang="de-DE" sz="1500" dirty="0">
                <a:latin typeface="Calibri" panose="020F0502020204030204" pitchFamily="34" charset="0"/>
                <a:cs typeface="Calibri" panose="020F0502020204030204" pitchFamily="34" charset="0"/>
                <a:sym typeface="Wingdings" panose="05000000000000000000" pitchFamily="2" charset="2"/>
              </a:rPr>
              <a:t> OEMs?</a:t>
            </a:r>
          </a:p>
          <a:p>
            <a:pPr marL="981075" lvl="1" indent="-342900">
              <a:buClr>
                <a:schemeClr val="accent1"/>
              </a:buClr>
              <a:buFont typeface="Arial" panose="020B0604020202020204" pitchFamily="34" charset="0"/>
              <a:buChar char="•"/>
            </a:pPr>
            <a:r>
              <a:rPr lang="de-DE" sz="1500" dirty="0" err="1">
                <a:latin typeface="Calibri" panose="020F0502020204030204" pitchFamily="34" charset="0"/>
                <a:cs typeface="Calibri" panose="020F0502020204030204" pitchFamily="34" charset="0"/>
              </a:rPr>
              <a:t>Should</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apps</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already</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prepare</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for</a:t>
            </a:r>
            <a:r>
              <a:rPr lang="de-DE" sz="1500" dirty="0">
                <a:latin typeface="Calibri" panose="020F0502020204030204" pitchFamily="34" charset="0"/>
                <a:cs typeface="Calibri" panose="020F0502020204030204" pitchFamily="34" charset="0"/>
              </a:rPr>
              <a:t> Android 13 in </a:t>
            </a:r>
            <a:r>
              <a:rPr lang="de-DE" sz="1500" dirty="0" err="1">
                <a:latin typeface="Calibri" panose="020F0502020204030204" pitchFamily="34" charset="0"/>
                <a:cs typeface="Calibri" panose="020F0502020204030204" pitchFamily="34" charset="0"/>
              </a:rPr>
              <a:t>order</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to</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stay</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compatible</a:t>
            </a:r>
            <a:r>
              <a:rPr lang="de-DE" sz="1500" dirty="0">
                <a:latin typeface="Calibri" panose="020F0502020204030204" pitchFamily="34" charset="0"/>
                <a:cs typeface="Calibri" panose="020F0502020204030204" pitchFamily="34" charset="0"/>
              </a:rPr>
              <a:t>?</a:t>
            </a:r>
          </a:p>
          <a:p>
            <a:pPr marL="638175" lvl="1" indent="0">
              <a:buClr>
                <a:schemeClr val="accent1"/>
              </a:buClr>
            </a:pPr>
            <a:endParaRPr lang="de-DE" sz="1500" dirty="0">
              <a:latin typeface="Calibri" panose="020F0502020204030204" pitchFamily="34" charset="0"/>
              <a:cs typeface="Calibri" panose="020F0502020204030204" pitchFamily="34" charset="0"/>
            </a:endParaRPr>
          </a:p>
          <a:p>
            <a:pPr marL="523875" indent="-342900">
              <a:buClr>
                <a:schemeClr val="accent1"/>
              </a:buClr>
              <a:buFont typeface="Arial" panose="020B0604020202020204" pitchFamily="34" charset="0"/>
              <a:buChar char="•"/>
            </a:pPr>
            <a:r>
              <a:rPr lang="de-DE" sz="1500" b="1" dirty="0">
                <a:latin typeface="Calibri" panose="020F0502020204030204" pitchFamily="34" charset="0"/>
                <a:cs typeface="Calibri" panose="020F0502020204030204" pitchFamily="34" charset="0"/>
              </a:rPr>
              <a:t>Goal: </a:t>
            </a:r>
            <a:r>
              <a:rPr lang="de-DE" sz="1500" dirty="0">
                <a:latin typeface="Calibri" panose="020F0502020204030204" pitchFamily="34" charset="0"/>
                <a:cs typeface="Calibri" panose="020F0502020204030204" pitchFamily="34" charset="0"/>
              </a:rPr>
              <a:t>Providing a </a:t>
            </a:r>
            <a:r>
              <a:rPr lang="de-DE" sz="1500" dirty="0" err="1">
                <a:latin typeface="Calibri" panose="020F0502020204030204" pitchFamily="34" charset="0"/>
                <a:cs typeface="Calibri" panose="020F0502020204030204" pitchFamily="34" charset="0"/>
              </a:rPr>
              <a:t>reference</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implementation</a:t>
            </a:r>
            <a:r>
              <a:rPr lang="de-DE" sz="1500" dirty="0">
                <a:latin typeface="Calibri" panose="020F0502020204030204" pitchFamily="34" charset="0"/>
                <a:cs typeface="Calibri" panose="020F0502020204030204" pitchFamily="34" charset="0"/>
              </a:rPr>
              <a:t> via COVESA GitHub </a:t>
            </a:r>
            <a:r>
              <a:rPr lang="de-DE" sz="1500" dirty="0" err="1">
                <a:latin typeface="Calibri" panose="020F0502020204030204" pitchFamily="34" charset="0"/>
                <a:cs typeface="Calibri" panose="020F0502020204030204" pitchFamily="34" charset="0"/>
              </a:rPr>
              <a:t>for</a:t>
            </a:r>
            <a:r>
              <a:rPr lang="de-DE" sz="1500" dirty="0">
                <a:latin typeface="Calibri" panose="020F0502020204030204" pitchFamily="34" charset="0"/>
                <a:cs typeface="Calibri" panose="020F0502020204030204" pitchFamily="34" charset="0"/>
              </a:rPr>
              <a:t> App Developers</a:t>
            </a:r>
          </a:p>
          <a:p>
            <a:pPr marL="981075" lvl="1" indent="-342900">
              <a:buClr>
                <a:schemeClr val="accent1"/>
              </a:buClr>
              <a:buFont typeface="Arial" panose="020B0604020202020204" pitchFamily="34" charset="0"/>
              <a:buChar char="•"/>
            </a:pPr>
            <a:r>
              <a:rPr lang="de-DE" sz="1500" dirty="0">
                <a:latin typeface="Calibri" panose="020F0502020204030204" pitchFamily="34" charset="0"/>
                <a:cs typeface="Calibri" panose="020F0502020204030204" pitchFamily="34" charset="0"/>
              </a:rPr>
              <a:t>Working </a:t>
            </a:r>
            <a:r>
              <a:rPr lang="de-DE" sz="1500" dirty="0" err="1">
                <a:latin typeface="Calibri" panose="020F0502020204030204" pitchFamily="34" charset="0"/>
                <a:cs typeface="Calibri" panose="020F0502020204030204" pitchFamily="34" charset="0"/>
              </a:rPr>
              <a:t>across</a:t>
            </a:r>
            <a:r>
              <a:rPr lang="de-DE" sz="1500" dirty="0">
                <a:latin typeface="Calibri" panose="020F0502020204030204" pitchFamily="34" charset="0"/>
                <a:cs typeface="Calibri" panose="020F0502020204030204" pitchFamily="34" charset="0"/>
              </a:rPr>
              <a:t> Android OS </a:t>
            </a:r>
            <a:r>
              <a:rPr lang="de-DE" sz="1500" dirty="0" err="1">
                <a:latin typeface="Calibri" panose="020F0502020204030204" pitchFamily="34" charset="0"/>
                <a:cs typeface="Calibri" panose="020F0502020204030204" pitchFamily="34" charset="0"/>
              </a:rPr>
              <a:t>versions</a:t>
            </a:r>
            <a:endParaRPr lang="de-DE" sz="1500" dirty="0">
              <a:latin typeface="Calibri" panose="020F0502020204030204" pitchFamily="34" charset="0"/>
              <a:cs typeface="Calibri" panose="020F0502020204030204" pitchFamily="34" charset="0"/>
            </a:endParaRPr>
          </a:p>
          <a:p>
            <a:pPr marL="981075" lvl="1" indent="-342900">
              <a:buClr>
                <a:schemeClr val="accent1"/>
              </a:buClr>
              <a:buFont typeface="Arial" panose="020B0604020202020204" pitchFamily="34" charset="0"/>
              <a:buChar char="•"/>
            </a:pPr>
            <a:r>
              <a:rPr lang="de-DE" sz="1500" dirty="0" err="1">
                <a:latin typeface="Calibri" panose="020F0502020204030204" pitchFamily="34" charset="0"/>
                <a:cs typeface="Calibri" panose="020F0502020204030204" pitchFamily="34" charset="0"/>
              </a:rPr>
              <a:t>Granting</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access</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to</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inside</a:t>
            </a:r>
            <a:r>
              <a:rPr lang="de-DE" sz="1500" dirty="0">
                <a:latin typeface="Calibri" panose="020F0502020204030204" pitchFamily="34" charset="0"/>
                <a:cs typeface="Calibri" panose="020F0502020204030204" pitchFamily="34" charset="0"/>
              </a:rPr>
              <a:t>- &amp; outside-</a:t>
            </a:r>
            <a:r>
              <a:rPr lang="de-DE" sz="1500" dirty="0" err="1">
                <a:latin typeface="Calibri" panose="020F0502020204030204" pitchFamily="34" charset="0"/>
                <a:cs typeface="Calibri" panose="020F0502020204030204" pitchFamily="34" charset="0"/>
              </a:rPr>
              <a:t>facing</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cameras</a:t>
            </a:r>
            <a:endParaRPr lang="de-DE" sz="1500" dirty="0">
              <a:latin typeface="Calibri" panose="020F0502020204030204" pitchFamily="34" charset="0"/>
              <a:cs typeface="Calibri" panose="020F0502020204030204" pitchFamily="34" charset="0"/>
            </a:endParaRPr>
          </a:p>
          <a:p>
            <a:pPr marL="981075" lvl="1" indent="-342900">
              <a:buClr>
                <a:schemeClr val="accent1"/>
              </a:buClr>
              <a:buFont typeface="Arial" panose="020B0604020202020204" pitchFamily="34" charset="0"/>
              <a:buChar char="•"/>
            </a:pPr>
            <a:r>
              <a:rPr lang="de-DE" sz="1500" dirty="0" err="1">
                <a:latin typeface="Calibri" panose="020F0502020204030204" pitchFamily="34" charset="0"/>
                <a:cs typeface="Calibri" panose="020F0502020204030204" pitchFamily="34" charset="0"/>
              </a:rPr>
              <a:t>Ensuring</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compatibility</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across</a:t>
            </a:r>
            <a:r>
              <a:rPr lang="de-DE" sz="1500" dirty="0">
                <a:latin typeface="Calibri" panose="020F0502020204030204" pitchFamily="34" charset="0"/>
                <a:cs typeface="Calibri" panose="020F0502020204030204" pitchFamily="34" charset="0"/>
              </a:rPr>
              <a:t> OEMs </a:t>
            </a:r>
            <a:r>
              <a:rPr lang="de-DE" sz="1500" dirty="0" err="1">
                <a:latin typeface="Calibri" panose="020F0502020204030204" pitchFamily="34" charset="0"/>
                <a:cs typeface="Calibri" panose="020F0502020204030204" pitchFamily="34" charset="0"/>
              </a:rPr>
              <a:t>using</a:t>
            </a:r>
            <a:r>
              <a:rPr lang="de-DE" sz="1500" dirty="0">
                <a:latin typeface="Calibri" panose="020F0502020204030204" pitchFamily="34" charset="0"/>
                <a:cs typeface="Calibri" panose="020F0502020204030204" pitchFamily="34" charset="0"/>
              </a:rPr>
              <a:t> AOSP / GAS</a:t>
            </a:r>
          </a:p>
          <a:p>
            <a:pPr marL="523875" indent="-342900">
              <a:buClr>
                <a:schemeClr val="accent1"/>
              </a:buClr>
              <a:buFont typeface="Arial" panose="020B0604020202020204" pitchFamily="34" charset="0"/>
              <a:buChar char="•"/>
            </a:pPr>
            <a:endParaRPr lang="en-US" sz="1500" dirty="0">
              <a:latin typeface="Calibri" panose="020F0502020204030204" pitchFamily="34" charset="0"/>
              <a:cs typeface="Calibri" panose="020F0502020204030204" pitchFamily="34" charset="0"/>
            </a:endParaRPr>
          </a:p>
          <a:p>
            <a:pPr marL="523875" indent="-342900">
              <a:buFont typeface="Arial" panose="020B0604020202020204" pitchFamily="34" charset="0"/>
              <a:buChar char="•"/>
            </a:pPr>
            <a:endParaRPr lang="fr-FR" sz="1500" b="1" dirty="0">
              <a:latin typeface="Calibri" panose="020F0502020204030204" pitchFamily="34" charset="0"/>
              <a:cs typeface="Calibri" panose="020F0502020204030204" pitchFamily="34" charset="0"/>
            </a:endParaRPr>
          </a:p>
        </p:txBody>
      </p:sp>
      <p:sp>
        <p:nvSpPr>
          <p:cNvPr id="5" name="Titre 4">
            <a:extLst>
              <a:ext uri="{FF2B5EF4-FFF2-40B4-BE49-F238E27FC236}">
                <a16:creationId xmlns:a16="http://schemas.microsoft.com/office/drawing/2014/main" id="{4D60D2D3-7F23-A491-54B8-5A4A87445389}"/>
              </a:ext>
            </a:extLst>
          </p:cNvPr>
          <p:cNvSpPr>
            <a:spLocks noGrp="1"/>
          </p:cNvSpPr>
          <p:nvPr>
            <p:ph type="title"/>
          </p:nvPr>
        </p:nvSpPr>
        <p:spPr/>
        <p:txBody>
          <a:bodyPr>
            <a:normAutofit/>
          </a:bodyPr>
          <a:lstStyle/>
          <a:p>
            <a:r>
              <a:rPr lang="fr-FR" sz="2600" dirty="0">
                <a:latin typeface="Calibri" panose="020F0502020204030204" pitchFamily="34" charset="0"/>
                <a:cs typeface="Calibri" panose="020F0502020204030204" pitchFamily="34" charset="0"/>
              </a:rPr>
              <a:t>motivation &amp; Goal.</a:t>
            </a:r>
          </a:p>
        </p:txBody>
      </p:sp>
      <p:sp>
        <p:nvSpPr>
          <p:cNvPr id="8" name="ZoneTexte 7">
            <a:extLst>
              <a:ext uri="{FF2B5EF4-FFF2-40B4-BE49-F238E27FC236}">
                <a16:creationId xmlns:a16="http://schemas.microsoft.com/office/drawing/2014/main" id="{EF3560D1-0608-373E-6C61-B03815EB36D8}"/>
              </a:ext>
            </a:extLst>
          </p:cNvPr>
          <p:cNvSpPr txBox="1"/>
          <p:nvPr/>
        </p:nvSpPr>
        <p:spPr>
          <a:xfrm>
            <a:off x="1750865" y="792042"/>
            <a:ext cx="6096000" cy="353943"/>
          </a:xfrm>
          <a:prstGeom prst="rect">
            <a:avLst/>
          </a:prstGeom>
          <a:noFill/>
        </p:spPr>
        <p:txBody>
          <a:bodyPr wrap="square">
            <a:spAutoFit/>
          </a:bodyPr>
          <a:lstStyle/>
          <a:p>
            <a:r>
              <a:rPr lang="de-DE" sz="1700" b="1" i="1" dirty="0">
                <a:solidFill>
                  <a:schemeClr val="accent1"/>
                </a:solidFill>
                <a:latin typeface="Calibri" panose="020F0502020204030204" pitchFamily="34" charset="0"/>
                <a:cs typeface="Calibri" panose="020F0502020204030204" pitchFamily="34" charset="0"/>
              </a:rPr>
              <a:t>In-Vehicle </a:t>
            </a:r>
            <a:r>
              <a:rPr lang="de-DE" sz="1700" b="1" i="1" dirty="0" err="1">
                <a:solidFill>
                  <a:schemeClr val="accent1"/>
                </a:solidFill>
                <a:latin typeface="Calibri" panose="020F0502020204030204" pitchFamily="34" charset="0"/>
                <a:cs typeface="Calibri" panose="020F0502020204030204" pitchFamily="34" charset="0"/>
              </a:rPr>
              <a:t>Camera</a:t>
            </a:r>
            <a:r>
              <a:rPr lang="de-DE" sz="1700" b="1" i="1" dirty="0">
                <a:solidFill>
                  <a:schemeClr val="accent1"/>
                </a:solidFill>
                <a:latin typeface="Calibri" panose="020F0502020204030204" pitchFamily="34" charset="0"/>
                <a:cs typeface="Calibri" panose="020F0502020204030204" pitchFamily="34" charset="0"/>
              </a:rPr>
              <a:t> Access.</a:t>
            </a:r>
            <a:endParaRPr lang="fr-FR" sz="1700" b="1" i="1" dirty="0">
              <a:solidFill>
                <a:schemeClr val="accent1"/>
              </a:solidFill>
              <a:latin typeface="Calibri" panose="020F0502020204030204" pitchFamily="34" charset="0"/>
              <a:cs typeface="Calibri" panose="020F0502020204030204" pitchFamily="34" charset="0"/>
            </a:endParaRPr>
          </a:p>
        </p:txBody>
      </p:sp>
      <p:sp>
        <p:nvSpPr>
          <p:cNvPr id="4" name="Rechteck 3">
            <a:extLst>
              <a:ext uri="{FF2B5EF4-FFF2-40B4-BE49-F238E27FC236}">
                <a16:creationId xmlns:a16="http://schemas.microsoft.com/office/drawing/2014/main" id="{D372CB39-BC82-ACA5-115C-821FAEF8C7A8}"/>
              </a:ext>
            </a:extLst>
          </p:cNvPr>
          <p:cNvSpPr/>
          <p:nvPr/>
        </p:nvSpPr>
        <p:spPr>
          <a:xfrm rot="1272258">
            <a:off x="10684871" y="305639"/>
            <a:ext cx="1410789" cy="505018"/>
          </a:xfrm>
          <a:prstGeom prst="rect">
            <a:avLst/>
          </a:prstGeom>
          <a:solidFill>
            <a:schemeClr val="tx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de-DE" sz="1400" dirty="0" err="1">
                <a:solidFill>
                  <a:schemeClr val="bg1"/>
                </a:solidFill>
              </a:rPr>
              <a:t>Presented</a:t>
            </a:r>
            <a:endParaRPr lang="de-DE" sz="1400" dirty="0">
              <a:solidFill>
                <a:schemeClr val="bg1"/>
              </a:solidFill>
            </a:endParaRPr>
          </a:p>
          <a:p>
            <a:pPr algn="ctr"/>
            <a:r>
              <a:rPr lang="de-DE" sz="1400" dirty="0">
                <a:solidFill>
                  <a:schemeClr val="bg1"/>
                </a:solidFill>
              </a:rPr>
              <a:t>Work in </a:t>
            </a:r>
            <a:r>
              <a:rPr lang="de-DE" sz="1400" dirty="0" err="1">
                <a:solidFill>
                  <a:schemeClr val="bg1"/>
                </a:solidFill>
              </a:rPr>
              <a:t>progress</a:t>
            </a:r>
            <a:endParaRPr lang="de-DE" sz="1400" dirty="0">
              <a:solidFill>
                <a:schemeClr val="bg1"/>
              </a:solidFill>
            </a:endParaRPr>
          </a:p>
        </p:txBody>
      </p:sp>
      <p:sp>
        <p:nvSpPr>
          <p:cNvPr id="6" name="Foliennummernplatzhalter 5">
            <a:extLst>
              <a:ext uri="{FF2B5EF4-FFF2-40B4-BE49-F238E27FC236}">
                <a16:creationId xmlns:a16="http://schemas.microsoft.com/office/drawing/2014/main" id="{072A4D3B-62F5-FF8B-6112-49DDD46FB2F8}"/>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26</a:t>
            </a:fld>
            <a:endParaRPr b="0">
              <a:solidFill>
                <a:srgbClr val="888888"/>
              </a:solidFill>
            </a:endParaRPr>
          </a:p>
        </p:txBody>
      </p:sp>
    </p:spTree>
    <p:extLst>
      <p:ext uri="{BB962C8B-B14F-4D97-AF65-F5344CB8AC3E}">
        <p14:creationId xmlns:p14="http://schemas.microsoft.com/office/powerpoint/2010/main" val="10072556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9517BDDD-BA01-84F4-4757-5223A3922AA7}"/>
              </a:ext>
            </a:extLst>
          </p:cNvPr>
          <p:cNvPicPr>
            <a:picLocks noChangeAspect="1"/>
          </p:cNvPicPr>
          <p:nvPr/>
        </p:nvPicPr>
        <p:blipFill>
          <a:blip r:embed="rId2"/>
          <a:stretch>
            <a:fillRect/>
          </a:stretch>
        </p:blipFill>
        <p:spPr>
          <a:xfrm>
            <a:off x="9775417" y="1817783"/>
            <a:ext cx="2264879" cy="4158996"/>
          </a:xfrm>
          <a:prstGeom prst="rect">
            <a:avLst/>
          </a:prstGeom>
        </p:spPr>
      </p:pic>
      <p:sp>
        <p:nvSpPr>
          <p:cNvPr id="2" name="Espace réservé du texte 1">
            <a:extLst>
              <a:ext uri="{FF2B5EF4-FFF2-40B4-BE49-F238E27FC236}">
                <a16:creationId xmlns:a16="http://schemas.microsoft.com/office/drawing/2014/main" id="{DCBA7E69-6D1B-D9C4-D1F8-2E78C12F162E}"/>
              </a:ext>
            </a:extLst>
          </p:cNvPr>
          <p:cNvSpPr>
            <a:spLocks noGrp="1"/>
          </p:cNvSpPr>
          <p:nvPr>
            <p:ph type="body" idx="1"/>
          </p:nvPr>
        </p:nvSpPr>
        <p:spPr>
          <a:xfrm>
            <a:off x="334963" y="1243552"/>
            <a:ext cx="11456442" cy="4888746"/>
          </a:xfrm>
        </p:spPr>
        <p:txBody>
          <a:bodyPr wrap="square">
            <a:noAutofit/>
          </a:bodyPr>
          <a:lstStyle/>
          <a:p>
            <a:pPr marL="180975" indent="0">
              <a:buClr>
                <a:schemeClr val="accent1"/>
              </a:buClr>
            </a:pPr>
            <a:r>
              <a:rPr lang="en-US" sz="1700" dirty="0">
                <a:latin typeface="Calibri" panose="020F0502020204030204" pitchFamily="34" charset="0"/>
                <a:cs typeface="Calibri" panose="020F0502020204030204" pitchFamily="34" charset="0"/>
              </a:rPr>
              <a:t>Camera libraries and APIs in Android have a set of characteristics, one of them being the </a:t>
            </a:r>
            <a:r>
              <a:rPr lang="en-US" sz="1700" b="1" dirty="0">
                <a:latin typeface="Calibri" panose="020F0502020204030204" pitchFamily="34" charset="0"/>
                <a:cs typeface="Calibri" panose="020F0502020204030204" pitchFamily="34" charset="0"/>
              </a:rPr>
              <a:t>LENS_FACING</a:t>
            </a:r>
            <a:r>
              <a:rPr lang="en-US" sz="1700" dirty="0">
                <a:latin typeface="Calibri" panose="020F0502020204030204" pitchFamily="34" charset="0"/>
                <a:cs typeface="Calibri" panose="020F0502020204030204" pitchFamily="34" charset="0"/>
              </a:rPr>
              <a:t>. </a:t>
            </a:r>
          </a:p>
          <a:p>
            <a:pPr marL="180975" indent="0">
              <a:buClr>
                <a:schemeClr val="accent1"/>
              </a:buClr>
            </a:pPr>
            <a:r>
              <a:rPr lang="en-US" sz="1700" dirty="0">
                <a:latin typeface="Calibri" panose="020F0502020204030204" pitchFamily="34" charset="0"/>
                <a:cs typeface="Calibri" panose="020F0502020204030204" pitchFamily="34" charset="0"/>
              </a:rPr>
              <a:t>This property informs 3rd-party developers which camera to select.</a:t>
            </a:r>
          </a:p>
          <a:p>
            <a:pPr marL="523875" indent="-342900">
              <a:buClr>
                <a:schemeClr val="accent1"/>
              </a:buClr>
              <a:buFont typeface="Arial" panose="020B0604020202020204" pitchFamily="34" charset="0"/>
              <a:buChar char="•"/>
            </a:pPr>
            <a:endParaRPr lang="en-US" sz="1050" b="1" u="sng" dirty="0">
              <a:solidFill>
                <a:schemeClr val="accent1"/>
              </a:solidFill>
              <a:latin typeface="Calibri" panose="020F0502020204030204" pitchFamily="34" charset="0"/>
              <a:cs typeface="Calibri" panose="020F0502020204030204" pitchFamily="34" charset="0"/>
            </a:endParaRPr>
          </a:p>
          <a:p>
            <a:pPr marL="523875" indent="-342900">
              <a:buClr>
                <a:schemeClr val="accent1"/>
              </a:buClr>
              <a:buFont typeface="Arial" panose="020B0604020202020204" pitchFamily="34" charset="0"/>
              <a:buChar char="•"/>
            </a:pPr>
            <a:r>
              <a:rPr lang="en-US" sz="1600" b="1" u="sng" dirty="0">
                <a:solidFill>
                  <a:schemeClr val="accent1"/>
                </a:solidFill>
                <a:latin typeface="Calibri" panose="020F0502020204030204" pitchFamily="34" charset="0"/>
                <a:cs typeface="Calibri" panose="020F0502020204030204" pitchFamily="34" charset="0"/>
              </a:rPr>
              <a:t>AAOS (Android 13 or higher):</a:t>
            </a:r>
          </a:p>
          <a:p>
            <a:pPr marL="981075" lvl="2" indent="-342900">
              <a:buClr>
                <a:schemeClr val="accent1"/>
              </a:buClr>
              <a:buFont typeface="Arial" panose="020B0604020202020204" pitchFamily="34" charset="0"/>
              <a:buChar char="•"/>
            </a:pPr>
            <a:r>
              <a:rPr lang="en-US" sz="1600" dirty="0">
                <a:latin typeface="Calibri" panose="020F0502020204030204" pitchFamily="34" charset="0"/>
                <a:cs typeface="Calibri" panose="020F0502020204030204" pitchFamily="34" charset="0"/>
              </a:rPr>
              <a:t>Introduction of AUTOMOTIVE_LENS_FACING, allowing to access variety of in-cabin cameras</a:t>
            </a:r>
          </a:p>
          <a:p>
            <a:pPr marL="981075" lvl="2" indent="-342900">
              <a:buClr>
                <a:schemeClr val="accent1"/>
              </a:buClr>
              <a:buFont typeface="Arial" panose="020B0604020202020204" pitchFamily="34" charset="0"/>
              <a:buChar char="•"/>
            </a:pPr>
            <a:r>
              <a:rPr lang="en-US" sz="1600" u="sng" dirty="0">
                <a:latin typeface="Calibri" panose="020F0502020204030204" pitchFamily="34" charset="0"/>
                <a:cs typeface="Calibri" panose="020F0502020204030204" pitchFamily="34" charset="0"/>
              </a:rPr>
              <a:t>Precondition:</a:t>
            </a:r>
            <a:r>
              <a:rPr lang="en-US" sz="1600" dirty="0">
                <a:latin typeface="Calibri" panose="020F0502020204030204" pitchFamily="34" charset="0"/>
                <a:cs typeface="Calibri" panose="020F0502020204030204" pitchFamily="34" charset="0"/>
              </a:rPr>
              <a:t> FEATURE_AUTOMOTIVE system flag (</a:t>
            </a:r>
            <a:r>
              <a:rPr lang="en-US" sz="1600" dirty="0" err="1">
                <a:latin typeface="Calibri" panose="020F0502020204030204" pitchFamily="34" charset="0"/>
                <a:cs typeface="Calibri" panose="020F0502020204030204" pitchFamily="34" charset="0"/>
              </a:rPr>
              <a:t>PackageManager.hasSystemFeature</a:t>
            </a:r>
            <a:r>
              <a:rPr lang="en-US" sz="1600" dirty="0">
                <a:latin typeface="Calibri" panose="020F0502020204030204" pitchFamily="34" charset="0"/>
                <a:cs typeface="Calibri" panose="020F0502020204030204" pitchFamily="34" charset="0"/>
              </a:rPr>
              <a:t> API)</a:t>
            </a:r>
          </a:p>
          <a:p>
            <a:pPr marL="981075" lvl="2" indent="-342900">
              <a:buClr>
                <a:schemeClr val="accent1"/>
              </a:buClr>
              <a:buFont typeface="Arial" panose="020B0604020202020204" pitchFamily="34" charset="0"/>
              <a:buChar char="•"/>
            </a:pPr>
            <a:r>
              <a:rPr lang="en-US" sz="1600" u="sng" dirty="0">
                <a:latin typeface="Calibri" panose="020F0502020204030204" pitchFamily="34" charset="0"/>
                <a:cs typeface="Calibri" panose="020F0502020204030204" pitchFamily="34" charset="0"/>
              </a:rPr>
              <a:t>Standardization: </a:t>
            </a:r>
          </a:p>
          <a:p>
            <a:pPr marL="1438275" lvl="4" indent="-342900">
              <a:spcBef>
                <a:spcPts val="1000"/>
              </a:spcBef>
              <a:buClr>
                <a:schemeClr val="accent1"/>
              </a:buClr>
              <a:buSzPts val="2000"/>
              <a:buFont typeface="Arial" panose="020B0604020202020204" pitchFamily="34" charset="0"/>
              <a:buChar char="•"/>
            </a:pPr>
            <a:r>
              <a:rPr lang="en-US" sz="1600" dirty="0">
                <a:latin typeface="Calibri" panose="020F0502020204030204" pitchFamily="34" charset="0"/>
                <a:cs typeface="Calibri" panose="020F0502020204030204" pitchFamily="34" charset="0"/>
              </a:rPr>
              <a:t>In-Cabin Camera: INTERIOR_SEAT_ROW_1_CENTER</a:t>
            </a:r>
          </a:p>
          <a:p>
            <a:pPr marL="638175" lvl="3" indent="0">
              <a:spcBef>
                <a:spcPts val="1000"/>
              </a:spcBef>
              <a:buClr>
                <a:schemeClr val="accent1"/>
              </a:buClr>
              <a:buSzPts val="2000"/>
            </a:pPr>
            <a:r>
              <a:rPr lang="en-US" sz="1600" dirty="0">
                <a:latin typeface="Calibri" panose="020F0502020204030204" pitchFamily="34" charset="0"/>
                <a:cs typeface="Calibri" panose="020F0502020204030204" pitchFamily="34" charset="0"/>
                <a:sym typeface="Wingdings" panose="05000000000000000000" pitchFamily="2" charset="2"/>
              </a:rPr>
              <a:t>		 Should this be the default or rather LEFT / RIGHT?</a:t>
            </a:r>
          </a:p>
          <a:p>
            <a:pPr marL="1438275" lvl="4" indent="-342900">
              <a:spcBef>
                <a:spcPts val="1000"/>
              </a:spcBef>
              <a:buClr>
                <a:schemeClr val="accent1"/>
              </a:buClr>
              <a:buSzPts val="2000"/>
              <a:buFont typeface="Arial" panose="020B0604020202020204" pitchFamily="34" charset="0"/>
              <a:buChar char="•"/>
            </a:pPr>
            <a:r>
              <a:rPr lang="en-US" sz="1600" dirty="0">
                <a:latin typeface="Calibri" panose="020F0502020204030204" pitchFamily="34" charset="0"/>
                <a:cs typeface="Calibri" panose="020F0502020204030204" pitchFamily="34" charset="0"/>
              </a:rPr>
              <a:t>Front-facing exterior Camera: EXTERIOR_FRONT </a:t>
            </a:r>
          </a:p>
          <a:p>
            <a:pPr marL="981075" lvl="2" indent="-342900">
              <a:buClr>
                <a:schemeClr val="accent1"/>
              </a:buClr>
              <a:buFont typeface="Arial" panose="020B0604020202020204" pitchFamily="34" charset="0"/>
              <a:buChar char="•"/>
            </a:pPr>
            <a:r>
              <a:rPr lang="en-US" sz="1600" dirty="0">
                <a:latin typeface="Calibri" panose="020F0502020204030204" pitchFamily="34" charset="0"/>
                <a:cs typeface="Calibri" panose="020F0502020204030204" pitchFamily="34" charset="0"/>
              </a:rPr>
              <a:t>LENS_FACING can be supported in addition to AUTOMOTIVE_LENS_FACING</a:t>
            </a:r>
          </a:p>
          <a:p>
            <a:pPr marL="523875" indent="-342900">
              <a:buClr>
                <a:schemeClr val="accent1"/>
              </a:buClr>
              <a:buFont typeface="Arial" panose="020B0604020202020204" pitchFamily="34" charset="0"/>
              <a:buChar char="•"/>
            </a:pPr>
            <a:r>
              <a:rPr lang="en-US" sz="1600" b="1" u="sng" dirty="0">
                <a:solidFill>
                  <a:schemeClr val="accent1"/>
                </a:solidFill>
                <a:latin typeface="Calibri" panose="020F0502020204030204" pitchFamily="34" charset="0"/>
                <a:cs typeface="Calibri" panose="020F0502020204030204" pitchFamily="34" charset="0"/>
              </a:rPr>
              <a:t>Android or AAOS (up to Android 12): </a:t>
            </a:r>
            <a:endParaRPr lang="de-DE" sz="1600" b="1" u="sng" dirty="0">
              <a:solidFill>
                <a:schemeClr val="accent1"/>
              </a:solidFill>
              <a:latin typeface="Calibri" panose="020F0502020204030204" pitchFamily="34" charset="0"/>
              <a:cs typeface="Calibri" panose="020F0502020204030204" pitchFamily="34" charset="0"/>
            </a:endParaRPr>
          </a:p>
          <a:p>
            <a:pPr marL="981075" lvl="2" indent="-342900">
              <a:buClr>
                <a:schemeClr val="accent1"/>
              </a:buClr>
              <a:buFont typeface="Arial" panose="020B0604020202020204" pitchFamily="34" charset="0"/>
              <a:buChar char="•"/>
            </a:pPr>
            <a:r>
              <a:rPr lang="en-US" sz="1600" u="sng" dirty="0">
                <a:latin typeface="Calibri" panose="020F0502020204030204" pitchFamily="34" charset="0"/>
                <a:cs typeface="Calibri" panose="020F0502020204030204" pitchFamily="34" charset="0"/>
              </a:rPr>
              <a:t>Standardization: </a:t>
            </a:r>
          </a:p>
          <a:p>
            <a:pPr marL="1438275" lvl="4" indent="-342900">
              <a:spcBef>
                <a:spcPts val="1000"/>
              </a:spcBef>
              <a:buClr>
                <a:schemeClr val="accent1"/>
              </a:buClr>
              <a:buSzPts val="2000"/>
              <a:buFont typeface="Arial" panose="020B0604020202020204" pitchFamily="34" charset="0"/>
              <a:buChar char="•"/>
            </a:pPr>
            <a:r>
              <a:rPr lang="en-US" sz="1600" dirty="0">
                <a:latin typeface="Calibri" panose="020F0502020204030204" pitchFamily="34" charset="0"/>
                <a:cs typeface="Calibri" panose="020F0502020204030204" pitchFamily="34" charset="0"/>
              </a:rPr>
              <a:t>In-Cabin Camera: LENS_FACING_FRONT</a:t>
            </a:r>
          </a:p>
          <a:p>
            <a:pPr marL="1438275" lvl="4" indent="-342900">
              <a:spcBef>
                <a:spcPts val="1000"/>
              </a:spcBef>
              <a:buClr>
                <a:schemeClr val="accent1"/>
              </a:buClr>
              <a:buSzPts val="2000"/>
              <a:buFont typeface="Arial" panose="020B0604020202020204" pitchFamily="34" charset="0"/>
              <a:buChar char="•"/>
            </a:pPr>
            <a:r>
              <a:rPr lang="en-US" sz="1600" dirty="0">
                <a:latin typeface="Calibri" panose="020F0502020204030204" pitchFamily="34" charset="0"/>
                <a:cs typeface="Calibri" panose="020F0502020204030204" pitchFamily="34" charset="0"/>
              </a:rPr>
              <a:t>Front-facing exterior Camera: LENS_FACING_BACK</a:t>
            </a:r>
            <a:endParaRPr lang="de-DE" sz="1600" dirty="0">
              <a:latin typeface="Calibri" panose="020F0502020204030204" pitchFamily="34" charset="0"/>
              <a:cs typeface="Calibri" panose="020F0502020204030204" pitchFamily="34" charset="0"/>
            </a:endParaRPr>
          </a:p>
          <a:p>
            <a:endParaRPr lang="de-DE" sz="1600" dirty="0">
              <a:latin typeface="Calibri" panose="020F0502020204030204" pitchFamily="34" charset="0"/>
              <a:cs typeface="Calibri" panose="020F0502020204030204" pitchFamily="34" charset="0"/>
            </a:endParaRPr>
          </a:p>
        </p:txBody>
      </p:sp>
      <p:sp>
        <p:nvSpPr>
          <p:cNvPr id="5" name="Titre 4">
            <a:extLst>
              <a:ext uri="{FF2B5EF4-FFF2-40B4-BE49-F238E27FC236}">
                <a16:creationId xmlns:a16="http://schemas.microsoft.com/office/drawing/2014/main" id="{4D60D2D3-7F23-A491-54B8-5A4A87445389}"/>
              </a:ext>
            </a:extLst>
          </p:cNvPr>
          <p:cNvSpPr>
            <a:spLocks noGrp="1"/>
          </p:cNvSpPr>
          <p:nvPr>
            <p:ph type="title"/>
          </p:nvPr>
        </p:nvSpPr>
        <p:spPr/>
        <p:txBody>
          <a:bodyPr>
            <a:normAutofit/>
          </a:bodyPr>
          <a:lstStyle/>
          <a:p>
            <a:r>
              <a:rPr lang="fr-FR" sz="2600" dirty="0">
                <a:latin typeface="Calibri" panose="020F0502020204030204" pitchFamily="34" charset="0"/>
                <a:cs typeface="Calibri" panose="020F0502020204030204" pitchFamily="34" charset="0"/>
              </a:rPr>
              <a:t>Clarifications </a:t>
            </a:r>
            <a:r>
              <a:rPr lang="fr-FR" sz="2600" dirty="0" err="1">
                <a:latin typeface="Calibri" panose="020F0502020204030204" pitchFamily="34" charset="0"/>
                <a:cs typeface="Calibri" panose="020F0502020204030204" pitchFamily="34" charset="0"/>
              </a:rPr>
              <a:t>oems</a:t>
            </a:r>
            <a:r>
              <a:rPr lang="fr-FR" sz="2600" dirty="0">
                <a:latin typeface="Calibri" panose="020F0502020204030204" pitchFamily="34" charset="0"/>
                <a:cs typeface="Calibri" panose="020F0502020204030204" pitchFamily="34" charset="0"/>
              </a:rPr>
              <a:t>.</a:t>
            </a:r>
          </a:p>
        </p:txBody>
      </p:sp>
      <p:sp>
        <p:nvSpPr>
          <p:cNvPr id="8" name="ZoneTexte 7">
            <a:extLst>
              <a:ext uri="{FF2B5EF4-FFF2-40B4-BE49-F238E27FC236}">
                <a16:creationId xmlns:a16="http://schemas.microsoft.com/office/drawing/2014/main" id="{EF3560D1-0608-373E-6C61-B03815EB36D8}"/>
              </a:ext>
            </a:extLst>
          </p:cNvPr>
          <p:cNvSpPr txBox="1"/>
          <p:nvPr/>
        </p:nvSpPr>
        <p:spPr>
          <a:xfrm>
            <a:off x="1750865" y="792042"/>
            <a:ext cx="6096000" cy="353943"/>
          </a:xfrm>
          <a:prstGeom prst="rect">
            <a:avLst/>
          </a:prstGeom>
          <a:noFill/>
        </p:spPr>
        <p:txBody>
          <a:bodyPr wrap="square">
            <a:spAutoFit/>
          </a:bodyPr>
          <a:lstStyle/>
          <a:p>
            <a:r>
              <a:rPr lang="de-DE" sz="1700" b="1" i="1" dirty="0">
                <a:solidFill>
                  <a:schemeClr val="accent1"/>
                </a:solidFill>
                <a:latin typeface="Calibri" panose="020F0502020204030204" pitchFamily="34" charset="0"/>
                <a:cs typeface="Calibri" panose="020F0502020204030204" pitchFamily="34" charset="0"/>
              </a:rPr>
              <a:t>In-Vehicle </a:t>
            </a:r>
            <a:r>
              <a:rPr lang="de-DE" sz="1700" b="1" i="1" dirty="0" err="1">
                <a:solidFill>
                  <a:schemeClr val="accent1"/>
                </a:solidFill>
                <a:latin typeface="Calibri" panose="020F0502020204030204" pitchFamily="34" charset="0"/>
                <a:cs typeface="Calibri" panose="020F0502020204030204" pitchFamily="34" charset="0"/>
              </a:rPr>
              <a:t>Camera</a:t>
            </a:r>
            <a:r>
              <a:rPr lang="de-DE" sz="1700" b="1" i="1" dirty="0">
                <a:solidFill>
                  <a:schemeClr val="accent1"/>
                </a:solidFill>
                <a:latin typeface="Calibri" panose="020F0502020204030204" pitchFamily="34" charset="0"/>
                <a:cs typeface="Calibri" panose="020F0502020204030204" pitchFamily="34" charset="0"/>
              </a:rPr>
              <a:t> Access.</a:t>
            </a:r>
            <a:endParaRPr lang="fr-FR" sz="1700" b="1" i="1" dirty="0">
              <a:solidFill>
                <a:schemeClr val="accent1"/>
              </a:solidFill>
              <a:latin typeface="Calibri" panose="020F0502020204030204" pitchFamily="34" charset="0"/>
              <a:cs typeface="Calibri" panose="020F0502020204030204" pitchFamily="34" charset="0"/>
            </a:endParaRPr>
          </a:p>
        </p:txBody>
      </p:sp>
      <p:sp>
        <p:nvSpPr>
          <p:cNvPr id="6" name="Rechteck 5">
            <a:extLst>
              <a:ext uri="{FF2B5EF4-FFF2-40B4-BE49-F238E27FC236}">
                <a16:creationId xmlns:a16="http://schemas.microsoft.com/office/drawing/2014/main" id="{7A09BD1F-8D8A-58DD-620B-F138B32CCDD5}"/>
              </a:ext>
            </a:extLst>
          </p:cNvPr>
          <p:cNvSpPr/>
          <p:nvPr/>
        </p:nvSpPr>
        <p:spPr>
          <a:xfrm rot="1272258">
            <a:off x="10684871" y="305639"/>
            <a:ext cx="1410789" cy="505018"/>
          </a:xfrm>
          <a:prstGeom prst="rect">
            <a:avLst/>
          </a:prstGeom>
          <a:solidFill>
            <a:schemeClr val="tx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de-DE" sz="1400" dirty="0" err="1">
                <a:solidFill>
                  <a:schemeClr val="bg1"/>
                </a:solidFill>
                <a:latin typeface="Calibiri"/>
              </a:rPr>
              <a:t>Presented</a:t>
            </a:r>
            <a:endParaRPr lang="de-DE" sz="1400" dirty="0">
              <a:solidFill>
                <a:schemeClr val="bg1"/>
              </a:solidFill>
              <a:latin typeface="Calibiri"/>
            </a:endParaRPr>
          </a:p>
          <a:p>
            <a:pPr algn="ctr"/>
            <a:r>
              <a:rPr lang="de-DE" sz="1400" dirty="0">
                <a:solidFill>
                  <a:schemeClr val="bg1"/>
                </a:solidFill>
                <a:latin typeface="Calibiri"/>
              </a:rPr>
              <a:t>Work in </a:t>
            </a:r>
            <a:r>
              <a:rPr lang="de-DE" sz="1400" dirty="0" err="1">
                <a:solidFill>
                  <a:schemeClr val="bg1"/>
                </a:solidFill>
                <a:latin typeface="Calibiri"/>
              </a:rPr>
              <a:t>progress</a:t>
            </a:r>
            <a:endParaRPr lang="de-DE" sz="1400" dirty="0">
              <a:solidFill>
                <a:schemeClr val="bg1"/>
              </a:solidFill>
              <a:latin typeface="Calibiri"/>
            </a:endParaRPr>
          </a:p>
        </p:txBody>
      </p:sp>
      <p:sp>
        <p:nvSpPr>
          <p:cNvPr id="7" name="Foliennummernplatzhalter 6">
            <a:extLst>
              <a:ext uri="{FF2B5EF4-FFF2-40B4-BE49-F238E27FC236}">
                <a16:creationId xmlns:a16="http://schemas.microsoft.com/office/drawing/2014/main" id="{7FB98AA7-8CE7-9125-0698-A085DD09496C}"/>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27</a:t>
            </a:fld>
            <a:endParaRPr b="0">
              <a:solidFill>
                <a:srgbClr val="888888"/>
              </a:solidFill>
            </a:endParaRPr>
          </a:p>
        </p:txBody>
      </p:sp>
    </p:spTree>
    <p:extLst>
      <p:ext uri="{BB962C8B-B14F-4D97-AF65-F5344CB8AC3E}">
        <p14:creationId xmlns:p14="http://schemas.microsoft.com/office/powerpoint/2010/main" val="17427256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4D60D2D3-7F23-A491-54B8-5A4A87445389}"/>
              </a:ext>
            </a:extLst>
          </p:cNvPr>
          <p:cNvSpPr>
            <a:spLocks noGrp="1"/>
          </p:cNvSpPr>
          <p:nvPr>
            <p:ph type="title"/>
          </p:nvPr>
        </p:nvSpPr>
        <p:spPr/>
        <p:txBody>
          <a:bodyPr>
            <a:normAutofit/>
          </a:bodyPr>
          <a:lstStyle/>
          <a:p>
            <a:r>
              <a:rPr lang="fr-FR" sz="2600" dirty="0">
                <a:latin typeface="Calibiri"/>
              </a:rPr>
              <a:t>Infos for </a:t>
            </a:r>
            <a:r>
              <a:rPr lang="fr-FR" sz="2600" dirty="0" err="1">
                <a:latin typeface="Calibiri"/>
              </a:rPr>
              <a:t>developers</a:t>
            </a:r>
            <a:r>
              <a:rPr lang="fr-FR" sz="2600" dirty="0">
                <a:latin typeface="Calibiri"/>
              </a:rPr>
              <a:t>.</a:t>
            </a:r>
          </a:p>
        </p:txBody>
      </p:sp>
      <p:sp>
        <p:nvSpPr>
          <p:cNvPr id="8" name="ZoneTexte 7">
            <a:extLst>
              <a:ext uri="{FF2B5EF4-FFF2-40B4-BE49-F238E27FC236}">
                <a16:creationId xmlns:a16="http://schemas.microsoft.com/office/drawing/2014/main" id="{EF3560D1-0608-373E-6C61-B03815EB36D8}"/>
              </a:ext>
            </a:extLst>
          </p:cNvPr>
          <p:cNvSpPr txBox="1"/>
          <p:nvPr/>
        </p:nvSpPr>
        <p:spPr>
          <a:xfrm>
            <a:off x="1750865" y="792042"/>
            <a:ext cx="6096000" cy="353943"/>
          </a:xfrm>
          <a:prstGeom prst="rect">
            <a:avLst/>
          </a:prstGeom>
          <a:noFill/>
        </p:spPr>
        <p:txBody>
          <a:bodyPr wrap="square">
            <a:spAutoFit/>
          </a:bodyPr>
          <a:lstStyle/>
          <a:p>
            <a:r>
              <a:rPr lang="de-DE" sz="1700" b="1" i="1" dirty="0">
                <a:solidFill>
                  <a:schemeClr val="accent1"/>
                </a:solidFill>
                <a:latin typeface="Calibri" panose="020F0502020204030204" pitchFamily="34" charset="0"/>
                <a:cs typeface="Calibri" panose="020F0502020204030204" pitchFamily="34" charset="0"/>
              </a:rPr>
              <a:t>In-Vehicle </a:t>
            </a:r>
            <a:r>
              <a:rPr lang="de-DE" sz="1700" b="1" i="1" dirty="0" err="1">
                <a:solidFill>
                  <a:schemeClr val="accent1"/>
                </a:solidFill>
                <a:latin typeface="Calibri" panose="020F0502020204030204" pitchFamily="34" charset="0"/>
                <a:cs typeface="Calibri" panose="020F0502020204030204" pitchFamily="34" charset="0"/>
              </a:rPr>
              <a:t>Camera</a:t>
            </a:r>
            <a:r>
              <a:rPr lang="de-DE" sz="1700" b="1" i="1" dirty="0">
                <a:solidFill>
                  <a:schemeClr val="accent1"/>
                </a:solidFill>
                <a:latin typeface="Calibri" panose="020F0502020204030204" pitchFamily="34" charset="0"/>
                <a:cs typeface="Calibri" panose="020F0502020204030204" pitchFamily="34" charset="0"/>
              </a:rPr>
              <a:t> Access.</a:t>
            </a:r>
            <a:endParaRPr lang="fr-FR" sz="1700" b="1" i="1" dirty="0">
              <a:solidFill>
                <a:schemeClr val="accent1"/>
              </a:solidFill>
              <a:latin typeface="Calibri" panose="020F0502020204030204" pitchFamily="34" charset="0"/>
              <a:cs typeface="Calibri" panose="020F0502020204030204" pitchFamily="34" charset="0"/>
            </a:endParaRPr>
          </a:p>
        </p:txBody>
      </p:sp>
      <p:sp>
        <p:nvSpPr>
          <p:cNvPr id="9" name="Inhaltsplatzhalter 1">
            <a:extLst>
              <a:ext uri="{FF2B5EF4-FFF2-40B4-BE49-F238E27FC236}">
                <a16:creationId xmlns:a16="http://schemas.microsoft.com/office/drawing/2014/main" id="{F7768DAE-A66F-5A4E-DC5D-4AE2729578B5}"/>
              </a:ext>
            </a:extLst>
          </p:cNvPr>
          <p:cNvSpPr txBox="1">
            <a:spLocks/>
          </p:cNvSpPr>
          <p:nvPr/>
        </p:nvSpPr>
        <p:spPr>
          <a:xfrm>
            <a:off x="488947" y="1213001"/>
            <a:ext cx="11224684" cy="4894792"/>
          </a:xfrm>
          <a:prstGeom prst="rect">
            <a:avLst/>
          </a:prstGeom>
        </p:spPr>
        <p:txBody>
          <a:bodyPr/>
          <a:lstStyle>
            <a:lvl1pPr marL="190800" indent="-190800" algn="l" defTabSz="914400" rtl="0" eaLnBrk="1" latinLnBrk="0" hangingPunct="1">
              <a:lnSpc>
                <a:spcPct val="100000"/>
              </a:lnSpc>
              <a:spcBef>
                <a:spcPts val="0"/>
              </a:spcBef>
              <a:spcAft>
                <a:spcPts val="600"/>
              </a:spcAft>
              <a:buClr>
                <a:schemeClr val="tx2"/>
              </a:buClr>
              <a:buFont typeface="Wingdings" panose="05000000000000000000" pitchFamily="2" charset="2"/>
              <a:buChar char="§"/>
              <a:defRPr sz="1800" kern="1200">
                <a:solidFill>
                  <a:schemeClr val="tx1"/>
                </a:solidFill>
                <a:latin typeface="+mn-lt"/>
                <a:ea typeface="+mn-ea"/>
                <a:cs typeface="+mn-cs"/>
              </a:defRPr>
            </a:lvl1pPr>
            <a:lvl2pPr marL="3816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smtClean="0">
                <a:solidFill>
                  <a:schemeClr val="tx1"/>
                </a:solidFill>
                <a:latin typeface="+mn-lt"/>
                <a:ea typeface="+mn-ea"/>
                <a:cs typeface="+mn-cs"/>
              </a:defRPr>
            </a:lvl2pPr>
            <a:lvl3pPr marL="5724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smtClean="0">
                <a:solidFill>
                  <a:schemeClr val="tx1"/>
                </a:solidFill>
                <a:latin typeface="+mn-lt"/>
                <a:ea typeface="+mn-ea"/>
                <a:cs typeface="+mn-cs"/>
              </a:defRPr>
            </a:lvl3pPr>
            <a:lvl4pPr marL="7632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smtClean="0">
                <a:solidFill>
                  <a:schemeClr val="tx1"/>
                </a:solidFill>
                <a:latin typeface="+mn-lt"/>
                <a:ea typeface="+mn-ea"/>
                <a:cs typeface="+mn-cs"/>
              </a:defRPr>
            </a:lvl4pPr>
            <a:lvl5pPr marL="9540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anose="05000000000000000000" pitchFamily="2" charset="2"/>
              <a:buNone/>
            </a:pPr>
            <a:r>
              <a:rPr lang="en-US" sz="1700" b="1" u="sng">
                <a:solidFill>
                  <a:schemeClr val="accent1"/>
                </a:solidFill>
                <a:latin typeface="Calibri" panose="020F0502020204030204" pitchFamily="34" charset="0"/>
                <a:ea typeface="Calibri" panose="020F0502020204030204" pitchFamily="34" charset="0"/>
              </a:rPr>
              <a:t>Guidelines</a:t>
            </a:r>
            <a:endParaRPr lang="en-US" sz="1700">
              <a:solidFill>
                <a:srgbClr val="000000"/>
              </a:solidFill>
              <a:latin typeface="Calibri" panose="020F0502020204030204" pitchFamily="34" charset="0"/>
              <a:ea typeface="Calibri" panose="020F0502020204030204" pitchFamily="34" charset="0"/>
            </a:endParaRPr>
          </a:p>
          <a:p>
            <a:r>
              <a:rPr lang="en-US" sz="1700">
                <a:solidFill>
                  <a:srgbClr val="000000"/>
                </a:solidFill>
                <a:latin typeface="Calibri" panose="020F0502020204030204" pitchFamily="34" charset="0"/>
                <a:ea typeface="Calibri" panose="020F0502020204030204" pitchFamily="34" charset="0"/>
              </a:rPr>
              <a:t>AUTOMOTIVE_LENS_FACING only exists in Camera2, not </a:t>
            </a:r>
            <a:r>
              <a:rPr lang="en-US" sz="1700" err="1">
                <a:solidFill>
                  <a:srgbClr val="000000"/>
                </a:solidFill>
                <a:latin typeface="Calibri" panose="020F0502020204030204" pitchFamily="34" charset="0"/>
                <a:ea typeface="Calibri" panose="020F0502020204030204" pitchFamily="34" charset="0"/>
              </a:rPr>
              <a:t>CameraX</a:t>
            </a:r>
            <a:r>
              <a:rPr lang="en-US" sz="1700">
                <a:solidFill>
                  <a:srgbClr val="000000"/>
                </a:solidFill>
                <a:latin typeface="Calibri" panose="020F0502020204030204" pitchFamily="34" charset="0"/>
                <a:ea typeface="Calibri" panose="020F0502020204030204" pitchFamily="34" charset="0"/>
              </a:rPr>
              <a:t> </a:t>
            </a:r>
          </a:p>
          <a:p>
            <a:r>
              <a:rPr lang="en-US" sz="1700">
                <a:solidFill>
                  <a:srgbClr val="000000"/>
                </a:solidFill>
                <a:latin typeface="Calibri" panose="020F0502020204030204" pitchFamily="34" charset="0"/>
                <a:ea typeface="Calibri" panose="020F0502020204030204" pitchFamily="34" charset="0"/>
                <a:sym typeface="Wingdings" pitchFamily="2" charset="2"/>
              </a:rPr>
              <a:t>App </a:t>
            </a:r>
            <a:r>
              <a:rPr lang="en-US" sz="1700" err="1">
                <a:latin typeface="Calibri" panose="020F0502020204030204" pitchFamily="34" charset="0"/>
                <a:ea typeface="Calibri" panose="020F0502020204030204" pitchFamily="34" charset="0"/>
              </a:rPr>
              <a:t>targetSdk</a:t>
            </a:r>
            <a:r>
              <a:rPr lang="en-US" sz="1700">
                <a:latin typeface="Calibri" panose="020F0502020204030204" pitchFamily="34" charset="0"/>
                <a:ea typeface="Calibri" panose="020F0502020204030204" pitchFamily="34" charset="0"/>
              </a:rPr>
              <a:t> should be 33 where AUTOMOTIVE_LENS_FACING was introduced (Android 13)</a:t>
            </a:r>
            <a:endParaRPr lang="de-DE" sz="1700">
              <a:latin typeface="Calibri" panose="020F0502020204030204" pitchFamily="34" charset="0"/>
              <a:ea typeface="Calibri" panose="020F0502020204030204" pitchFamily="34" charset="0"/>
            </a:endParaRPr>
          </a:p>
          <a:p>
            <a:r>
              <a:rPr lang="en-US" sz="1700">
                <a:latin typeface="Calibri" panose="020F0502020204030204" pitchFamily="34" charset="0"/>
                <a:ea typeface="Calibri" panose="020F0502020204030204" pitchFamily="34" charset="0"/>
              </a:rPr>
              <a:t>App </a:t>
            </a:r>
            <a:r>
              <a:rPr lang="en-US" sz="1700" err="1">
                <a:latin typeface="Calibri" panose="020F0502020204030204" pitchFamily="34" charset="0"/>
                <a:ea typeface="Calibri" panose="020F0502020204030204" pitchFamily="34" charset="0"/>
              </a:rPr>
              <a:t>minSdk</a:t>
            </a:r>
            <a:r>
              <a:rPr lang="en-US" sz="1700">
                <a:latin typeface="Calibri" panose="020F0502020204030204" pitchFamily="34" charset="0"/>
                <a:ea typeface="Calibri" panose="020F0502020204030204" pitchFamily="34" charset="0"/>
              </a:rPr>
              <a:t> should be 24 because </a:t>
            </a:r>
            <a:r>
              <a:rPr lang="en-US" sz="1700" err="1">
                <a:latin typeface="Calibri" panose="020F0502020204030204" pitchFamily="34" charset="0"/>
                <a:ea typeface="Calibri" panose="020F0502020204030204" pitchFamily="34" charset="0"/>
              </a:rPr>
              <a:t>PackageManager</a:t>
            </a:r>
            <a:r>
              <a:rPr lang="en-US" sz="1700">
                <a:latin typeface="Calibri" panose="020F0502020204030204" pitchFamily="34" charset="0"/>
                <a:ea typeface="Calibri" panose="020F0502020204030204" pitchFamily="34" charset="0"/>
              </a:rPr>
              <a:t> </a:t>
            </a:r>
            <a:r>
              <a:rPr lang="en-US" sz="1700" err="1">
                <a:latin typeface="Calibri" panose="020F0502020204030204" pitchFamily="34" charset="0"/>
                <a:ea typeface="Calibri" panose="020F0502020204030204" pitchFamily="34" charset="0"/>
              </a:rPr>
              <a:t>hasSystemFeature</a:t>
            </a:r>
            <a:r>
              <a:rPr lang="en-US" sz="1700">
                <a:latin typeface="Calibri" panose="020F0502020204030204" pitchFamily="34" charset="0"/>
                <a:ea typeface="Calibri" panose="020F0502020204030204" pitchFamily="34" charset="0"/>
              </a:rPr>
              <a:t> API is required</a:t>
            </a:r>
            <a:endParaRPr lang="de-DE" sz="1700">
              <a:latin typeface="Calibri" panose="020F0502020204030204" pitchFamily="34" charset="0"/>
              <a:ea typeface="Calibri" panose="020F0502020204030204" pitchFamily="34" charset="0"/>
            </a:endParaRPr>
          </a:p>
          <a:p>
            <a:pPr marL="0" indent="0">
              <a:buFont typeface="Wingdings" panose="05000000000000000000" pitchFamily="2" charset="2"/>
              <a:buNone/>
            </a:pPr>
            <a:endParaRPr lang="en-US" sz="1700">
              <a:latin typeface="Calibri" panose="020F0502020204030204" pitchFamily="34" charset="0"/>
              <a:ea typeface="Calibri" panose="020F0502020204030204" pitchFamily="34" charset="0"/>
            </a:endParaRPr>
          </a:p>
          <a:p>
            <a:pPr marL="0" indent="0">
              <a:buFont typeface="Wingdings" panose="05000000000000000000" pitchFamily="2" charset="2"/>
              <a:buNone/>
            </a:pPr>
            <a:r>
              <a:rPr lang="en-US" sz="1700" b="1" u="sng">
                <a:solidFill>
                  <a:schemeClr val="accent1"/>
                </a:solidFill>
                <a:latin typeface="Calibri" panose="020F0502020204030204" pitchFamily="34" charset="0"/>
                <a:ea typeface="Calibri" panose="020F0502020204030204" pitchFamily="34" charset="0"/>
              </a:rPr>
              <a:t>Implementation logic</a:t>
            </a:r>
            <a:endParaRPr lang="en-US" sz="1700">
              <a:solidFill>
                <a:srgbClr val="000000"/>
              </a:solidFill>
              <a:latin typeface="Calibri" panose="020F0502020204030204" pitchFamily="34" charset="0"/>
              <a:ea typeface="Calibri" panose="020F0502020204030204" pitchFamily="34" charset="0"/>
            </a:endParaRPr>
          </a:p>
          <a:p>
            <a:pPr marL="0" indent="0">
              <a:buFont typeface="Wingdings" panose="05000000000000000000" pitchFamily="2" charset="2"/>
              <a:buNone/>
            </a:pPr>
            <a:endParaRPr lang="en-US" sz="1700">
              <a:latin typeface="Calibri" panose="020F0502020204030204" pitchFamily="34" charset="0"/>
              <a:ea typeface="Calibri" panose="020F0502020204030204" pitchFamily="34" charset="0"/>
            </a:endParaRPr>
          </a:p>
          <a:p>
            <a:pPr marL="0" indent="0">
              <a:buFont typeface="Wingdings" panose="05000000000000000000" pitchFamily="2" charset="2"/>
              <a:buNone/>
            </a:pPr>
            <a:endParaRPr lang="en-US" sz="1700">
              <a:latin typeface="Calibri" panose="020F0502020204030204" pitchFamily="34" charset="0"/>
              <a:ea typeface="Calibri" panose="020F0502020204030204" pitchFamily="34" charset="0"/>
            </a:endParaRPr>
          </a:p>
          <a:p>
            <a:pPr marL="0" indent="0">
              <a:buFont typeface="Wingdings" panose="05000000000000000000" pitchFamily="2" charset="2"/>
              <a:buNone/>
            </a:pPr>
            <a:endParaRPr lang="en-US" sz="1700">
              <a:latin typeface="Calibri" panose="020F0502020204030204" pitchFamily="34" charset="0"/>
              <a:ea typeface="Calibri" panose="020F0502020204030204" pitchFamily="34" charset="0"/>
            </a:endParaRPr>
          </a:p>
          <a:p>
            <a:pPr marL="0" indent="0">
              <a:buFont typeface="Wingdings" panose="05000000000000000000" pitchFamily="2" charset="2"/>
              <a:buNone/>
            </a:pPr>
            <a:endParaRPr lang="en-US" sz="1700">
              <a:latin typeface="Calibri" panose="020F0502020204030204" pitchFamily="34" charset="0"/>
              <a:ea typeface="Calibri" panose="020F0502020204030204" pitchFamily="34" charset="0"/>
            </a:endParaRPr>
          </a:p>
          <a:p>
            <a:pPr marL="0" indent="0">
              <a:buFont typeface="Wingdings" panose="05000000000000000000" pitchFamily="2" charset="2"/>
              <a:buNone/>
            </a:pPr>
            <a:endParaRPr lang="en-US" sz="1700">
              <a:latin typeface="Calibri" panose="020F0502020204030204" pitchFamily="34" charset="0"/>
              <a:ea typeface="Calibri" panose="020F0502020204030204" pitchFamily="34" charset="0"/>
            </a:endParaRPr>
          </a:p>
          <a:p>
            <a:pPr marL="0" indent="0">
              <a:buFont typeface="Wingdings" panose="05000000000000000000" pitchFamily="2" charset="2"/>
              <a:buNone/>
            </a:pPr>
            <a:endParaRPr lang="en-US" sz="1700">
              <a:latin typeface="Calibri" panose="020F0502020204030204" pitchFamily="34" charset="0"/>
              <a:ea typeface="Calibri" panose="020F0502020204030204" pitchFamily="34" charset="0"/>
            </a:endParaRPr>
          </a:p>
          <a:p>
            <a:pPr marL="0" indent="0">
              <a:buFont typeface="Wingdings" panose="05000000000000000000" pitchFamily="2" charset="2"/>
              <a:buNone/>
            </a:pPr>
            <a:endParaRPr lang="en-US" sz="1700">
              <a:latin typeface="Calibri" panose="020F0502020204030204" pitchFamily="34" charset="0"/>
              <a:ea typeface="Calibri" panose="020F0502020204030204" pitchFamily="34" charset="0"/>
            </a:endParaRPr>
          </a:p>
          <a:p>
            <a:pPr marL="0" indent="0">
              <a:buFont typeface="Wingdings" panose="05000000000000000000" pitchFamily="2" charset="2"/>
              <a:buNone/>
            </a:pPr>
            <a:r>
              <a:rPr lang="en-US" sz="1700" i="1" err="1">
                <a:latin typeface="Calibri" panose="020F0502020204030204" pitchFamily="34" charset="0"/>
                <a:ea typeface="Calibri" panose="020F0502020204030204" pitchFamily="34" charset="0"/>
              </a:rPr>
              <a:t>Obs</a:t>
            </a:r>
            <a:r>
              <a:rPr lang="en-US" sz="1700" i="1">
                <a:latin typeface="Calibri" panose="020F0502020204030204" pitchFamily="34" charset="0"/>
                <a:ea typeface="Calibri" panose="020F0502020204030204" pitchFamily="34" charset="0"/>
              </a:rPr>
              <a:t>: these are only for the default lens facing apps can expect in automotive, but they can still use Camera2 APIs to enumerate the different cameras and characteristics/metadata.</a:t>
            </a:r>
            <a:endParaRPr lang="de-DE" sz="1700" i="1">
              <a:latin typeface="Calibri" panose="020F0502020204030204" pitchFamily="34" charset="0"/>
              <a:ea typeface="Calibri" panose="020F0502020204030204" pitchFamily="34" charset="0"/>
            </a:endParaRPr>
          </a:p>
        </p:txBody>
      </p:sp>
      <p:sp>
        <p:nvSpPr>
          <p:cNvPr id="10" name="Rectangle 3">
            <a:extLst>
              <a:ext uri="{FF2B5EF4-FFF2-40B4-BE49-F238E27FC236}">
                <a16:creationId xmlns:a16="http://schemas.microsoft.com/office/drawing/2014/main" id="{90908F85-4B17-6E34-011D-A4BF4F3E2626}"/>
              </a:ext>
            </a:extLst>
          </p:cNvPr>
          <p:cNvSpPr/>
          <p:nvPr/>
        </p:nvSpPr>
        <p:spPr>
          <a:xfrm>
            <a:off x="512036" y="3331088"/>
            <a:ext cx="3892961" cy="768927"/>
          </a:xfrm>
          <a:prstGeom prst="rect">
            <a:avLst/>
          </a:prstGeom>
          <a:solidFill>
            <a:srgbClr val="05709B"/>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DE" dirty="0">
                <a:solidFill>
                  <a:schemeClr val="bg1"/>
                </a:solidFill>
                <a:latin typeface="Calibiri"/>
                <a:cs typeface="Calibri" panose="020F0502020204030204" pitchFamily="34" charset="0"/>
              </a:rPr>
              <a:t>Check if system is AAOS </a:t>
            </a:r>
          </a:p>
          <a:p>
            <a:pPr algn="ctr"/>
            <a:r>
              <a:rPr lang="en-DE" dirty="0">
                <a:solidFill>
                  <a:schemeClr val="bg1"/>
                </a:solidFill>
                <a:latin typeface="Calibiri"/>
                <a:cs typeface="Calibri" panose="020F0502020204030204" pitchFamily="34" charset="0"/>
              </a:rPr>
              <a:t>and API level &gt;= 33</a:t>
            </a:r>
          </a:p>
        </p:txBody>
      </p:sp>
      <p:sp>
        <p:nvSpPr>
          <p:cNvPr id="11" name="Rectangle 4">
            <a:extLst>
              <a:ext uri="{FF2B5EF4-FFF2-40B4-BE49-F238E27FC236}">
                <a16:creationId xmlns:a16="http://schemas.microsoft.com/office/drawing/2014/main" id="{8D1DC350-0727-12A4-EC69-009F0A92F31E}"/>
              </a:ext>
            </a:extLst>
          </p:cNvPr>
          <p:cNvSpPr/>
          <p:nvPr/>
        </p:nvSpPr>
        <p:spPr>
          <a:xfrm>
            <a:off x="512037" y="4100016"/>
            <a:ext cx="3892961" cy="344520"/>
          </a:xfrm>
          <a:prstGeom prst="rect">
            <a:avLst/>
          </a:prstGeom>
          <a:solidFill>
            <a:srgbClr val="6DCBF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DE" sz="1100" dirty="0">
                <a:solidFill>
                  <a:schemeClr val="tx1"/>
                </a:solidFill>
                <a:latin typeface="Calibiri"/>
              </a:rPr>
              <a:t>PackageManager.hasSystemFeature(FEATURE_AUTOMOTIVE)</a:t>
            </a:r>
          </a:p>
        </p:txBody>
      </p:sp>
      <p:sp>
        <p:nvSpPr>
          <p:cNvPr id="12" name="Rectangle 5">
            <a:extLst>
              <a:ext uri="{FF2B5EF4-FFF2-40B4-BE49-F238E27FC236}">
                <a16:creationId xmlns:a16="http://schemas.microsoft.com/office/drawing/2014/main" id="{B45746E3-BC63-8AF8-36EC-8353AA152252}"/>
              </a:ext>
            </a:extLst>
          </p:cNvPr>
          <p:cNvSpPr/>
          <p:nvPr/>
        </p:nvSpPr>
        <p:spPr>
          <a:xfrm>
            <a:off x="512036" y="4444535"/>
            <a:ext cx="3892961" cy="344520"/>
          </a:xfrm>
          <a:prstGeom prst="rect">
            <a:avLst/>
          </a:prstGeom>
          <a:solidFill>
            <a:srgbClr val="B1E7F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GB" sz="1100">
                <a:solidFill>
                  <a:schemeClr val="tx1"/>
                </a:solidFill>
                <a:latin typeface="Calibiri"/>
              </a:rPr>
              <a:t>A</a:t>
            </a:r>
            <a:r>
              <a:rPr lang="en-DE" sz="1100">
                <a:solidFill>
                  <a:schemeClr val="tx1"/>
                </a:solidFill>
                <a:latin typeface="Calibiri"/>
              </a:rPr>
              <a:t>ndroid.os.Build.VERSION.SDK_INT &gt;= ...</a:t>
            </a:r>
          </a:p>
        </p:txBody>
      </p:sp>
      <p:sp>
        <p:nvSpPr>
          <p:cNvPr id="13" name="Rectangle 6">
            <a:extLst>
              <a:ext uri="{FF2B5EF4-FFF2-40B4-BE49-F238E27FC236}">
                <a16:creationId xmlns:a16="http://schemas.microsoft.com/office/drawing/2014/main" id="{619B19BC-B47E-F20E-95E5-AC7025C220FA}"/>
              </a:ext>
            </a:extLst>
          </p:cNvPr>
          <p:cNvSpPr/>
          <p:nvPr/>
        </p:nvSpPr>
        <p:spPr>
          <a:xfrm>
            <a:off x="6096000" y="2928190"/>
            <a:ext cx="1891144" cy="378163"/>
          </a:xfrm>
          <a:prstGeom prst="rect">
            <a:avLst/>
          </a:prstGeom>
          <a:solidFill>
            <a:srgbClr val="76102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1800" dirty="0">
                <a:solidFill>
                  <a:schemeClr val="bg1"/>
                </a:solidFill>
                <a:effectLst/>
                <a:latin typeface="Calibiri"/>
                <a:ea typeface="Calibri" panose="020F0502020204030204" pitchFamily="34" charset="0"/>
              </a:rPr>
              <a:t>In-Cabin Camera</a:t>
            </a:r>
            <a:endParaRPr lang="en-DE" dirty="0">
              <a:solidFill>
                <a:schemeClr val="bg1"/>
              </a:solidFill>
              <a:latin typeface="Calibiri"/>
            </a:endParaRPr>
          </a:p>
        </p:txBody>
      </p:sp>
      <p:sp>
        <p:nvSpPr>
          <p:cNvPr id="14" name="Rectangle 7">
            <a:extLst>
              <a:ext uri="{FF2B5EF4-FFF2-40B4-BE49-F238E27FC236}">
                <a16:creationId xmlns:a16="http://schemas.microsoft.com/office/drawing/2014/main" id="{37E24ACA-1746-DD95-D194-5DC673A4CA4A}"/>
              </a:ext>
            </a:extLst>
          </p:cNvPr>
          <p:cNvSpPr/>
          <p:nvPr/>
        </p:nvSpPr>
        <p:spPr>
          <a:xfrm>
            <a:off x="6096000" y="3341783"/>
            <a:ext cx="1891144" cy="378163"/>
          </a:xfrm>
          <a:prstGeom prst="rect">
            <a:avLst/>
          </a:prstGeom>
          <a:solidFill>
            <a:srgbClr val="76102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1800">
                <a:solidFill>
                  <a:schemeClr val="bg1"/>
                </a:solidFill>
                <a:effectLst/>
                <a:latin typeface="Calibiri"/>
                <a:ea typeface="Calibri" panose="020F0502020204030204" pitchFamily="34" charset="0"/>
              </a:rPr>
              <a:t>Front Ext. Camera</a:t>
            </a:r>
            <a:endParaRPr lang="en-DE">
              <a:solidFill>
                <a:schemeClr val="bg1"/>
              </a:solidFill>
              <a:latin typeface="Calibiri"/>
            </a:endParaRPr>
          </a:p>
        </p:txBody>
      </p:sp>
      <p:sp>
        <p:nvSpPr>
          <p:cNvPr id="15" name="Rectangle 8">
            <a:extLst>
              <a:ext uri="{FF2B5EF4-FFF2-40B4-BE49-F238E27FC236}">
                <a16:creationId xmlns:a16="http://schemas.microsoft.com/office/drawing/2014/main" id="{11719033-679F-610B-D14A-A52C0C3F396B}"/>
              </a:ext>
            </a:extLst>
          </p:cNvPr>
          <p:cNvSpPr/>
          <p:nvPr/>
        </p:nvSpPr>
        <p:spPr>
          <a:xfrm>
            <a:off x="7987145" y="2928190"/>
            <a:ext cx="3872345" cy="378163"/>
          </a:xfrm>
          <a:prstGeom prst="rect">
            <a:avLst/>
          </a:prstGeom>
          <a:solidFill>
            <a:srgbClr val="CD738C"/>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1100" dirty="0">
                <a:solidFill>
                  <a:schemeClr val="bg1"/>
                </a:solidFill>
                <a:effectLst/>
                <a:latin typeface="Calibiri"/>
                <a:ea typeface="Calibri" panose="020F0502020204030204" pitchFamily="34" charset="0"/>
              </a:rPr>
              <a:t>AUTOMOTIVE_LENS_FACING_INTERIOR_SEAT_ROW_1_CENTER</a:t>
            </a:r>
            <a:endParaRPr lang="en-DE" sz="1100" dirty="0">
              <a:solidFill>
                <a:schemeClr val="bg1"/>
              </a:solidFill>
              <a:latin typeface="Calibiri"/>
            </a:endParaRPr>
          </a:p>
        </p:txBody>
      </p:sp>
      <p:sp>
        <p:nvSpPr>
          <p:cNvPr id="16" name="Rectangle 9">
            <a:extLst>
              <a:ext uri="{FF2B5EF4-FFF2-40B4-BE49-F238E27FC236}">
                <a16:creationId xmlns:a16="http://schemas.microsoft.com/office/drawing/2014/main" id="{5790ABC7-3645-3751-F8DA-EDEC1A25A90E}"/>
              </a:ext>
            </a:extLst>
          </p:cNvPr>
          <p:cNvSpPr/>
          <p:nvPr/>
        </p:nvSpPr>
        <p:spPr>
          <a:xfrm>
            <a:off x="7987145" y="3341782"/>
            <a:ext cx="3872345" cy="378163"/>
          </a:xfrm>
          <a:prstGeom prst="rect">
            <a:avLst/>
          </a:prstGeom>
          <a:solidFill>
            <a:srgbClr val="CD738C"/>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1100">
                <a:effectLst/>
                <a:latin typeface="Calibiri"/>
                <a:ea typeface="Calibri" panose="020F0502020204030204" pitchFamily="34" charset="0"/>
              </a:rPr>
              <a:t>AUTOMOTIVE_LENS_FACING_EXTERIOR_FRONT</a:t>
            </a:r>
            <a:endParaRPr lang="en-DE" sz="1100">
              <a:solidFill>
                <a:schemeClr val="bg1"/>
              </a:solidFill>
              <a:latin typeface="Calibiri"/>
            </a:endParaRPr>
          </a:p>
        </p:txBody>
      </p:sp>
      <p:sp>
        <p:nvSpPr>
          <p:cNvPr id="17" name="Rectangle 10">
            <a:extLst>
              <a:ext uri="{FF2B5EF4-FFF2-40B4-BE49-F238E27FC236}">
                <a16:creationId xmlns:a16="http://schemas.microsoft.com/office/drawing/2014/main" id="{85490D18-8F9A-910A-576A-AF06A9CAFE96}"/>
              </a:ext>
            </a:extLst>
          </p:cNvPr>
          <p:cNvSpPr/>
          <p:nvPr/>
        </p:nvSpPr>
        <p:spPr>
          <a:xfrm>
            <a:off x="6095999" y="4457397"/>
            <a:ext cx="1891144" cy="378163"/>
          </a:xfrm>
          <a:prstGeom prst="rect">
            <a:avLst/>
          </a:prstGeom>
          <a:solidFill>
            <a:srgbClr val="76102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1800">
                <a:solidFill>
                  <a:schemeClr val="bg1"/>
                </a:solidFill>
                <a:effectLst/>
                <a:latin typeface="Calibiri"/>
                <a:ea typeface="Calibri" panose="020F0502020204030204" pitchFamily="34" charset="0"/>
              </a:rPr>
              <a:t>In-Cabin Camera</a:t>
            </a:r>
            <a:endParaRPr lang="en-DE">
              <a:solidFill>
                <a:schemeClr val="bg1"/>
              </a:solidFill>
              <a:latin typeface="Calibiri"/>
            </a:endParaRPr>
          </a:p>
        </p:txBody>
      </p:sp>
      <p:sp>
        <p:nvSpPr>
          <p:cNvPr id="18" name="Rectangle 11">
            <a:extLst>
              <a:ext uri="{FF2B5EF4-FFF2-40B4-BE49-F238E27FC236}">
                <a16:creationId xmlns:a16="http://schemas.microsoft.com/office/drawing/2014/main" id="{AB114863-6D19-E7D1-BB85-CDA73070EEC7}"/>
              </a:ext>
            </a:extLst>
          </p:cNvPr>
          <p:cNvSpPr/>
          <p:nvPr/>
        </p:nvSpPr>
        <p:spPr>
          <a:xfrm>
            <a:off x="6095999" y="4870990"/>
            <a:ext cx="1891144" cy="378163"/>
          </a:xfrm>
          <a:prstGeom prst="rect">
            <a:avLst/>
          </a:prstGeom>
          <a:solidFill>
            <a:srgbClr val="76102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1800">
                <a:solidFill>
                  <a:schemeClr val="bg1"/>
                </a:solidFill>
                <a:effectLst/>
                <a:latin typeface="Calibiri"/>
                <a:ea typeface="Calibri" panose="020F0502020204030204" pitchFamily="34" charset="0"/>
              </a:rPr>
              <a:t>Front Ext. Camera</a:t>
            </a:r>
            <a:endParaRPr lang="en-DE">
              <a:solidFill>
                <a:schemeClr val="bg1"/>
              </a:solidFill>
              <a:latin typeface="Calibiri"/>
            </a:endParaRPr>
          </a:p>
        </p:txBody>
      </p:sp>
      <p:sp>
        <p:nvSpPr>
          <p:cNvPr id="19" name="Rectangle 12">
            <a:extLst>
              <a:ext uri="{FF2B5EF4-FFF2-40B4-BE49-F238E27FC236}">
                <a16:creationId xmlns:a16="http://schemas.microsoft.com/office/drawing/2014/main" id="{E28EC984-1EDA-A8BD-CC51-CAF05B583956}"/>
              </a:ext>
            </a:extLst>
          </p:cNvPr>
          <p:cNvSpPr/>
          <p:nvPr/>
        </p:nvSpPr>
        <p:spPr>
          <a:xfrm>
            <a:off x="7987144" y="4457397"/>
            <a:ext cx="3872345" cy="378163"/>
          </a:xfrm>
          <a:prstGeom prst="rect">
            <a:avLst/>
          </a:prstGeom>
          <a:solidFill>
            <a:srgbClr val="CD738C"/>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1100" dirty="0">
                <a:solidFill>
                  <a:schemeClr val="bg1"/>
                </a:solidFill>
                <a:effectLst/>
                <a:latin typeface="Calibiri"/>
                <a:ea typeface="Calibri" panose="020F0502020204030204" pitchFamily="34" charset="0"/>
              </a:rPr>
              <a:t>LENS_FACING_FRONT</a:t>
            </a:r>
            <a:endParaRPr lang="en-DE" sz="1100" dirty="0">
              <a:solidFill>
                <a:schemeClr val="bg1"/>
              </a:solidFill>
              <a:latin typeface="Calibiri"/>
            </a:endParaRPr>
          </a:p>
        </p:txBody>
      </p:sp>
      <p:sp>
        <p:nvSpPr>
          <p:cNvPr id="20" name="Rectangle 13">
            <a:extLst>
              <a:ext uri="{FF2B5EF4-FFF2-40B4-BE49-F238E27FC236}">
                <a16:creationId xmlns:a16="http://schemas.microsoft.com/office/drawing/2014/main" id="{77F88182-359F-FB33-D8EA-858F6B25CBF2}"/>
              </a:ext>
            </a:extLst>
          </p:cNvPr>
          <p:cNvSpPr/>
          <p:nvPr/>
        </p:nvSpPr>
        <p:spPr>
          <a:xfrm>
            <a:off x="7987144" y="4870989"/>
            <a:ext cx="3872345" cy="378163"/>
          </a:xfrm>
          <a:prstGeom prst="rect">
            <a:avLst/>
          </a:prstGeom>
          <a:solidFill>
            <a:srgbClr val="CD738C"/>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1100">
                <a:effectLst/>
                <a:latin typeface="Calibiri"/>
                <a:ea typeface="Calibri" panose="020F0502020204030204" pitchFamily="34" charset="0"/>
              </a:rPr>
              <a:t>LENS_FACING_BACK</a:t>
            </a:r>
            <a:endParaRPr lang="en-DE" sz="1100">
              <a:solidFill>
                <a:schemeClr val="bg1"/>
              </a:solidFill>
              <a:latin typeface="Calibiri"/>
            </a:endParaRPr>
          </a:p>
        </p:txBody>
      </p:sp>
      <p:sp>
        <p:nvSpPr>
          <p:cNvPr id="21" name="Right Arrow 14">
            <a:extLst>
              <a:ext uri="{FF2B5EF4-FFF2-40B4-BE49-F238E27FC236}">
                <a16:creationId xmlns:a16="http://schemas.microsoft.com/office/drawing/2014/main" id="{094B0A45-37B4-9226-50BA-9742853DCC70}"/>
              </a:ext>
            </a:extLst>
          </p:cNvPr>
          <p:cNvSpPr/>
          <p:nvPr/>
        </p:nvSpPr>
        <p:spPr>
          <a:xfrm rot="19958135">
            <a:off x="4693240" y="3261627"/>
            <a:ext cx="1122219" cy="718592"/>
          </a:xfrm>
          <a:prstGeom prst="rightArrow">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r>
              <a:rPr lang="en-DE" sz="1600">
                <a:solidFill>
                  <a:schemeClr val="tx1"/>
                </a:solidFill>
                <a:latin typeface="Calibiri"/>
              </a:rPr>
              <a:t>TRUE</a:t>
            </a:r>
          </a:p>
        </p:txBody>
      </p:sp>
      <p:sp>
        <p:nvSpPr>
          <p:cNvPr id="22" name="Right Arrow 15">
            <a:extLst>
              <a:ext uri="{FF2B5EF4-FFF2-40B4-BE49-F238E27FC236}">
                <a16:creationId xmlns:a16="http://schemas.microsoft.com/office/drawing/2014/main" id="{77922120-642C-A86F-1DAE-6CF7D6AF1884}"/>
              </a:ext>
            </a:extLst>
          </p:cNvPr>
          <p:cNvSpPr/>
          <p:nvPr/>
        </p:nvSpPr>
        <p:spPr>
          <a:xfrm rot="1800000">
            <a:off x="4655331" y="4213829"/>
            <a:ext cx="1122219" cy="718592"/>
          </a:xfrm>
          <a:prstGeom prst="rightArrow">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r>
              <a:rPr lang="en-DE" sz="1600">
                <a:solidFill>
                  <a:schemeClr val="tx1"/>
                </a:solidFill>
                <a:latin typeface="Calibiri"/>
              </a:rPr>
              <a:t>FALSE</a:t>
            </a:r>
          </a:p>
        </p:txBody>
      </p:sp>
      <p:sp>
        <p:nvSpPr>
          <p:cNvPr id="23" name="Right Arrow 16">
            <a:extLst>
              <a:ext uri="{FF2B5EF4-FFF2-40B4-BE49-F238E27FC236}">
                <a16:creationId xmlns:a16="http://schemas.microsoft.com/office/drawing/2014/main" id="{8339FAAA-73AA-DE37-1D89-B9C068AEF38F}"/>
              </a:ext>
            </a:extLst>
          </p:cNvPr>
          <p:cNvSpPr/>
          <p:nvPr/>
        </p:nvSpPr>
        <p:spPr>
          <a:xfrm rot="5400000">
            <a:off x="7679900" y="3729374"/>
            <a:ext cx="614486" cy="718592"/>
          </a:xfrm>
          <a:prstGeom prst="rightArrow">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en-DE" sz="1600">
              <a:solidFill>
                <a:schemeClr val="tx1"/>
              </a:solidFill>
              <a:latin typeface="Calibiri"/>
            </a:endParaRPr>
          </a:p>
        </p:txBody>
      </p:sp>
      <p:sp>
        <p:nvSpPr>
          <p:cNvPr id="24" name="TextBox 18">
            <a:extLst>
              <a:ext uri="{FF2B5EF4-FFF2-40B4-BE49-F238E27FC236}">
                <a16:creationId xmlns:a16="http://schemas.microsoft.com/office/drawing/2014/main" id="{B2A0E600-963E-7231-7C9F-086B06F86CA4}"/>
              </a:ext>
            </a:extLst>
          </p:cNvPr>
          <p:cNvSpPr txBox="1"/>
          <p:nvPr/>
        </p:nvSpPr>
        <p:spPr>
          <a:xfrm>
            <a:off x="8346439" y="3947811"/>
            <a:ext cx="1326945" cy="307777"/>
          </a:xfrm>
          <a:prstGeom prst="rect">
            <a:avLst/>
          </a:prstGeom>
          <a:noFill/>
        </p:spPr>
        <p:txBody>
          <a:bodyPr wrap="square">
            <a:spAutoFit/>
          </a:bodyPr>
          <a:lstStyle/>
          <a:p>
            <a:r>
              <a:rPr lang="en-DE" sz="1400">
                <a:solidFill>
                  <a:schemeClr val="tx1"/>
                </a:solidFill>
                <a:latin typeface="Calibiri"/>
              </a:rPr>
              <a:t>FALLBACK</a:t>
            </a:r>
            <a:endParaRPr lang="en-DE" sz="1400">
              <a:latin typeface="Calibiri"/>
            </a:endParaRPr>
          </a:p>
        </p:txBody>
      </p:sp>
      <p:sp>
        <p:nvSpPr>
          <p:cNvPr id="2" name="Rechteck 1">
            <a:extLst>
              <a:ext uri="{FF2B5EF4-FFF2-40B4-BE49-F238E27FC236}">
                <a16:creationId xmlns:a16="http://schemas.microsoft.com/office/drawing/2014/main" id="{780A8A03-A298-2B85-7560-2882166962D7}"/>
              </a:ext>
            </a:extLst>
          </p:cNvPr>
          <p:cNvSpPr/>
          <p:nvPr/>
        </p:nvSpPr>
        <p:spPr>
          <a:xfrm rot="1272258">
            <a:off x="10684871" y="305639"/>
            <a:ext cx="1410789" cy="505018"/>
          </a:xfrm>
          <a:prstGeom prst="rect">
            <a:avLst/>
          </a:prstGeom>
          <a:solidFill>
            <a:schemeClr val="tx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de-DE" sz="1400" dirty="0" err="1">
                <a:solidFill>
                  <a:schemeClr val="bg1"/>
                </a:solidFill>
                <a:latin typeface="Calibiri"/>
              </a:rPr>
              <a:t>Presented</a:t>
            </a:r>
            <a:endParaRPr lang="de-DE" sz="1400" dirty="0">
              <a:solidFill>
                <a:schemeClr val="bg1"/>
              </a:solidFill>
              <a:latin typeface="Calibiri"/>
            </a:endParaRPr>
          </a:p>
          <a:p>
            <a:pPr algn="ctr"/>
            <a:r>
              <a:rPr lang="de-DE" sz="1400" dirty="0">
                <a:solidFill>
                  <a:schemeClr val="bg1"/>
                </a:solidFill>
                <a:latin typeface="Calibiri"/>
              </a:rPr>
              <a:t>Work in </a:t>
            </a:r>
            <a:r>
              <a:rPr lang="de-DE" sz="1400" dirty="0" err="1">
                <a:solidFill>
                  <a:schemeClr val="bg1"/>
                </a:solidFill>
                <a:latin typeface="Calibiri"/>
              </a:rPr>
              <a:t>progress</a:t>
            </a:r>
            <a:endParaRPr lang="de-DE" sz="1400" dirty="0">
              <a:solidFill>
                <a:schemeClr val="bg1"/>
              </a:solidFill>
              <a:latin typeface="Calibiri"/>
            </a:endParaRPr>
          </a:p>
        </p:txBody>
      </p:sp>
      <p:sp>
        <p:nvSpPr>
          <p:cNvPr id="4" name="Foliennummernplatzhalter 3">
            <a:extLst>
              <a:ext uri="{FF2B5EF4-FFF2-40B4-BE49-F238E27FC236}">
                <a16:creationId xmlns:a16="http://schemas.microsoft.com/office/drawing/2014/main" id="{5F12EC4C-1811-EA7E-CBBC-62A0FF213BD6}"/>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28</a:t>
            </a:fld>
            <a:endParaRPr b="0">
              <a:solidFill>
                <a:srgbClr val="888888"/>
              </a:solidFill>
            </a:endParaRPr>
          </a:p>
        </p:txBody>
      </p:sp>
    </p:spTree>
    <p:extLst>
      <p:ext uri="{BB962C8B-B14F-4D97-AF65-F5344CB8AC3E}">
        <p14:creationId xmlns:p14="http://schemas.microsoft.com/office/powerpoint/2010/main" val="23924033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B41A52F2-513F-4534-130C-AB26043D038D}"/>
              </a:ext>
            </a:extLst>
          </p:cNvPr>
          <p:cNvSpPr>
            <a:spLocks noGrp="1"/>
          </p:cNvSpPr>
          <p:nvPr>
            <p:ph sz="quarter" idx="17"/>
          </p:nvPr>
        </p:nvSpPr>
        <p:spPr/>
        <p:txBody>
          <a:bodyPr/>
          <a:lstStyle/>
          <a:p>
            <a:r>
              <a:rPr lang="de-DE" sz="1500" b="1" u="sng" dirty="0" err="1">
                <a:solidFill>
                  <a:schemeClr val="tx2"/>
                </a:solidFill>
                <a:latin typeface="Calibiri"/>
                <a:sym typeface="Wingdings" panose="05000000000000000000" pitchFamily="2" charset="2"/>
              </a:rPr>
              <a:t>To</a:t>
            </a:r>
            <a:r>
              <a:rPr lang="de-DE" sz="1500" b="1" u="sng" dirty="0">
                <a:solidFill>
                  <a:schemeClr val="tx2"/>
                </a:solidFill>
                <a:latin typeface="Calibiri"/>
                <a:sym typeface="Wingdings" panose="05000000000000000000" pitchFamily="2" charset="2"/>
              </a:rPr>
              <a:t> Do @all: </a:t>
            </a:r>
            <a:r>
              <a:rPr lang="en-US" sz="1500" dirty="0">
                <a:latin typeface="Calibiri"/>
                <a:cs typeface="Calibri" panose="020F0502020204030204" pitchFamily="34" charset="0"/>
              </a:rPr>
              <a:t>Checking if any disagreement with mapping of the first proposal (slide 27, implementation logic)</a:t>
            </a:r>
          </a:p>
          <a:p>
            <a:r>
              <a:rPr lang="en-US" sz="1500" dirty="0" err="1">
                <a:latin typeface="Calibiri"/>
                <a:cs typeface="Calibri" panose="020F0502020204030204" pitchFamily="34" charset="0"/>
              </a:rPr>
              <a:t>Tbd</a:t>
            </a:r>
            <a:r>
              <a:rPr lang="en-US" sz="1500" dirty="0">
                <a:latin typeface="Calibiri"/>
                <a:cs typeface="Calibri" panose="020F0502020204030204" pitchFamily="34" charset="0"/>
              </a:rPr>
              <a:t>: Check with Google how Android for Cars is abstracting driver/passenger cameras and/or left/right-hand-driving cars</a:t>
            </a:r>
          </a:p>
          <a:p>
            <a:r>
              <a:rPr lang="de-DE" sz="1500" b="1" u="sng" dirty="0">
                <a:solidFill>
                  <a:schemeClr val="tx2"/>
                </a:solidFill>
                <a:latin typeface="Calibiri"/>
                <a:sym typeface="Wingdings" panose="05000000000000000000" pitchFamily="2" charset="2"/>
              </a:rPr>
              <a:t>@Thijs van Herkhuizen (Faurecia </a:t>
            </a:r>
            <a:r>
              <a:rPr lang="de-DE" sz="1500" b="1" u="sng" dirty="0" err="1">
                <a:solidFill>
                  <a:schemeClr val="tx2"/>
                </a:solidFill>
                <a:latin typeface="Calibiri"/>
                <a:sym typeface="Wingdings" panose="05000000000000000000" pitchFamily="2" charset="2"/>
              </a:rPr>
              <a:t>Aptoide</a:t>
            </a:r>
            <a:r>
              <a:rPr lang="de-DE" sz="1500" b="1" u="sng" dirty="0">
                <a:solidFill>
                  <a:schemeClr val="tx2"/>
                </a:solidFill>
                <a:latin typeface="Calibiri"/>
                <a:sym typeface="Wingdings" panose="05000000000000000000" pitchFamily="2" charset="2"/>
              </a:rPr>
              <a:t>):</a:t>
            </a:r>
            <a:r>
              <a:rPr lang="de-DE" sz="1500" b="1" dirty="0">
                <a:solidFill>
                  <a:schemeClr val="tx2"/>
                </a:solidFill>
                <a:latin typeface="Calibiri"/>
                <a:sym typeface="Wingdings" panose="05000000000000000000" pitchFamily="2" charset="2"/>
              </a:rPr>
              <a:t> </a:t>
            </a:r>
            <a:r>
              <a:rPr lang="en-US" sz="1500" b="1" dirty="0">
                <a:solidFill>
                  <a:schemeClr val="tx2"/>
                </a:solidFill>
                <a:latin typeface="Calibiri"/>
                <a:cs typeface="Calibri" panose="020F0502020204030204" pitchFamily="34" charset="0"/>
                <a:sym typeface="Wingdings" panose="05000000000000000000" pitchFamily="2" charset="2"/>
              </a:rPr>
              <a:t>T</a:t>
            </a:r>
            <a:r>
              <a:rPr lang="en-US" sz="1500" dirty="0">
                <a:latin typeface="Calibiri"/>
                <a:cs typeface="Calibri" panose="020F0502020204030204" pitchFamily="34" charset="0"/>
              </a:rPr>
              <a:t>o loop in app developers to get their perspective (and also contribute to the overall list of pain points)</a:t>
            </a:r>
          </a:p>
          <a:p>
            <a:r>
              <a:rPr lang="en-US" sz="1500" i="1" dirty="0">
                <a:latin typeface="Calibiri"/>
                <a:cs typeface="Calibri" panose="020F0502020204030204" pitchFamily="34" charset="0"/>
              </a:rPr>
              <a:t>Comment from </a:t>
            </a:r>
            <a:r>
              <a:rPr lang="de-DE" sz="1500" i="1" dirty="0">
                <a:latin typeface="Calibiri"/>
                <a:cs typeface="Calibri" panose="020F0502020204030204" pitchFamily="34" charset="0"/>
              </a:rPr>
              <a:t>Dutt, </a:t>
            </a:r>
            <a:r>
              <a:rPr lang="de-DE" sz="1500" i="1" dirty="0" err="1">
                <a:latin typeface="Calibiri"/>
                <a:cs typeface="Calibri" panose="020F0502020204030204" pitchFamily="34" charset="0"/>
              </a:rPr>
              <a:t>Yagya</a:t>
            </a:r>
            <a:r>
              <a:rPr lang="de-DE" sz="1500" i="1" dirty="0">
                <a:latin typeface="Calibiri"/>
                <a:cs typeface="Calibri" panose="020F0502020204030204" pitchFamily="34" charset="0"/>
              </a:rPr>
              <a:t> (Mercedes Benz)</a:t>
            </a:r>
            <a:r>
              <a:rPr lang="de-DE" sz="1500" dirty="0">
                <a:latin typeface="Calibiri"/>
                <a:cs typeface="Calibri" panose="020F0502020204030204" pitchFamily="34" charset="0"/>
              </a:rPr>
              <a:t>: </a:t>
            </a:r>
            <a:r>
              <a:rPr lang="en-US" sz="1500" dirty="0">
                <a:latin typeface="Calibiri"/>
                <a:cs typeface="Calibri" panose="020F0502020204030204" pitchFamily="34" charset="0"/>
              </a:rPr>
              <a:t>LENS_FACING values could be limited, need to extend? Backport from Android 13?</a:t>
            </a:r>
          </a:p>
          <a:p>
            <a:r>
              <a:rPr lang="en-US" sz="1500" i="1" dirty="0">
                <a:latin typeface="Calibiri"/>
                <a:cs typeface="Calibri" panose="020F0502020204030204" pitchFamily="34" charset="0"/>
              </a:rPr>
              <a:t>Insight from session: </a:t>
            </a:r>
            <a:r>
              <a:rPr lang="en-US" sz="1500" dirty="0">
                <a:latin typeface="Calibiri"/>
                <a:cs typeface="Calibri" panose="020F0502020204030204" pitchFamily="34" charset="0"/>
              </a:rPr>
              <a:t>There is an API for camera characteristics allowing to determine where camera is located</a:t>
            </a:r>
            <a:br>
              <a:rPr lang="en-US" sz="1500" dirty="0">
                <a:latin typeface="Calibiri"/>
                <a:cs typeface="Calibri" panose="020F0502020204030204" pitchFamily="34" charset="0"/>
              </a:rPr>
            </a:br>
            <a:r>
              <a:rPr lang="en-US" sz="1500" dirty="0">
                <a:latin typeface="Calibiri"/>
                <a:cs typeface="Calibri" panose="020F0502020204030204" pitchFamily="34" charset="0"/>
                <a:sym typeface="Wingdings" panose="05000000000000000000" pitchFamily="2" charset="2"/>
              </a:rPr>
              <a:t> Might be interesting to include this information in developer guide</a:t>
            </a:r>
            <a:endParaRPr lang="en-US" sz="1500" dirty="0">
              <a:latin typeface="Calibiri"/>
              <a:cs typeface="Calibri" panose="020F0502020204030204" pitchFamily="34" charset="0"/>
            </a:endParaRPr>
          </a:p>
          <a:p>
            <a:endParaRPr lang="de-DE" dirty="0"/>
          </a:p>
        </p:txBody>
      </p:sp>
      <p:sp>
        <p:nvSpPr>
          <p:cNvPr id="3" name="Titel 2">
            <a:extLst>
              <a:ext uri="{FF2B5EF4-FFF2-40B4-BE49-F238E27FC236}">
                <a16:creationId xmlns:a16="http://schemas.microsoft.com/office/drawing/2014/main" id="{F5D259AE-447A-17F4-FFFC-FFB23AF3D910}"/>
              </a:ext>
            </a:extLst>
          </p:cNvPr>
          <p:cNvSpPr>
            <a:spLocks noGrp="1"/>
          </p:cNvSpPr>
          <p:nvPr>
            <p:ph type="title"/>
          </p:nvPr>
        </p:nvSpPr>
        <p:spPr/>
        <p:txBody>
          <a:bodyPr/>
          <a:lstStyle/>
          <a:p>
            <a:r>
              <a:rPr lang="de-DE" dirty="0">
                <a:latin typeface="Calibiri"/>
              </a:rPr>
              <a:t>Next </a:t>
            </a:r>
            <a:r>
              <a:rPr lang="de-DE" dirty="0" err="1">
                <a:latin typeface="Calibiri"/>
              </a:rPr>
              <a:t>steps</a:t>
            </a:r>
            <a:r>
              <a:rPr lang="de-DE" dirty="0">
                <a:latin typeface="Calibiri"/>
              </a:rPr>
              <a:t> in-</a:t>
            </a:r>
            <a:r>
              <a:rPr lang="de-DE" dirty="0" err="1">
                <a:latin typeface="Calibiri"/>
              </a:rPr>
              <a:t>vehicle</a:t>
            </a:r>
            <a:r>
              <a:rPr lang="de-DE" dirty="0">
                <a:latin typeface="Calibiri"/>
              </a:rPr>
              <a:t> </a:t>
            </a:r>
            <a:r>
              <a:rPr lang="de-DE" dirty="0" err="1">
                <a:latin typeface="Calibiri"/>
              </a:rPr>
              <a:t>camera</a:t>
            </a:r>
            <a:r>
              <a:rPr lang="de-DE" dirty="0">
                <a:latin typeface="Calibiri"/>
              </a:rPr>
              <a:t> </a:t>
            </a:r>
            <a:r>
              <a:rPr lang="de-DE" dirty="0" err="1">
                <a:latin typeface="Calibiri"/>
              </a:rPr>
              <a:t>access</a:t>
            </a:r>
            <a:r>
              <a:rPr lang="de-DE" dirty="0">
                <a:latin typeface="Calibiri"/>
              </a:rPr>
              <a:t>.</a:t>
            </a:r>
          </a:p>
        </p:txBody>
      </p:sp>
    </p:spTree>
    <p:extLst>
      <p:ext uri="{BB962C8B-B14F-4D97-AF65-F5344CB8AC3E}">
        <p14:creationId xmlns:p14="http://schemas.microsoft.com/office/powerpoint/2010/main" val="3694449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BA226854-FD06-5581-B36A-00E9FF5D083A}"/>
              </a:ext>
            </a:extLst>
          </p:cNvPr>
          <p:cNvSpPr>
            <a:spLocks noGrp="1"/>
          </p:cNvSpPr>
          <p:nvPr>
            <p:ph sz="quarter" idx="17"/>
          </p:nvPr>
        </p:nvSpPr>
        <p:spPr>
          <a:xfrm>
            <a:off x="488947" y="1045029"/>
            <a:ext cx="11224684" cy="5263696"/>
          </a:xfrm>
        </p:spPr>
        <p:txBody>
          <a:bodyPr/>
          <a:lstStyle/>
          <a:p>
            <a:r>
              <a:rPr lang="en-US" sz="1500" dirty="0">
                <a:latin typeface="Calibiri"/>
              </a:rPr>
              <a:t>Cross-OEM emulator (including Automotive Host)</a:t>
            </a:r>
          </a:p>
          <a:p>
            <a:r>
              <a:rPr lang="en-US" sz="1500" dirty="0">
                <a:latin typeface="Calibiri"/>
              </a:rPr>
              <a:t>Camera API</a:t>
            </a:r>
          </a:p>
          <a:p>
            <a:r>
              <a:rPr lang="de-DE" sz="1500" dirty="0">
                <a:latin typeface="Calibiri"/>
              </a:rPr>
              <a:t>Best Practices</a:t>
            </a:r>
            <a:endParaRPr lang="en-US" sz="1500" dirty="0">
              <a:latin typeface="Calibiri"/>
            </a:endParaRPr>
          </a:p>
          <a:p>
            <a:r>
              <a:rPr lang="en-US" sz="1500" dirty="0">
                <a:latin typeface="Calibiri"/>
              </a:rPr>
              <a:t>Push notifications</a:t>
            </a:r>
          </a:p>
          <a:p>
            <a:r>
              <a:rPr lang="de-DE" sz="1500" dirty="0">
                <a:latin typeface="Calibiri"/>
              </a:rPr>
              <a:t>Video Apps @ Automotive</a:t>
            </a:r>
          </a:p>
          <a:p>
            <a:r>
              <a:rPr lang="de-DE" sz="1500" dirty="0" err="1">
                <a:latin typeface="Calibiri"/>
              </a:rPr>
              <a:t>Tbd</a:t>
            </a:r>
            <a:r>
              <a:rPr lang="de-DE" sz="1500" dirty="0">
                <a:latin typeface="Calibiri"/>
              </a:rPr>
              <a:t>.: Developer Communication via COVESA</a:t>
            </a:r>
          </a:p>
        </p:txBody>
      </p:sp>
      <p:sp>
        <p:nvSpPr>
          <p:cNvPr id="3" name="Titel 2">
            <a:extLst>
              <a:ext uri="{FF2B5EF4-FFF2-40B4-BE49-F238E27FC236}">
                <a16:creationId xmlns:a16="http://schemas.microsoft.com/office/drawing/2014/main" id="{12A751CA-DAD0-F54D-8FC4-6664A64CF9A4}"/>
              </a:ext>
            </a:extLst>
          </p:cNvPr>
          <p:cNvSpPr>
            <a:spLocks noGrp="1"/>
          </p:cNvSpPr>
          <p:nvPr>
            <p:ph type="title"/>
          </p:nvPr>
        </p:nvSpPr>
        <p:spPr/>
        <p:txBody>
          <a:bodyPr/>
          <a:lstStyle/>
          <a:p>
            <a:r>
              <a:rPr lang="de-DE" dirty="0" err="1">
                <a:latin typeface="Calibiri"/>
              </a:rPr>
              <a:t>Identified</a:t>
            </a:r>
            <a:r>
              <a:rPr lang="de-DE" dirty="0">
                <a:latin typeface="Calibiri"/>
              </a:rPr>
              <a:t> </a:t>
            </a:r>
            <a:r>
              <a:rPr lang="de-DE" dirty="0" err="1">
                <a:latin typeface="Calibiri"/>
              </a:rPr>
              <a:t>workstreams</a:t>
            </a:r>
            <a:r>
              <a:rPr lang="de-DE" dirty="0">
                <a:latin typeface="Calibiri"/>
              </a:rPr>
              <a:t>.</a:t>
            </a:r>
          </a:p>
        </p:txBody>
      </p:sp>
    </p:spTree>
    <p:extLst>
      <p:ext uri="{BB962C8B-B14F-4D97-AF65-F5344CB8AC3E}">
        <p14:creationId xmlns:p14="http://schemas.microsoft.com/office/powerpoint/2010/main" val="12628386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355983" y="2507149"/>
            <a:ext cx="6640129" cy="570516"/>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lt1"/>
              </a:buClr>
              <a:buSzPct val="100000"/>
              <a:buFont typeface="Calibri"/>
              <a:buNone/>
            </a:pPr>
            <a:r>
              <a:rPr lang="en-US" dirty="0"/>
              <a:t>Best practices: Automotive</a:t>
            </a:r>
            <a:br>
              <a:rPr lang="en-US" dirty="0"/>
            </a:br>
            <a:r>
              <a:rPr lang="en-US" dirty="0" err="1"/>
              <a:t>aosp</a:t>
            </a:r>
            <a:r>
              <a:rPr lang="en-US" dirty="0"/>
              <a:t> app development</a:t>
            </a:r>
            <a:endParaRPr dirty="0"/>
          </a:p>
        </p:txBody>
      </p:sp>
      <p:sp>
        <p:nvSpPr>
          <p:cNvPr id="8" name="Google Shape;80;p1">
            <a:extLst>
              <a:ext uri="{FF2B5EF4-FFF2-40B4-BE49-F238E27FC236}">
                <a16:creationId xmlns:a16="http://schemas.microsoft.com/office/drawing/2014/main" id="{75760F3F-D8A8-47B0-A115-3452E2C9E4E1}"/>
              </a:ext>
            </a:extLst>
          </p:cNvPr>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r>
              <a:rPr lang="en-US" dirty="0"/>
              <a:t>Melina Mascolo, BMW</a:t>
            </a:r>
          </a:p>
        </p:txBody>
      </p:sp>
      <p:sp>
        <p:nvSpPr>
          <p:cNvPr id="3" name="Textplatzhalter 2">
            <a:extLst>
              <a:ext uri="{FF2B5EF4-FFF2-40B4-BE49-F238E27FC236}">
                <a16:creationId xmlns:a16="http://schemas.microsoft.com/office/drawing/2014/main" id="{A0826213-84A7-D6B0-9889-2C30E29D2B1F}"/>
              </a:ext>
            </a:extLst>
          </p:cNvPr>
          <p:cNvSpPr>
            <a:spLocks noGrp="1"/>
          </p:cNvSpPr>
          <p:nvPr>
            <p:ph type="body" idx="2"/>
          </p:nvPr>
        </p:nvSpPr>
        <p:spPr/>
        <p:txBody>
          <a:bodyPr>
            <a:normAutofit lnSpcReduction="10000"/>
          </a:bodyPr>
          <a:lstStyle/>
          <a:p>
            <a:endParaRPr lang="de-DE"/>
          </a:p>
        </p:txBody>
      </p:sp>
    </p:spTree>
    <p:extLst>
      <p:ext uri="{BB962C8B-B14F-4D97-AF65-F5344CB8AC3E}">
        <p14:creationId xmlns:p14="http://schemas.microsoft.com/office/powerpoint/2010/main" val="35843675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9C0C1F8A-897B-3832-873A-F9E4BC0FAF2A}"/>
              </a:ext>
            </a:extLst>
          </p:cNvPr>
          <p:cNvSpPr>
            <a:spLocks noGrp="1"/>
          </p:cNvSpPr>
          <p:nvPr>
            <p:ph sz="quarter" idx="17"/>
          </p:nvPr>
        </p:nvSpPr>
        <p:spPr/>
        <p:txBody>
          <a:bodyPr anchor="ctr"/>
          <a:lstStyle/>
          <a:p>
            <a:pPr marL="0" indent="0" algn="ctr">
              <a:buNone/>
            </a:pPr>
            <a:r>
              <a:rPr lang="de-DE" sz="2800" b="1" dirty="0" err="1">
                <a:solidFill>
                  <a:schemeClr val="accent1"/>
                </a:solidFill>
              </a:rPr>
              <a:t>Is</a:t>
            </a:r>
            <a:r>
              <a:rPr lang="de-DE" sz="2800" b="1" dirty="0">
                <a:solidFill>
                  <a:schemeClr val="accent1"/>
                </a:solidFill>
              </a:rPr>
              <a:t> </a:t>
            </a:r>
            <a:r>
              <a:rPr lang="de-DE" sz="2800" b="1" dirty="0" err="1">
                <a:solidFill>
                  <a:schemeClr val="accent1"/>
                </a:solidFill>
              </a:rPr>
              <a:t>there</a:t>
            </a:r>
            <a:r>
              <a:rPr lang="de-DE" sz="2800" b="1" dirty="0">
                <a:solidFill>
                  <a:schemeClr val="accent1"/>
                </a:solidFill>
              </a:rPr>
              <a:t> a </a:t>
            </a:r>
            <a:r>
              <a:rPr lang="de-DE" sz="2800" b="1" dirty="0" err="1">
                <a:solidFill>
                  <a:schemeClr val="accent1"/>
                </a:solidFill>
              </a:rPr>
              <a:t>joint</a:t>
            </a:r>
            <a:r>
              <a:rPr lang="de-DE" sz="2800" b="1" dirty="0">
                <a:solidFill>
                  <a:schemeClr val="accent1"/>
                </a:solidFill>
              </a:rPr>
              <a:t> </a:t>
            </a:r>
            <a:r>
              <a:rPr lang="de-DE" sz="2800" b="1" dirty="0" err="1">
                <a:solidFill>
                  <a:schemeClr val="accent1"/>
                </a:solidFill>
              </a:rPr>
              <a:t>interest</a:t>
            </a:r>
            <a:r>
              <a:rPr lang="de-DE" sz="2800" b="1" dirty="0">
                <a:solidFill>
                  <a:schemeClr val="accent1"/>
                </a:solidFill>
              </a:rPr>
              <a:t> </a:t>
            </a:r>
            <a:r>
              <a:rPr lang="de-DE" sz="2800" b="1" dirty="0" err="1">
                <a:solidFill>
                  <a:schemeClr val="accent1"/>
                </a:solidFill>
              </a:rPr>
              <a:t>to</a:t>
            </a:r>
            <a:r>
              <a:rPr lang="de-DE" sz="2800" b="1" dirty="0">
                <a:solidFill>
                  <a:schemeClr val="accent1"/>
                </a:solidFill>
              </a:rPr>
              <a:t> </a:t>
            </a:r>
            <a:r>
              <a:rPr lang="de-DE" sz="2800" b="1" dirty="0" err="1">
                <a:solidFill>
                  <a:schemeClr val="accent1"/>
                </a:solidFill>
              </a:rPr>
              <a:t>have</a:t>
            </a:r>
            <a:r>
              <a:rPr lang="de-DE" sz="2800" b="1" dirty="0">
                <a:solidFill>
                  <a:schemeClr val="accent1"/>
                </a:solidFill>
              </a:rPr>
              <a:t> COVESA </a:t>
            </a:r>
            <a:r>
              <a:rPr lang="de-DE" sz="2800" b="1" dirty="0" err="1">
                <a:solidFill>
                  <a:schemeClr val="accent1"/>
                </a:solidFill>
              </a:rPr>
              <a:t>as</a:t>
            </a:r>
            <a:r>
              <a:rPr lang="de-DE" sz="2800" b="1" dirty="0">
                <a:solidFill>
                  <a:schemeClr val="accent1"/>
                </a:solidFill>
              </a:rPr>
              <a:t> </a:t>
            </a:r>
            <a:r>
              <a:rPr lang="de-DE" sz="2800" b="1" dirty="0" err="1">
                <a:solidFill>
                  <a:schemeClr val="accent1"/>
                </a:solidFill>
              </a:rPr>
              <a:t>kind</a:t>
            </a:r>
            <a:r>
              <a:rPr lang="de-DE" sz="2800" b="1" dirty="0">
                <a:solidFill>
                  <a:schemeClr val="accent1"/>
                </a:solidFill>
              </a:rPr>
              <a:t> </a:t>
            </a:r>
            <a:r>
              <a:rPr lang="de-DE" sz="2800" b="1" dirty="0" err="1">
                <a:solidFill>
                  <a:schemeClr val="accent1"/>
                </a:solidFill>
              </a:rPr>
              <a:t>of</a:t>
            </a:r>
            <a:r>
              <a:rPr lang="de-DE" sz="2800" b="1" dirty="0">
                <a:solidFill>
                  <a:schemeClr val="accent1"/>
                </a:solidFill>
              </a:rPr>
              <a:t> </a:t>
            </a:r>
            <a:r>
              <a:rPr lang="de-DE" sz="2800" b="1" dirty="0" err="1">
                <a:solidFill>
                  <a:schemeClr val="accent1"/>
                </a:solidFill>
              </a:rPr>
              <a:t>developer</a:t>
            </a:r>
            <a:r>
              <a:rPr lang="de-DE" sz="2800" b="1" dirty="0">
                <a:solidFill>
                  <a:schemeClr val="accent1"/>
                </a:solidFill>
              </a:rPr>
              <a:t> </a:t>
            </a:r>
            <a:r>
              <a:rPr lang="de-DE" sz="2800" b="1" dirty="0" err="1">
                <a:solidFill>
                  <a:schemeClr val="accent1"/>
                </a:solidFill>
              </a:rPr>
              <a:t>community</a:t>
            </a:r>
            <a:r>
              <a:rPr lang="de-DE" sz="2800" b="1" dirty="0">
                <a:solidFill>
                  <a:schemeClr val="accent1"/>
                </a:solidFill>
              </a:rPr>
              <a:t>?</a:t>
            </a:r>
          </a:p>
          <a:p>
            <a:pPr marL="0" indent="0" algn="ctr">
              <a:buNone/>
            </a:pPr>
            <a:endParaRPr lang="de-DE" sz="2800" b="1" dirty="0">
              <a:solidFill>
                <a:schemeClr val="accent1"/>
              </a:solidFill>
            </a:endParaRPr>
          </a:p>
          <a:p>
            <a:pPr marL="0" indent="0" algn="ctr">
              <a:buNone/>
            </a:pPr>
            <a:r>
              <a:rPr lang="de-DE" sz="2800" b="1" dirty="0">
                <a:solidFill>
                  <a:schemeClr val="accent1"/>
                </a:solidFill>
              </a:rPr>
              <a:t>E.g. </a:t>
            </a:r>
            <a:r>
              <a:rPr lang="de-DE" sz="2800" b="1" dirty="0" err="1">
                <a:solidFill>
                  <a:schemeClr val="accent1"/>
                </a:solidFill>
              </a:rPr>
              <a:t>with</a:t>
            </a:r>
            <a:r>
              <a:rPr lang="de-DE" sz="2800" b="1" dirty="0">
                <a:solidFill>
                  <a:schemeClr val="accent1"/>
                </a:solidFill>
              </a:rPr>
              <a:t> FAQ, </a:t>
            </a:r>
            <a:r>
              <a:rPr lang="de-DE" sz="2800" b="1" dirty="0" err="1">
                <a:solidFill>
                  <a:schemeClr val="accent1"/>
                </a:solidFill>
              </a:rPr>
              <a:t>collection</a:t>
            </a:r>
            <a:r>
              <a:rPr lang="de-DE" sz="2800" b="1" dirty="0">
                <a:solidFill>
                  <a:schemeClr val="accent1"/>
                </a:solidFill>
              </a:rPr>
              <a:t> </a:t>
            </a:r>
            <a:r>
              <a:rPr lang="de-DE" sz="2800" b="1" dirty="0" err="1">
                <a:solidFill>
                  <a:schemeClr val="accent1"/>
                </a:solidFill>
              </a:rPr>
              <a:t>of</a:t>
            </a:r>
            <a:r>
              <a:rPr lang="de-DE" sz="2800" b="1" dirty="0">
                <a:solidFill>
                  <a:schemeClr val="accent1"/>
                </a:solidFill>
              </a:rPr>
              <a:t> </a:t>
            </a:r>
            <a:r>
              <a:rPr lang="de-DE" sz="2800" b="1" dirty="0" err="1">
                <a:solidFill>
                  <a:schemeClr val="accent1"/>
                </a:solidFill>
              </a:rPr>
              <a:t>learnings</a:t>
            </a:r>
            <a:r>
              <a:rPr lang="de-DE" sz="2800" b="1" dirty="0">
                <a:solidFill>
                  <a:schemeClr val="accent1"/>
                </a:solidFill>
              </a:rPr>
              <a:t> </a:t>
            </a:r>
            <a:r>
              <a:rPr lang="de-DE" sz="2800" b="1" dirty="0" err="1">
                <a:solidFill>
                  <a:schemeClr val="accent1"/>
                </a:solidFill>
              </a:rPr>
              <a:t>from</a:t>
            </a:r>
            <a:r>
              <a:rPr lang="de-DE" sz="2800" b="1" dirty="0">
                <a:solidFill>
                  <a:schemeClr val="accent1"/>
                </a:solidFill>
              </a:rPr>
              <a:t> App Stores/OEMs/Developers</a:t>
            </a:r>
          </a:p>
        </p:txBody>
      </p:sp>
      <p:sp>
        <p:nvSpPr>
          <p:cNvPr id="3" name="Titel 2">
            <a:extLst>
              <a:ext uri="{FF2B5EF4-FFF2-40B4-BE49-F238E27FC236}">
                <a16:creationId xmlns:a16="http://schemas.microsoft.com/office/drawing/2014/main" id="{84943334-AA86-8E57-BD98-7DF1B8D0A0AD}"/>
              </a:ext>
            </a:extLst>
          </p:cNvPr>
          <p:cNvSpPr>
            <a:spLocks noGrp="1"/>
          </p:cNvSpPr>
          <p:nvPr>
            <p:ph type="title"/>
          </p:nvPr>
        </p:nvSpPr>
        <p:spPr>
          <a:xfrm>
            <a:off x="488947" y="347184"/>
            <a:ext cx="11224684" cy="400110"/>
          </a:xfrm>
        </p:spPr>
        <p:txBody>
          <a:bodyPr/>
          <a:lstStyle/>
          <a:p>
            <a:r>
              <a:rPr lang="en-US" dirty="0">
                <a:latin typeface="Calibiri"/>
              </a:rPr>
              <a:t>Best practices: Automotive </a:t>
            </a:r>
            <a:r>
              <a:rPr lang="en-US" dirty="0" err="1">
                <a:latin typeface="Calibiri"/>
              </a:rPr>
              <a:t>aosp</a:t>
            </a:r>
            <a:r>
              <a:rPr lang="en-US" dirty="0">
                <a:latin typeface="Calibiri"/>
              </a:rPr>
              <a:t> app development.</a:t>
            </a:r>
            <a:endParaRPr lang="de-DE" dirty="0">
              <a:latin typeface="Calibiri"/>
            </a:endParaRPr>
          </a:p>
        </p:txBody>
      </p:sp>
    </p:spTree>
    <p:extLst>
      <p:ext uri="{BB962C8B-B14F-4D97-AF65-F5344CB8AC3E}">
        <p14:creationId xmlns:p14="http://schemas.microsoft.com/office/powerpoint/2010/main" val="16346394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71F4F3AD-87A8-1471-CCAF-A68B126AA69D}"/>
              </a:ext>
            </a:extLst>
          </p:cNvPr>
          <p:cNvSpPr>
            <a:spLocks noGrp="1"/>
          </p:cNvSpPr>
          <p:nvPr>
            <p:ph sz="quarter" idx="17"/>
          </p:nvPr>
        </p:nvSpPr>
        <p:spPr>
          <a:xfrm>
            <a:off x="488947" y="957943"/>
            <a:ext cx="11224684" cy="5350783"/>
          </a:xfrm>
        </p:spPr>
        <p:txBody>
          <a:bodyPr/>
          <a:lstStyle/>
          <a:p>
            <a:r>
              <a:rPr lang="de-DE" sz="1400" dirty="0" err="1">
                <a:latin typeface="Calibiri"/>
              </a:rPr>
              <a:t>Collecting</a:t>
            </a:r>
            <a:r>
              <a:rPr lang="de-DE" sz="1400" dirty="0">
                <a:latin typeface="Calibiri"/>
              </a:rPr>
              <a:t> </a:t>
            </a:r>
            <a:r>
              <a:rPr lang="de-DE" sz="1400" dirty="0" err="1">
                <a:latin typeface="Calibiri"/>
              </a:rPr>
              <a:t>needed</a:t>
            </a:r>
            <a:r>
              <a:rPr lang="de-DE" sz="1400" dirty="0">
                <a:latin typeface="Calibiri"/>
              </a:rPr>
              <a:t> </a:t>
            </a:r>
            <a:r>
              <a:rPr lang="de-DE" sz="1400" dirty="0" err="1">
                <a:latin typeface="Calibiri"/>
              </a:rPr>
              <a:t>adaptions</a:t>
            </a:r>
            <a:r>
              <a:rPr lang="de-DE" sz="1400" dirty="0">
                <a:latin typeface="Calibiri"/>
              </a:rPr>
              <a:t> </a:t>
            </a:r>
            <a:r>
              <a:rPr lang="de-DE" sz="1400" dirty="0" err="1">
                <a:latin typeface="Calibiri"/>
              </a:rPr>
              <a:t>for</a:t>
            </a:r>
            <a:r>
              <a:rPr lang="de-DE" sz="1400" dirty="0">
                <a:latin typeface="Calibiri"/>
              </a:rPr>
              <a:t> </a:t>
            </a:r>
            <a:r>
              <a:rPr lang="de-DE" sz="1400" dirty="0" err="1">
                <a:latin typeface="Calibiri"/>
              </a:rPr>
              <a:t>journey</a:t>
            </a:r>
            <a:r>
              <a:rPr lang="de-DE" sz="1400" dirty="0">
                <a:latin typeface="Calibiri"/>
              </a:rPr>
              <a:t> </a:t>
            </a:r>
            <a:r>
              <a:rPr lang="de-DE" sz="1400" dirty="0" err="1">
                <a:latin typeface="Calibiri"/>
              </a:rPr>
              <a:t>how</a:t>
            </a:r>
            <a:r>
              <a:rPr lang="de-DE" sz="1400" dirty="0">
                <a:latin typeface="Calibiri"/>
              </a:rPr>
              <a:t> </a:t>
            </a:r>
            <a:r>
              <a:rPr lang="de-DE" sz="1400" dirty="0" err="1">
                <a:latin typeface="Calibiri"/>
              </a:rPr>
              <a:t>to</a:t>
            </a:r>
            <a:r>
              <a:rPr lang="de-DE" sz="1400" dirty="0">
                <a:latin typeface="Calibiri"/>
              </a:rPr>
              <a:t> bring mobile </a:t>
            </a:r>
            <a:r>
              <a:rPr lang="de-DE" sz="1400" dirty="0" err="1">
                <a:latin typeface="Calibiri"/>
              </a:rPr>
              <a:t>app</a:t>
            </a:r>
            <a:r>
              <a:rPr lang="de-DE" sz="1400" dirty="0">
                <a:latin typeface="Calibiri"/>
              </a:rPr>
              <a:t> </a:t>
            </a:r>
            <a:r>
              <a:rPr lang="de-DE" sz="1400" dirty="0" err="1">
                <a:latin typeface="Calibiri"/>
              </a:rPr>
              <a:t>to</a:t>
            </a:r>
            <a:r>
              <a:rPr lang="de-DE" sz="1400" dirty="0">
                <a:latin typeface="Calibiri"/>
              </a:rPr>
              <a:t> </a:t>
            </a:r>
            <a:r>
              <a:rPr lang="de-DE" sz="1400" dirty="0" err="1">
                <a:latin typeface="Calibiri"/>
              </a:rPr>
              <a:t>automotive</a:t>
            </a:r>
            <a:endParaRPr lang="de-DE" sz="1400" dirty="0">
              <a:latin typeface="Calibiri"/>
            </a:endParaRPr>
          </a:p>
          <a:p>
            <a:r>
              <a:rPr lang="de-DE" sz="1400" b="1" dirty="0" err="1">
                <a:latin typeface="Calibiri"/>
              </a:rPr>
              <a:t>Structure</a:t>
            </a:r>
            <a:r>
              <a:rPr lang="de-DE" sz="1400" b="1" dirty="0">
                <a:latin typeface="Calibiri"/>
              </a:rPr>
              <a:t> / </a:t>
            </a:r>
            <a:r>
              <a:rPr lang="de-DE" sz="1400" b="1" dirty="0" err="1">
                <a:latin typeface="Calibiri"/>
              </a:rPr>
              <a:t>biggest</a:t>
            </a:r>
            <a:r>
              <a:rPr lang="de-DE" sz="1400" b="1" dirty="0">
                <a:latin typeface="Calibiri"/>
              </a:rPr>
              <a:t> </a:t>
            </a:r>
            <a:r>
              <a:rPr lang="de-DE" sz="1400" b="1" dirty="0" err="1">
                <a:latin typeface="Calibiri"/>
              </a:rPr>
              <a:t>identified</a:t>
            </a:r>
            <a:r>
              <a:rPr lang="de-DE" sz="1400" b="1" dirty="0">
                <a:latin typeface="Calibiri"/>
              </a:rPr>
              <a:t> </a:t>
            </a:r>
            <a:r>
              <a:rPr lang="de-DE" sz="1400" b="1" dirty="0" err="1">
                <a:latin typeface="Calibiri"/>
              </a:rPr>
              <a:t>pain</a:t>
            </a:r>
            <a:r>
              <a:rPr lang="de-DE" sz="1400" b="1" dirty="0">
                <a:latin typeface="Calibiri"/>
              </a:rPr>
              <a:t> </a:t>
            </a:r>
            <a:r>
              <a:rPr lang="de-DE" sz="1400" b="1" dirty="0" err="1">
                <a:latin typeface="Calibiri"/>
              </a:rPr>
              <a:t>points</a:t>
            </a:r>
            <a:r>
              <a:rPr lang="de-DE" sz="1400" b="1" dirty="0">
                <a:latin typeface="Calibiri"/>
              </a:rPr>
              <a:t>:</a:t>
            </a:r>
          </a:p>
          <a:p>
            <a:pPr lvl="1"/>
            <a:r>
              <a:rPr lang="de-DE" sz="1400" dirty="0" err="1">
                <a:latin typeface="Calibiri"/>
              </a:rPr>
              <a:t>Differences</a:t>
            </a:r>
            <a:r>
              <a:rPr lang="de-DE" sz="1400" dirty="0">
                <a:latin typeface="Calibiri"/>
              </a:rPr>
              <a:t> Android vs. Android Automotive</a:t>
            </a:r>
          </a:p>
          <a:p>
            <a:pPr lvl="1"/>
            <a:r>
              <a:rPr lang="de-DE" sz="1400" dirty="0">
                <a:latin typeface="Calibiri"/>
              </a:rPr>
              <a:t>Audiofocus</a:t>
            </a:r>
          </a:p>
          <a:p>
            <a:pPr lvl="1"/>
            <a:r>
              <a:rPr lang="de-DE" sz="1400" dirty="0">
                <a:latin typeface="Calibiri"/>
              </a:rPr>
              <a:t>Link </a:t>
            </a:r>
            <a:r>
              <a:rPr lang="de-DE" sz="1400" dirty="0" err="1">
                <a:latin typeface="Calibiri"/>
              </a:rPr>
              <a:t>handling</a:t>
            </a:r>
            <a:r>
              <a:rPr lang="de-DE" sz="1400" dirty="0">
                <a:latin typeface="Calibiri"/>
              </a:rPr>
              <a:t> (</a:t>
            </a:r>
            <a:r>
              <a:rPr lang="de-DE" sz="1400" dirty="0" err="1">
                <a:latin typeface="Calibiri"/>
              </a:rPr>
              <a:t>developers</a:t>
            </a:r>
            <a:r>
              <a:rPr lang="de-DE" sz="1400" dirty="0">
                <a:latin typeface="Calibiri"/>
              </a:rPr>
              <a:t> </a:t>
            </a:r>
            <a:r>
              <a:rPr lang="de-DE" sz="1400" dirty="0" err="1">
                <a:latin typeface="Calibiri"/>
              </a:rPr>
              <a:t>should</a:t>
            </a:r>
            <a:r>
              <a:rPr lang="de-DE" sz="1400" dirty="0">
                <a:latin typeface="Calibiri"/>
              </a:rPr>
              <a:t> not </a:t>
            </a:r>
            <a:r>
              <a:rPr lang="de-DE" sz="1400" dirty="0" err="1">
                <a:latin typeface="Calibiri"/>
              </a:rPr>
              <a:t>assume</a:t>
            </a:r>
            <a:r>
              <a:rPr lang="de-DE" sz="1400" dirty="0">
                <a:latin typeface="Calibiri"/>
              </a:rPr>
              <a:t> </a:t>
            </a:r>
            <a:r>
              <a:rPr lang="de-DE" sz="1400" dirty="0" err="1">
                <a:latin typeface="Calibiri"/>
              </a:rPr>
              <a:t>that</a:t>
            </a:r>
            <a:r>
              <a:rPr lang="de-DE" sz="1400" dirty="0">
                <a:latin typeface="Calibiri"/>
              </a:rPr>
              <a:t> OEMs </a:t>
            </a:r>
            <a:r>
              <a:rPr lang="de-DE" sz="1400" dirty="0" err="1">
                <a:latin typeface="Calibiri"/>
              </a:rPr>
              <a:t>provide</a:t>
            </a:r>
            <a:r>
              <a:rPr lang="de-DE" sz="1400" dirty="0">
                <a:latin typeface="Calibiri"/>
              </a:rPr>
              <a:t> </a:t>
            </a:r>
            <a:r>
              <a:rPr lang="de-DE" sz="1400" dirty="0" err="1">
                <a:latin typeface="Calibiri"/>
              </a:rPr>
              <a:t>browser</a:t>
            </a:r>
            <a:r>
              <a:rPr lang="de-DE" sz="1400" dirty="0">
                <a:latin typeface="Calibiri"/>
              </a:rPr>
              <a:t> </a:t>
            </a:r>
            <a:r>
              <a:rPr lang="de-DE" sz="1400" dirty="0" err="1">
                <a:latin typeface="Calibiri"/>
              </a:rPr>
              <a:t>for</a:t>
            </a:r>
            <a:r>
              <a:rPr lang="de-DE" sz="1400" dirty="0">
                <a:latin typeface="Calibiri"/>
              </a:rPr>
              <a:t> external link </a:t>
            </a:r>
            <a:r>
              <a:rPr lang="de-DE" sz="1400" dirty="0" err="1">
                <a:latin typeface="Calibiri"/>
              </a:rPr>
              <a:t>handling</a:t>
            </a:r>
            <a:r>
              <a:rPr lang="de-DE" sz="1400" dirty="0">
                <a:latin typeface="Calibiri"/>
              </a:rPr>
              <a:t>) </a:t>
            </a:r>
          </a:p>
          <a:p>
            <a:pPr lvl="1"/>
            <a:r>
              <a:rPr lang="de-DE" sz="1400" dirty="0">
                <a:latin typeface="Calibiri"/>
              </a:rPr>
              <a:t>Interaction </a:t>
            </a:r>
            <a:r>
              <a:rPr lang="de-DE" sz="1400" dirty="0" err="1">
                <a:latin typeface="Calibiri"/>
              </a:rPr>
              <a:t>with</a:t>
            </a:r>
            <a:r>
              <a:rPr lang="de-DE" sz="1400" dirty="0">
                <a:latin typeface="Calibiri"/>
              </a:rPr>
              <a:t> back </a:t>
            </a:r>
            <a:r>
              <a:rPr lang="de-DE" sz="1400" dirty="0" err="1">
                <a:latin typeface="Calibiri"/>
              </a:rPr>
              <a:t>button</a:t>
            </a:r>
            <a:r>
              <a:rPr lang="de-DE" sz="1400" dirty="0">
                <a:latin typeface="Calibiri"/>
              </a:rPr>
              <a:t> /</a:t>
            </a:r>
            <a:r>
              <a:rPr lang="de-DE" sz="1400" dirty="0" err="1">
                <a:latin typeface="Calibiri"/>
              </a:rPr>
              <a:t>home</a:t>
            </a:r>
            <a:r>
              <a:rPr lang="de-DE" sz="1400" dirty="0">
                <a:latin typeface="Calibiri"/>
              </a:rPr>
              <a:t> </a:t>
            </a:r>
            <a:r>
              <a:rPr lang="de-DE" sz="1400" dirty="0" err="1">
                <a:latin typeface="Calibiri"/>
              </a:rPr>
              <a:t>button</a:t>
            </a:r>
            <a:endParaRPr lang="de-DE" sz="1400" dirty="0">
              <a:latin typeface="Calibiri"/>
            </a:endParaRPr>
          </a:p>
          <a:p>
            <a:pPr lvl="1"/>
            <a:r>
              <a:rPr lang="de-DE" sz="1400" dirty="0" err="1">
                <a:latin typeface="Calibiri"/>
              </a:rPr>
              <a:t>Solving</a:t>
            </a:r>
            <a:r>
              <a:rPr lang="de-DE" sz="1400" dirty="0">
                <a:latin typeface="Calibiri"/>
              </a:rPr>
              <a:t> GMS </a:t>
            </a:r>
            <a:r>
              <a:rPr lang="de-DE" sz="1400" dirty="0" err="1">
                <a:latin typeface="Calibiri"/>
              </a:rPr>
              <a:t>dependencies</a:t>
            </a:r>
            <a:r>
              <a:rPr lang="de-DE" sz="1400" dirty="0">
                <a:latin typeface="Calibiri"/>
              </a:rPr>
              <a:t>, e.g. </a:t>
            </a:r>
            <a:r>
              <a:rPr lang="de-DE" sz="1400" dirty="0" err="1">
                <a:latin typeface="Calibiri"/>
              </a:rPr>
              <a:t>Firebase</a:t>
            </a:r>
            <a:r>
              <a:rPr lang="de-DE" sz="1400" dirty="0">
                <a:latin typeface="Calibiri"/>
              </a:rPr>
              <a:t>, Google Login, Google Play </a:t>
            </a:r>
            <a:r>
              <a:rPr lang="de-DE" sz="1400" dirty="0" err="1">
                <a:latin typeface="Calibiri"/>
              </a:rPr>
              <a:t>linking</a:t>
            </a:r>
            <a:endParaRPr lang="de-DE" sz="1400" dirty="0">
              <a:latin typeface="Calibiri"/>
            </a:endParaRPr>
          </a:p>
          <a:p>
            <a:pPr lvl="1"/>
            <a:r>
              <a:rPr lang="de-DE" sz="1400" dirty="0">
                <a:latin typeface="Calibiri"/>
              </a:rPr>
              <a:t>Payment </a:t>
            </a:r>
            <a:br>
              <a:rPr lang="de-DE" sz="1400" dirty="0">
                <a:latin typeface="Calibiri"/>
              </a:rPr>
            </a:b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Already</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existing</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group</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regarding</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payment</a:t>
            </a:r>
            <a:r>
              <a:rPr lang="de-DE" sz="1400" dirty="0">
                <a:latin typeface="Calibiri"/>
                <a:sym typeface="Wingdings" panose="05000000000000000000" pitchFamily="2" charset="2"/>
              </a:rPr>
              <a:t> in COVESA (</a:t>
            </a:r>
            <a:r>
              <a:rPr lang="de-DE" sz="1400" dirty="0" err="1">
                <a:latin typeface="Calibiri"/>
                <a:sym typeface="Wingdings" panose="05000000000000000000" pitchFamily="2" charset="2"/>
              </a:rPr>
              <a:t>involving</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Stellantis</a:t>
            </a:r>
            <a:r>
              <a:rPr lang="de-DE" sz="1400" dirty="0">
                <a:latin typeface="Calibiri"/>
                <a:sym typeface="Wingdings" panose="05000000000000000000" pitchFamily="2" charset="2"/>
              </a:rPr>
              <a:t>, mavi.io) </a:t>
            </a:r>
            <a:br>
              <a:rPr lang="de-DE" sz="1400" dirty="0">
                <a:latin typeface="Calibiri"/>
                <a:sym typeface="Wingdings" panose="05000000000000000000" pitchFamily="2" charset="2"/>
              </a:rPr>
            </a:br>
            <a:r>
              <a:rPr lang="de-DE" sz="1400" dirty="0">
                <a:latin typeface="Calibiri"/>
                <a:sym typeface="Wingdings" panose="05000000000000000000" pitchFamily="2" charset="2"/>
              </a:rPr>
              <a:t> </a:t>
            </a:r>
            <a:r>
              <a:rPr lang="de-DE" sz="1400" b="1" u="sng" dirty="0">
                <a:solidFill>
                  <a:schemeClr val="tx2"/>
                </a:solidFill>
                <a:latin typeface="Calibiri"/>
                <a:sym typeface="Wingdings" panose="05000000000000000000" pitchFamily="2" charset="2"/>
              </a:rPr>
              <a:t>@</a:t>
            </a:r>
            <a:r>
              <a:rPr lang="de-DE" sz="1400" b="1" u="sng" dirty="0">
                <a:solidFill>
                  <a:schemeClr val="tx2"/>
                </a:solidFill>
                <a:latin typeface="Calibiri"/>
              </a:rPr>
              <a:t>Vamsi Krishna (mavi.io): </a:t>
            </a:r>
            <a:r>
              <a:rPr lang="de-DE" sz="1400" dirty="0">
                <a:latin typeface="Calibiri"/>
              </a:rPr>
              <a:t>Providing </a:t>
            </a:r>
            <a:r>
              <a:rPr lang="de-DE" sz="1400" dirty="0">
                <a:latin typeface="Calibiri"/>
                <a:sym typeface="Wingdings" panose="05000000000000000000" pitchFamily="2" charset="2"/>
              </a:rPr>
              <a:t>update </a:t>
            </a:r>
            <a:r>
              <a:rPr lang="de-DE" sz="1400" dirty="0" err="1">
                <a:latin typeface="Calibiri"/>
                <a:sym typeface="Wingdings" panose="05000000000000000000" pitchFamily="2" charset="2"/>
              </a:rPr>
              <a:t>to</a:t>
            </a:r>
            <a:r>
              <a:rPr lang="de-DE" sz="1400" dirty="0">
                <a:latin typeface="Calibiri"/>
                <a:sym typeface="Wingdings" panose="05000000000000000000" pitchFamily="2" charset="2"/>
              </a:rPr>
              <a:t> Expert </a:t>
            </a:r>
            <a:r>
              <a:rPr lang="de-DE" sz="1400" dirty="0" err="1">
                <a:latin typeface="Calibiri"/>
                <a:sym typeface="Wingdings" panose="05000000000000000000" pitchFamily="2" charset="2"/>
              </a:rPr>
              <a:t>group</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about</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existing</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payment</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activities</a:t>
            </a:r>
            <a:endParaRPr lang="de-DE" sz="1400" dirty="0">
              <a:latin typeface="Calibiri"/>
            </a:endParaRPr>
          </a:p>
          <a:p>
            <a:pPr lvl="1"/>
            <a:r>
              <a:rPr lang="de-DE" sz="1400" dirty="0">
                <a:latin typeface="Calibiri"/>
              </a:rPr>
              <a:t>Login </a:t>
            </a:r>
            <a:r>
              <a:rPr lang="de-DE" sz="1400" dirty="0" err="1">
                <a:latin typeface="Calibiri"/>
              </a:rPr>
              <a:t>process</a:t>
            </a:r>
            <a:endParaRPr lang="de-DE" sz="1400" dirty="0">
              <a:latin typeface="Calibiri"/>
            </a:endParaRPr>
          </a:p>
          <a:p>
            <a:pPr lvl="1"/>
            <a:r>
              <a:rPr lang="de-DE" sz="1400" dirty="0" err="1">
                <a:latin typeface="Calibiri"/>
              </a:rPr>
              <a:t>Notifications</a:t>
            </a:r>
            <a:endParaRPr lang="de-DE" sz="1400" dirty="0">
              <a:latin typeface="Calibiri"/>
            </a:endParaRPr>
          </a:p>
          <a:p>
            <a:pPr lvl="1"/>
            <a:r>
              <a:rPr lang="de-DE" sz="1400" dirty="0" err="1">
                <a:latin typeface="Calibiri"/>
              </a:rPr>
              <a:t>Camera</a:t>
            </a:r>
            <a:r>
              <a:rPr lang="de-DE" sz="1400" dirty="0">
                <a:latin typeface="Calibiri"/>
              </a:rPr>
              <a:t> </a:t>
            </a:r>
            <a:r>
              <a:rPr lang="de-DE" sz="1400" dirty="0" err="1">
                <a:latin typeface="Calibiri"/>
              </a:rPr>
              <a:t>access</a:t>
            </a:r>
            <a:endParaRPr lang="de-DE" sz="1400" dirty="0">
              <a:latin typeface="Calibiri"/>
            </a:endParaRPr>
          </a:p>
          <a:p>
            <a:pPr lvl="1"/>
            <a:r>
              <a:rPr lang="de-DE" sz="1400" dirty="0">
                <a:latin typeface="Calibiri"/>
              </a:rPr>
              <a:t>Immersive </a:t>
            </a:r>
            <a:r>
              <a:rPr lang="de-DE" sz="1400" dirty="0" err="1">
                <a:latin typeface="Calibiri"/>
              </a:rPr>
              <a:t>mode</a:t>
            </a:r>
            <a:r>
              <a:rPr lang="de-DE" sz="1400" dirty="0">
                <a:latin typeface="Calibiri"/>
              </a:rPr>
              <a:t>: Interaction </a:t>
            </a:r>
            <a:r>
              <a:rPr lang="de-DE" sz="1400" dirty="0" err="1">
                <a:latin typeface="Calibiri"/>
              </a:rPr>
              <a:t>climate</a:t>
            </a:r>
            <a:r>
              <a:rPr lang="de-DE" sz="1400" dirty="0">
                <a:latin typeface="Calibiri"/>
              </a:rPr>
              <a:t> bar / </a:t>
            </a:r>
            <a:r>
              <a:rPr lang="de-DE" sz="1400" dirty="0" err="1">
                <a:latin typeface="Calibiri"/>
              </a:rPr>
              <a:t>full</a:t>
            </a:r>
            <a:r>
              <a:rPr lang="de-DE" sz="1400" dirty="0">
                <a:latin typeface="Calibiri"/>
              </a:rPr>
              <a:t> screen</a:t>
            </a:r>
          </a:p>
          <a:p>
            <a:pPr lvl="1"/>
            <a:r>
              <a:rPr lang="de-DE" sz="1400" dirty="0" err="1">
                <a:latin typeface="Calibiri"/>
              </a:rPr>
              <a:t>How</a:t>
            </a:r>
            <a:r>
              <a:rPr lang="de-DE" sz="1400" dirty="0">
                <a:latin typeface="Calibiri"/>
              </a:rPr>
              <a:t> </a:t>
            </a:r>
            <a:r>
              <a:rPr lang="de-DE" sz="1400" dirty="0" err="1">
                <a:latin typeface="Calibiri"/>
              </a:rPr>
              <a:t>to</a:t>
            </a:r>
            <a:r>
              <a:rPr lang="de-DE" sz="1400" dirty="0">
                <a:latin typeface="Calibiri"/>
              </a:rPr>
              <a:t> </a:t>
            </a:r>
            <a:r>
              <a:rPr lang="de-DE" sz="1400" dirty="0" err="1">
                <a:latin typeface="Calibiri"/>
              </a:rPr>
              <a:t>integrate</a:t>
            </a:r>
            <a:r>
              <a:rPr lang="de-DE" sz="1400" dirty="0">
                <a:latin typeface="Calibiri"/>
              </a:rPr>
              <a:t>/</a:t>
            </a:r>
            <a:r>
              <a:rPr lang="de-DE" sz="1400" dirty="0" err="1">
                <a:latin typeface="Calibiri"/>
              </a:rPr>
              <a:t>test</a:t>
            </a:r>
            <a:r>
              <a:rPr lang="de-DE" sz="1400" dirty="0">
                <a:latin typeface="Calibiri"/>
              </a:rPr>
              <a:t> </a:t>
            </a:r>
            <a:r>
              <a:rPr lang="de-DE" sz="1400" dirty="0" err="1">
                <a:latin typeface="Calibiri"/>
              </a:rPr>
              <a:t>app</a:t>
            </a:r>
            <a:endParaRPr lang="de-DE" sz="1400" dirty="0">
              <a:latin typeface="Calibiri"/>
            </a:endParaRPr>
          </a:p>
          <a:p>
            <a:pPr lvl="1"/>
            <a:r>
              <a:rPr lang="de-DE" sz="1400" dirty="0" err="1">
                <a:latin typeface="Calibiri"/>
              </a:rPr>
              <a:t>Prioritized</a:t>
            </a:r>
            <a:r>
              <a:rPr lang="de-DE" sz="1400" dirty="0">
                <a:latin typeface="Calibiri"/>
              </a:rPr>
              <a:t> at </a:t>
            </a:r>
            <a:r>
              <a:rPr lang="de-DE" sz="1400" dirty="0" err="1">
                <a:latin typeface="Calibiri"/>
              </a:rPr>
              <a:t>later</a:t>
            </a:r>
            <a:r>
              <a:rPr lang="de-DE" sz="1400" dirty="0">
                <a:latin typeface="Calibiri"/>
              </a:rPr>
              <a:t> </a:t>
            </a:r>
            <a:r>
              <a:rPr lang="de-DE" sz="1400" dirty="0" err="1">
                <a:latin typeface="Calibiri"/>
              </a:rPr>
              <a:t>point</a:t>
            </a:r>
            <a:r>
              <a:rPr lang="de-DE" sz="1400" dirty="0">
                <a:latin typeface="Calibiri"/>
              </a:rPr>
              <a:t> </a:t>
            </a:r>
            <a:r>
              <a:rPr lang="de-DE" sz="1400" dirty="0" err="1">
                <a:latin typeface="Calibiri"/>
              </a:rPr>
              <a:t>of</a:t>
            </a:r>
            <a:r>
              <a:rPr lang="de-DE" sz="1400" dirty="0">
                <a:latin typeface="Calibiri"/>
              </a:rPr>
              <a:t> time: Driver </a:t>
            </a:r>
            <a:r>
              <a:rPr lang="de-DE" sz="1400" dirty="0" err="1">
                <a:latin typeface="Calibiri"/>
              </a:rPr>
              <a:t>workload</a:t>
            </a:r>
            <a:r>
              <a:rPr lang="de-DE" sz="1400" dirty="0">
                <a:latin typeface="Calibiri"/>
              </a:rPr>
              <a:t>/ </a:t>
            </a:r>
            <a:r>
              <a:rPr lang="de-DE" sz="1400" dirty="0" err="1">
                <a:latin typeface="Calibiri"/>
              </a:rPr>
              <a:t>driver</a:t>
            </a:r>
            <a:r>
              <a:rPr lang="de-DE" sz="1400" dirty="0">
                <a:latin typeface="Calibiri"/>
              </a:rPr>
              <a:t> </a:t>
            </a:r>
            <a:r>
              <a:rPr lang="de-DE" sz="1400" dirty="0" err="1">
                <a:latin typeface="Calibiri"/>
              </a:rPr>
              <a:t>distraction</a:t>
            </a:r>
            <a:br>
              <a:rPr lang="de-DE" sz="1400" dirty="0">
                <a:latin typeface="Calibiri"/>
                <a:sym typeface="Wingdings" panose="05000000000000000000" pitchFamily="2" charset="2"/>
              </a:rPr>
            </a:br>
            <a:r>
              <a:rPr lang="de-DE" sz="1400" dirty="0">
                <a:latin typeface="Calibiri"/>
                <a:sym typeface="Wingdings" panose="05000000000000000000" pitchFamily="2" charset="2"/>
              </a:rPr>
              <a:t> </a:t>
            </a:r>
            <a:r>
              <a:rPr lang="de-DE" sz="1400" b="1" u="sng" dirty="0">
                <a:solidFill>
                  <a:schemeClr val="tx2"/>
                </a:solidFill>
                <a:latin typeface="Calibiri"/>
                <a:sym typeface="Wingdings" panose="05000000000000000000" pitchFamily="2" charset="2"/>
              </a:rPr>
              <a:t>@Sven Eckoldt (</a:t>
            </a:r>
            <a:r>
              <a:rPr lang="de-DE" sz="1400" b="1" u="sng" dirty="0" err="1">
                <a:solidFill>
                  <a:schemeClr val="tx2"/>
                </a:solidFill>
                <a:latin typeface="Calibiri"/>
                <a:sym typeface="Wingdings" panose="05000000000000000000" pitchFamily="2" charset="2"/>
              </a:rPr>
              <a:t>Cariad</a:t>
            </a:r>
            <a:r>
              <a:rPr lang="de-DE" sz="1400" b="1" u="sng" dirty="0">
                <a:solidFill>
                  <a:schemeClr val="tx2"/>
                </a:solidFill>
                <a:latin typeface="Calibiri"/>
                <a:sym typeface="Wingdings" panose="05000000000000000000" pitchFamily="2" charset="2"/>
              </a:rPr>
              <a:t>):</a:t>
            </a:r>
            <a:r>
              <a:rPr lang="de-DE" sz="1400" dirty="0">
                <a:latin typeface="Calibiri"/>
                <a:sym typeface="Wingdings" panose="05000000000000000000" pitchFamily="2" charset="2"/>
              </a:rPr>
              <a:t> Check </a:t>
            </a:r>
            <a:r>
              <a:rPr lang="de-DE" sz="1400" dirty="0" err="1">
                <a:latin typeface="Calibiri"/>
                <a:sym typeface="Wingdings" panose="05000000000000000000" pitchFamily="2" charset="2"/>
              </a:rPr>
              <a:t>if</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you</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can</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provide</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your</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insights</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guidelines</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to</a:t>
            </a:r>
            <a:r>
              <a:rPr lang="de-DE" sz="1400" dirty="0">
                <a:latin typeface="Calibiri"/>
                <a:sym typeface="Wingdings" panose="05000000000000000000" pitchFamily="2" charset="2"/>
              </a:rPr>
              <a:t> expert </a:t>
            </a:r>
            <a:r>
              <a:rPr lang="de-DE" sz="1400" dirty="0" err="1">
                <a:latin typeface="Calibiri"/>
                <a:sym typeface="Wingdings" panose="05000000000000000000" pitchFamily="2" charset="2"/>
              </a:rPr>
              <a:t>group</a:t>
            </a:r>
            <a:endParaRPr lang="de-DE" sz="1400" dirty="0">
              <a:latin typeface="Calibiri"/>
              <a:sym typeface="Wingdings" panose="05000000000000000000" pitchFamily="2" charset="2"/>
            </a:endParaRPr>
          </a:p>
          <a:p>
            <a:pPr lvl="1"/>
            <a:r>
              <a:rPr lang="de-DE" sz="1400" b="1" u="sng" dirty="0">
                <a:solidFill>
                  <a:schemeClr val="tx2"/>
                </a:solidFill>
                <a:latin typeface="Calibiri"/>
                <a:sym typeface="Wingdings" panose="05000000000000000000" pitchFamily="2" charset="2"/>
              </a:rPr>
              <a:t>@Thijs van Herkhuizen (Faurecia </a:t>
            </a:r>
            <a:r>
              <a:rPr lang="de-DE" sz="1400" b="1" u="sng" dirty="0" err="1">
                <a:solidFill>
                  <a:schemeClr val="tx2"/>
                </a:solidFill>
                <a:latin typeface="Calibiri"/>
                <a:sym typeface="Wingdings" panose="05000000000000000000" pitchFamily="2" charset="2"/>
              </a:rPr>
              <a:t>Aptoide</a:t>
            </a:r>
            <a:r>
              <a:rPr lang="de-DE" sz="1400" b="1" u="sng" dirty="0">
                <a:solidFill>
                  <a:schemeClr val="tx2"/>
                </a:solidFill>
                <a:latin typeface="Calibiri"/>
                <a:sym typeface="Wingdings" panose="05000000000000000000" pitchFamily="2" charset="2"/>
              </a:rPr>
              <a:t>):</a:t>
            </a:r>
            <a:r>
              <a:rPr lang="de-DE" sz="1400" b="1" dirty="0">
                <a:solidFill>
                  <a:schemeClr val="tx2"/>
                </a:solidFill>
                <a:latin typeface="Calibiri"/>
                <a:sym typeface="Wingdings" panose="05000000000000000000" pitchFamily="2" charset="2"/>
              </a:rPr>
              <a:t> </a:t>
            </a:r>
            <a:r>
              <a:rPr lang="de-DE" sz="1400" dirty="0">
                <a:latin typeface="Calibiri"/>
                <a:sym typeface="Wingdings" panose="05000000000000000000" pitchFamily="2" charset="2"/>
              </a:rPr>
              <a:t>Checking </a:t>
            </a:r>
            <a:r>
              <a:rPr lang="de-DE" sz="1400" dirty="0" err="1">
                <a:latin typeface="Calibiri"/>
                <a:sym typeface="Wingdings" panose="05000000000000000000" pitchFamily="2" charset="2"/>
              </a:rPr>
              <a:t>what</a:t>
            </a:r>
            <a:r>
              <a:rPr lang="de-DE" sz="1400" dirty="0">
                <a:latin typeface="Calibiri"/>
                <a:sym typeface="Wingdings" panose="05000000000000000000" pitchFamily="2" charset="2"/>
              </a:rPr>
              <a:t> Faurecia </a:t>
            </a:r>
            <a:r>
              <a:rPr lang="de-DE" sz="1400" dirty="0" err="1">
                <a:latin typeface="Calibiri"/>
                <a:sym typeface="Wingdings" panose="05000000000000000000" pitchFamily="2" charset="2"/>
              </a:rPr>
              <a:t>Aptoide</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can</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provide</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from</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their</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documentation</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already</a:t>
            </a:r>
            <a:endParaRPr lang="de-DE" sz="1400" dirty="0">
              <a:latin typeface="Calibiri"/>
              <a:sym typeface="Wingdings" panose="05000000000000000000" pitchFamily="2" charset="2"/>
            </a:endParaRPr>
          </a:p>
          <a:p>
            <a:r>
              <a:rPr lang="de-DE" sz="1400" b="1" u="sng" dirty="0">
                <a:solidFill>
                  <a:schemeClr val="tx2"/>
                </a:solidFill>
                <a:latin typeface="Calibiri"/>
                <a:cs typeface="Calibri" panose="020F0502020204030204" pitchFamily="34" charset="0"/>
              </a:rPr>
              <a:t>@Sven Eckoldt (</a:t>
            </a:r>
            <a:r>
              <a:rPr lang="de-DE" sz="1400" b="1" u="sng" dirty="0" err="1">
                <a:solidFill>
                  <a:schemeClr val="tx2"/>
                </a:solidFill>
                <a:latin typeface="Calibiri"/>
                <a:cs typeface="Calibri" panose="020F0502020204030204" pitchFamily="34" charset="0"/>
              </a:rPr>
              <a:t>Cariad</a:t>
            </a:r>
            <a:r>
              <a:rPr lang="de-DE" sz="1400" b="1" u="sng" dirty="0">
                <a:solidFill>
                  <a:schemeClr val="tx2"/>
                </a:solidFill>
                <a:latin typeface="Calibiri"/>
                <a:cs typeface="Calibri" panose="020F0502020204030204" pitchFamily="34" charset="0"/>
              </a:rPr>
              <a:t>): </a:t>
            </a:r>
            <a:r>
              <a:rPr lang="de-DE" sz="1400" dirty="0" err="1">
                <a:latin typeface="Calibiri"/>
              </a:rPr>
              <a:t>To</a:t>
            </a:r>
            <a:r>
              <a:rPr lang="de-DE" sz="1400" dirty="0">
                <a:latin typeface="Calibiri"/>
              </a:rPr>
              <a:t> </a:t>
            </a:r>
            <a:r>
              <a:rPr lang="de-DE" sz="1400" dirty="0" err="1">
                <a:latin typeface="Calibiri"/>
              </a:rPr>
              <a:t>clarify</a:t>
            </a:r>
            <a:r>
              <a:rPr lang="de-DE" sz="1400" dirty="0">
                <a:latin typeface="Calibiri"/>
              </a:rPr>
              <a:t> </a:t>
            </a:r>
            <a:r>
              <a:rPr lang="de-DE" sz="1400" dirty="0" err="1">
                <a:latin typeface="Calibiri"/>
              </a:rPr>
              <a:t>with</a:t>
            </a:r>
            <a:r>
              <a:rPr lang="de-DE" sz="1400" dirty="0">
                <a:latin typeface="Calibiri"/>
              </a:rPr>
              <a:t> Harman </a:t>
            </a:r>
            <a:r>
              <a:rPr lang="de-DE" sz="1400" dirty="0" err="1">
                <a:latin typeface="Calibiri"/>
              </a:rPr>
              <a:t>if</a:t>
            </a:r>
            <a:r>
              <a:rPr lang="de-DE" sz="1400" dirty="0">
                <a:latin typeface="Calibiri"/>
              </a:rPr>
              <a:t> </a:t>
            </a:r>
            <a:r>
              <a:rPr lang="de-DE" sz="1400" dirty="0" err="1">
                <a:latin typeface="Calibiri"/>
              </a:rPr>
              <a:t>they</a:t>
            </a:r>
            <a:r>
              <a:rPr lang="de-DE" sz="1400" dirty="0">
                <a:latin typeface="Calibiri"/>
              </a:rPr>
              <a:t> </a:t>
            </a:r>
            <a:r>
              <a:rPr lang="de-DE" sz="1400" dirty="0" err="1">
                <a:latin typeface="Calibiri"/>
              </a:rPr>
              <a:t>are</a:t>
            </a:r>
            <a:r>
              <a:rPr lang="de-DE" sz="1400" dirty="0">
                <a:latin typeface="Calibiri"/>
              </a:rPr>
              <a:t> </a:t>
            </a:r>
            <a:r>
              <a:rPr lang="de-DE" sz="1400" dirty="0" err="1">
                <a:latin typeface="Calibiri"/>
              </a:rPr>
              <a:t>willing</a:t>
            </a:r>
            <a:r>
              <a:rPr lang="de-DE" sz="1400" dirty="0">
                <a:latin typeface="Calibiri"/>
              </a:rPr>
              <a:t> </a:t>
            </a:r>
            <a:r>
              <a:rPr lang="de-DE" sz="1400" dirty="0" err="1">
                <a:latin typeface="Calibiri"/>
              </a:rPr>
              <a:t>to</a:t>
            </a:r>
            <a:r>
              <a:rPr lang="de-DE" sz="1400" dirty="0">
                <a:latin typeface="Calibiri"/>
              </a:rPr>
              <a:t> </a:t>
            </a:r>
            <a:r>
              <a:rPr lang="de-DE" sz="1400" dirty="0" err="1">
                <a:latin typeface="Calibiri"/>
              </a:rPr>
              <a:t>contribute</a:t>
            </a:r>
            <a:r>
              <a:rPr lang="de-DE" sz="1400" dirty="0">
                <a:latin typeface="Calibiri"/>
              </a:rPr>
              <a:t> </a:t>
            </a:r>
            <a:r>
              <a:rPr lang="de-DE" sz="1400" dirty="0" err="1">
                <a:latin typeface="Calibiri"/>
              </a:rPr>
              <a:t>to</a:t>
            </a:r>
            <a:r>
              <a:rPr lang="de-DE" sz="1400" dirty="0">
                <a:latin typeface="Calibiri"/>
              </a:rPr>
              <a:t> COVESA </a:t>
            </a:r>
            <a:r>
              <a:rPr lang="de-DE" sz="1400" dirty="0" err="1">
                <a:latin typeface="Calibiri"/>
              </a:rPr>
              <a:t>app</a:t>
            </a:r>
            <a:r>
              <a:rPr lang="de-DE" sz="1400" dirty="0">
                <a:latin typeface="Calibiri"/>
              </a:rPr>
              <a:t> </a:t>
            </a:r>
            <a:r>
              <a:rPr lang="de-DE" sz="1400" dirty="0" err="1">
                <a:latin typeface="Calibiri"/>
              </a:rPr>
              <a:t>developer</a:t>
            </a:r>
            <a:r>
              <a:rPr lang="de-DE" sz="1400" dirty="0">
                <a:latin typeface="Calibiri"/>
              </a:rPr>
              <a:t> </a:t>
            </a:r>
            <a:r>
              <a:rPr lang="de-DE" sz="1400" dirty="0" err="1">
                <a:latin typeface="Calibiri"/>
              </a:rPr>
              <a:t>documentation</a:t>
            </a:r>
            <a:endParaRPr lang="de-DE" sz="1400" dirty="0">
              <a:latin typeface="Calibiri"/>
            </a:endParaRPr>
          </a:p>
          <a:p>
            <a:r>
              <a:rPr lang="de-DE" sz="1400" dirty="0" err="1">
                <a:latin typeface="Calibiri"/>
              </a:rPr>
              <a:t>Longterm</a:t>
            </a:r>
            <a:r>
              <a:rPr lang="de-DE" sz="1400" dirty="0">
                <a:latin typeface="Calibiri"/>
              </a:rPr>
              <a:t> </a:t>
            </a:r>
            <a:r>
              <a:rPr lang="de-DE" sz="1400" dirty="0" err="1">
                <a:latin typeface="Calibiri"/>
              </a:rPr>
              <a:t>goal</a:t>
            </a:r>
            <a:r>
              <a:rPr lang="de-DE" sz="1400" dirty="0">
                <a:latin typeface="Calibiri"/>
              </a:rPr>
              <a:t> </a:t>
            </a:r>
            <a:r>
              <a:rPr lang="de-DE" sz="1400" dirty="0" err="1">
                <a:latin typeface="Calibiri"/>
              </a:rPr>
              <a:t>to</a:t>
            </a:r>
            <a:r>
              <a:rPr lang="de-DE" sz="1400" dirty="0">
                <a:latin typeface="Calibiri"/>
              </a:rPr>
              <a:t> </a:t>
            </a:r>
            <a:r>
              <a:rPr lang="de-DE" sz="1400" dirty="0" err="1">
                <a:latin typeface="Calibiri"/>
              </a:rPr>
              <a:t>have</a:t>
            </a:r>
            <a:r>
              <a:rPr lang="de-DE" sz="1400" dirty="0">
                <a:latin typeface="Calibiri"/>
              </a:rPr>
              <a:t> </a:t>
            </a:r>
            <a:r>
              <a:rPr lang="de-DE" sz="1400" dirty="0" err="1">
                <a:latin typeface="Calibiri"/>
              </a:rPr>
              <a:t>reference</a:t>
            </a:r>
            <a:r>
              <a:rPr lang="de-DE" sz="1400" dirty="0">
                <a:latin typeface="Calibiri"/>
              </a:rPr>
              <a:t> </a:t>
            </a:r>
            <a:r>
              <a:rPr lang="de-DE" sz="1400" dirty="0" err="1">
                <a:latin typeface="Calibiri"/>
              </a:rPr>
              <a:t>app</a:t>
            </a:r>
            <a:r>
              <a:rPr lang="de-DE" sz="1400" dirty="0">
                <a:latin typeface="Calibiri"/>
              </a:rPr>
              <a:t> </a:t>
            </a:r>
            <a:r>
              <a:rPr lang="de-DE" sz="1400" dirty="0" err="1">
                <a:latin typeface="Calibiri"/>
              </a:rPr>
              <a:t>everyone</a:t>
            </a:r>
            <a:r>
              <a:rPr lang="de-DE" sz="1400" dirty="0">
                <a:latin typeface="Calibiri"/>
              </a:rPr>
              <a:t> </a:t>
            </a:r>
            <a:r>
              <a:rPr lang="de-DE" sz="1400" dirty="0" err="1">
                <a:latin typeface="Calibiri"/>
              </a:rPr>
              <a:t>contributes</a:t>
            </a:r>
            <a:r>
              <a:rPr lang="de-DE" sz="1400" dirty="0">
                <a:latin typeface="Calibiri"/>
              </a:rPr>
              <a:t> </a:t>
            </a:r>
            <a:r>
              <a:rPr lang="de-DE" sz="1400" dirty="0" err="1">
                <a:latin typeface="Calibiri"/>
              </a:rPr>
              <a:t>to</a:t>
            </a:r>
            <a:r>
              <a:rPr lang="de-DE" sz="1400" dirty="0">
                <a:latin typeface="Calibiri"/>
              </a:rPr>
              <a:t> (</a:t>
            </a:r>
            <a:r>
              <a:rPr lang="de-DE" sz="1400" dirty="0" err="1">
                <a:latin typeface="Calibiri"/>
              </a:rPr>
              <a:t>displaying</a:t>
            </a:r>
            <a:r>
              <a:rPr lang="de-DE" sz="1400" dirty="0">
                <a:latin typeface="Calibiri"/>
              </a:rPr>
              <a:t> </a:t>
            </a:r>
            <a:r>
              <a:rPr lang="de-DE" sz="1400" dirty="0" err="1">
                <a:latin typeface="Calibiri"/>
              </a:rPr>
              <a:t>camera</a:t>
            </a:r>
            <a:r>
              <a:rPr lang="de-DE" sz="1400" dirty="0">
                <a:latin typeface="Calibiri"/>
              </a:rPr>
              <a:t>, </a:t>
            </a:r>
            <a:r>
              <a:rPr lang="de-DE" sz="1400" dirty="0" err="1">
                <a:latin typeface="Calibiri"/>
              </a:rPr>
              <a:t>playing</a:t>
            </a:r>
            <a:r>
              <a:rPr lang="de-DE" sz="1400" dirty="0">
                <a:latin typeface="Calibiri"/>
              </a:rPr>
              <a:t> </a:t>
            </a:r>
            <a:r>
              <a:rPr lang="de-DE" sz="1400" dirty="0" err="1">
                <a:latin typeface="Calibiri"/>
              </a:rPr>
              <a:t>sound</a:t>
            </a:r>
            <a:r>
              <a:rPr lang="de-DE" sz="1400" dirty="0">
                <a:latin typeface="Calibiri"/>
              </a:rPr>
              <a:t>, send </a:t>
            </a:r>
            <a:r>
              <a:rPr lang="de-DE" sz="1400" dirty="0" err="1">
                <a:latin typeface="Calibiri"/>
              </a:rPr>
              <a:t>notification</a:t>
            </a:r>
            <a:r>
              <a:rPr lang="de-DE" sz="1400" dirty="0">
                <a:latin typeface="Calibiri"/>
              </a:rPr>
              <a:t>, etc.)</a:t>
            </a:r>
            <a:br>
              <a:rPr lang="de-DE" sz="1400" dirty="0">
                <a:latin typeface="Calibiri"/>
              </a:rPr>
            </a:br>
            <a:r>
              <a:rPr lang="de-DE" sz="1400" dirty="0">
                <a:latin typeface="Calibiri"/>
                <a:sym typeface="Wingdings" panose="05000000000000000000" pitchFamily="2" charset="2"/>
              </a:rPr>
              <a:t> </a:t>
            </a:r>
            <a:r>
              <a:rPr lang="de-DE" sz="1400" dirty="0" err="1">
                <a:latin typeface="Calibiri"/>
              </a:rPr>
              <a:t>There</a:t>
            </a:r>
            <a:r>
              <a:rPr lang="de-DE" sz="1400" dirty="0">
                <a:latin typeface="Calibiri"/>
              </a:rPr>
              <a:t> </a:t>
            </a:r>
            <a:r>
              <a:rPr lang="de-DE" sz="1400" dirty="0" err="1">
                <a:latin typeface="Calibiri"/>
              </a:rPr>
              <a:t>is</a:t>
            </a:r>
            <a:r>
              <a:rPr lang="de-DE" sz="1400" dirty="0">
                <a:latin typeface="Calibiri"/>
              </a:rPr>
              <a:t> potential </a:t>
            </a:r>
            <a:r>
              <a:rPr lang="de-DE" sz="1400" dirty="0" err="1">
                <a:latin typeface="Calibiri"/>
              </a:rPr>
              <a:t>to</a:t>
            </a:r>
            <a:r>
              <a:rPr lang="de-DE" sz="1400" dirty="0">
                <a:latin typeface="Calibiri"/>
              </a:rPr>
              <a:t> </a:t>
            </a:r>
            <a:r>
              <a:rPr lang="de-DE" sz="1400" dirty="0" err="1">
                <a:latin typeface="Calibiri"/>
              </a:rPr>
              <a:t>refer</a:t>
            </a:r>
            <a:r>
              <a:rPr lang="de-DE" sz="1400" dirty="0">
                <a:latin typeface="Calibiri"/>
              </a:rPr>
              <a:t> </a:t>
            </a:r>
            <a:r>
              <a:rPr lang="de-DE" sz="1400" dirty="0" err="1">
                <a:latin typeface="Calibiri"/>
              </a:rPr>
              <a:t>to</a:t>
            </a:r>
            <a:r>
              <a:rPr lang="de-DE" sz="1400" dirty="0">
                <a:latin typeface="Calibiri"/>
              </a:rPr>
              <a:t> Google </a:t>
            </a:r>
            <a:r>
              <a:rPr lang="de-DE" sz="1400" dirty="0" err="1">
                <a:latin typeface="Calibiri"/>
              </a:rPr>
              <a:t>reference</a:t>
            </a:r>
            <a:r>
              <a:rPr lang="de-DE" sz="1400" dirty="0">
                <a:latin typeface="Calibiri"/>
              </a:rPr>
              <a:t> </a:t>
            </a:r>
            <a:r>
              <a:rPr lang="de-DE" sz="1400" dirty="0" err="1">
                <a:latin typeface="Calibiri"/>
              </a:rPr>
              <a:t>applications</a:t>
            </a:r>
            <a:r>
              <a:rPr lang="de-DE" sz="1400" dirty="0">
                <a:latin typeface="Calibiri"/>
              </a:rPr>
              <a:t> </a:t>
            </a:r>
            <a:r>
              <a:rPr lang="de-DE" sz="1400" dirty="0" err="1">
                <a:latin typeface="Calibiri"/>
              </a:rPr>
              <a:t>or</a:t>
            </a:r>
            <a:r>
              <a:rPr lang="de-DE" sz="1400" dirty="0">
                <a:latin typeface="Calibiri"/>
              </a:rPr>
              <a:t> open source </a:t>
            </a:r>
            <a:r>
              <a:rPr lang="de-DE" sz="1400" dirty="0" err="1">
                <a:latin typeface="Calibiri"/>
              </a:rPr>
              <a:t>applications</a:t>
            </a:r>
            <a:r>
              <a:rPr lang="de-DE" sz="1400" dirty="0">
                <a:latin typeface="Calibiri"/>
              </a:rPr>
              <a:t> </a:t>
            </a:r>
            <a:r>
              <a:rPr lang="de-DE" sz="1400" dirty="0" err="1">
                <a:latin typeface="Calibiri"/>
              </a:rPr>
              <a:t>built</a:t>
            </a:r>
            <a:r>
              <a:rPr lang="de-DE" sz="1400" dirty="0">
                <a:latin typeface="Calibiri"/>
              </a:rPr>
              <a:t> </a:t>
            </a:r>
            <a:r>
              <a:rPr lang="de-DE" sz="1400" dirty="0" err="1">
                <a:latin typeface="Calibiri"/>
              </a:rPr>
              <a:t>for</a:t>
            </a:r>
            <a:r>
              <a:rPr lang="de-DE" sz="1400" dirty="0">
                <a:latin typeface="Calibiri"/>
              </a:rPr>
              <a:t> Android Automotive  such </a:t>
            </a:r>
            <a:r>
              <a:rPr lang="de-DE" sz="1400" dirty="0" err="1">
                <a:latin typeface="Calibiri"/>
              </a:rPr>
              <a:t>as</a:t>
            </a:r>
            <a:r>
              <a:rPr lang="de-DE" sz="1400" dirty="0">
                <a:latin typeface="Calibiri"/>
              </a:rPr>
              <a:t> </a:t>
            </a:r>
            <a:r>
              <a:rPr lang="de-DE" sz="1400" dirty="0" err="1">
                <a:latin typeface="Calibiri"/>
                <a:hlinkClick r:id="rId2">
                  <a:extLst>
                    <a:ext uri="{A12FA001-AC4F-418D-AE19-62706E023703}">
                      <ahyp:hlinkClr xmlns:ahyp="http://schemas.microsoft.com/office/drawing/2018/hyperlinkcolor" val="tx"/>
                    </a:ext>
                  </a:extLst>
                </a:hlinkClick>
              </a:rPr>
              <a:t>EVMap</a:t>
            </a:r>
            <a:endParaRPr lang="de-DE" sz="1400" dirty="0">
              <a:latin typeface="Calibiri"/>
            </a:endParaRPr>
          </a:p>
        </p:txBody>
      </p:sp>
      <p:sp>
        <p:nvSpPr>
          <p:cNvPr id="3" name="Titel 2">
            <a:extLst>
              <a:ext uri="{FF2B5EF4-FFF2-40B4-BE49-F238E27FC236}">
                <a16:creationId xmlns:a16="http://schemas.microsoft.com/office/drawing/2014/main" id="{31351212-582E-DD46-A5EA-AD8AFC72481A}"/>
              </a:ext>
            </a:extLst>
          </p:cNvPr>
          <p:cNvSpPr>
            <a:spLocks noGrp="1"/>
          </p:cNvSpPr>
          <p:nvPr>
            <p:ph type="title"/>
          </p:nvPr>
        </p:nvSpPr>
        <p:spPr/>
        <p:txBody>
          <a:bodyPr/>
          <a:lstStyle/>
          <a:p>
            <a:r>
              <a:rPr lang="en-US" dirty="0">
                <a:latin typeface="Calibiri"/>
              </a:rPr>
              <a:t>Best practices: Automotive </a:t>
            </a:r>
            <a:r>
              <a:rPr lang="en-US" dirty="0" err="1">
                <a:latin typeface="Calibiri"/>
              </a:rPr>
              <a:t>aosp</a:t>
            </a:r>
            <a:r>
              <a:rPr lang="en-US" dirty="0">
                <a:latin typeface="Calibiri"/>
              </a:rPr>
              <a:t> app development.</a:t>
            </a:r>
            <a:endParaRPr lang="de-DE" dirty="0"/>
          </a:p>
        </p:txBody>
      </p:sp>
      <p:sp>
        <p:nvSpPr>
          <p:cNvPr id="4" name="Rechteck 3">
            <a:extLst>
              <a:ext uri="{FF2B5EF4-FFF2-40B4-BE49-F238E27FC236}">
                <a16:creationId xmlns:a16="http://schemas.microsoft.com/office/drawing/2014/main" id="{93BEDF8B-B57D-C19C-B4BA-4B12BFE1DB30}"/>
              </a:ext>
            </a:extLst>
          </p:cNvPr>
          <p:cNvSpPr/>
          <p:nvPr/>
        </p:nvSpPr>
        <p:spPr>
          <a:xfrm rot="1272258">
            <a:off x="10684871" y="305639"/>
            <a:ext cx="1410789" cy="505018"/>
          </a:xfrm>
          <a:prstGeom prst="rect">
            <a:avLst/>
          </a:prstGeom>
          <a:solidFill>
            <a:schemeClr val="tx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de-DE" sz="1400" dirty="0" err="1">
                <a:solidFill>
                  <a:schemeClr val="bg1"/>
                </a:solidFill>
                <a:latin typeface="Calibiri"/>
              </a:rPr>
              <a:t>Jointly</a:t>
            </a:r>
            <a:r>
              <a:rPr lang="de-DE" sz="1400" dirty="0">
                <a:solidFill>
                  <a:schemeClr val="bg1"/>
                </a:solidFill>
                <a:latin typeface="Calibiri"/>
              </a:rPr>
              <a:t> </a:t>
            </a:r>
            <a:r>
              <a:rPr lang="de-DE" sz="1400" dirty="0" err="1">
                <a:solidFill>
                  <a:schemeClr val="bg1"/>
                </a:solidFill>
                <a:latin typeface="Calibiri"/>
              </a:rPr>
              <a:t>collected</a:t>
            </a:r>
            <a:endParaRPr lang="de-DE" sz="1400" dirty="0">
              <a:solidFill>
                <a:schemeClr val="bg1"/>
              </a:solidFill>
              <a:latin typeface="Calibiri"/>
            </a:endParaRPr>
          </a:p>
        </p:txBody>
      </p:sp>
    </p:spTree>
    <p:extLst>
      <p:ext uri="{BB962C8B-B14F-4D97-AF65-F5344CB8AC3E}">
        <p14:creationId xmlns:p14="http://schemas.microsoft.com/office/powerpoint/2010/main" val="22812644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355983" y="2387077"/>
            <a:ext cx="6640129" cy="570516"/>
          </a:xfrm>
          <a:prstGeom prst="rect">
            <a:avLst/>
          </a:prstGeom>
          <a:noFill/>
          <a:ln>
            <a:noFill/>
          </a:ln>
        </p:spPr>
        <p:txBody>
          <a:bodyPr spcFirstLastPara="1" wrap="square" lIns="91425" tIns="45700" rIns="91425" bIns="45700" anchor="t" anchorCtr="0">
            <a:normAutofit fontScale="90000"/>
          </a:bodyPr>
          <a:lstStyle/>
          <a:p>
            <a:pPr>
              <a:buSzPct val="100000"/>
            </a:pPr>
            <a:r>
              <a:rPr lang="en-US" b="0" dirty="0"/>
              <a:t>AUTOMOTIVE AOSP ECOSYSTEM </a:t>
            </a:r>
            <a:br>
              <a:rPr lang="en-US" b="0" dirty="0"/>
            </a:br>
            <a:r>
              <a:rPr lang="en-US" b="0" dirty="0"/>
              <a:t>AND RISKS OF FRAGMENTATION</a:t>
            </a:r>
          </a:p>
        </p:txBody>
      </p:sp>
      <p:sp>
        <p:nvSpPr>
          <p:cNvPr id="80" name="Google Shape;80;p1"/>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r>
              <a:rPr lang="en-US" dirty="0"/>
              <a:t>José Freitas, Faurecia </a:t>
            </a:r>
            <a:r>
              <a:rPr lang="en-US" dirty="0" err="1"/>
              <a:t>Aptoide</a:t>
            </a:r>
            <a:endParaRPr lang="en-US" dirty="0"/>
          </a:p>
        </p:txBody>
      </p:sp>
      <p:sp>
        <p:nvSpPr>
          <p:cNvPr id="3" name="Textplatzhalter 2">
            <a:extLst>
              <a:ext uri="{FF2B5EF4-FFF2-40B4-BE49-F238E27FC236}">
                <a16:creationId xmlns:a16="http://schemas.microsoft.com/office/drawing/2014/main" id="{28556151-9BFF-A48B-44BD-20988F797A45}"/>
              </a:ext>
            </a:extLst>
          </p:cNvPr>
          <p:cNvSpPr>
            <a:spLocks noGrp="1"/>
          </p:cNvSpPr>
          <p:nvPr>
            <p:ph type="body" idx="2"/>
          </p:nvPr>
        </p:nvSpPr>
        <p:spPr/>
        <p:txBody>
          <a:bodyPr>
            <a:normAutofit lnSpcReduction="10000"/>
          </a:bodyPr>
          <a:lstStyle/>
          <a:p>
            <a:endParaRPr lang="de-DE"/>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4D4B66A-CC99-3982-CEDC-1623589B7DD3}"/>
              </a:ext>
            </a:extLst>
          </p:cNvPr>
          <p:cNvSpPr>
            <a:spLocks noGrp="1"/>
          </p:cNvSpPr>
          <p:nvPr>
            <p:ph type="title"/>
          </p:nvPr>
        </p:nvSpPr>
        <p:spPr/>
        <p:txBody>
          <a:bodyPr/>
          <a:lstStyle/>
          <a:p>
            <a:r>
              <a:rPr lang="en-GB" dirty="0"/>
              <a:t>Agenda</a:t>
            </a:r>
          </a:p>
        </p:txBody>
      </p:sp>
      <p:sp>
        <p:nvSpPr>
          <p:cNvPr id="7" name="Text Placeholder 6">
            <a:extLst>
              <a:ext uri="{FF2B5EF4-FFF2-40B4-BE49-F238E27FC236}">
                <a16:creationId xmlns:a16="http://schemas.microsoft.com/office/drawing/2014/main" id="{0D3B7CBF-BB93-B913-DD0D-63E812A7C6BB}"/>
              </a:ext>
            </a:extLst>
          </p:cNvPr>
          <p:cNvSpPr>
            <a:spLocks noGrp="1"/>
          </p:cNvSpPr>
          <p:nvPr>
            <p:ph type="body" idx="1"/>
          </p:nvPr>
        </p:nvSpPr>
        <p:spPr>
          <a:xfrm>
            <a:off x="334963" y="1220432"/>
            <a:ext cx="10166350" cy="4285459"/>
          </a:xfrm>
        </p:spPr>
        <p:txBody>
          <a:bodyPr>
            <a:normAutofit/>
          </a:bodyPr>
          <a:lstStyle/>
          <a:p>
            <a:pPr marL="558800" indent="-457200">
              <a:buFont typeface="+mj-lt"/>
              <a:buAutoNum type="arabicPeriod"/>
            </a:pPr>
            <a:r>
              <a:rPr lang="en-GB" sz="2800" dirty="0"/>
              <a:t>Automotive AOSP vs Cars with Google Built-in (Ecosystem differences)</a:t>
            </a:r>
          </a:p>
          <a:p>
            <a:pPr marL="558800" indent="-457200">
              <a:buFont typeface="+mj-lt"/>
              <a:buAutoNum type="arabicPeriod"/>
            </a:pPr>
            <a:r>
              <a:rPr lang="en-GB" sz="2800" dirty="0"/>
              <a:t>Android for Cars: Categories of Apps and Risks of Fragmentation</a:t>
            </a:r>
          </a:p>
          <a:p>
            <a:pPr marL="558800" indent="-457200">
              <a:buFont typeface="+mj-lt"/>
              <a:buAutoNum type="arabicPeriod"/>
            </a:pPr>
            <a:r>
              <a:rPr lang="en-GB" sz="2800" dirty="0"/>
              <a:t>Cars App Library and Automotive App Host</a:t>
            </a:r>
          </a:p>
          <a:p>
            <a:pPr marL="558800" indent="-457200">
              <a:buFont typeface="+mj-lt"/>
              <a:buAutoNum type="arabicPeriod"/>
            </a:pPr>
            <a:r>
              <a:rPr lang="en-GB" sz="2800" dirty="0"/>
              <a:t>Communication Apps</a:t>
            </a:r>
          </a:p>
          <a:p>
            <a:pPr marL="558800" indent="-457200">
              <a:buFont typeface="+mj-lt"/>
              <a:buAutoNum type="arabicPeriod"/>
            </a:pPr>
            <a:r>
              <a:rPr lang="en-GB" sz="2800" dirty="0"/>
              <a:t>Key Takeaways</a:t>
            </a:r>
          </a:p>
          <a:p>
            <a:pPr marL="558800" indent="-457200">
              <a:buFont typeface="+mj-lt"/>
              <a:buAutoNum type="arabicPeriod"/>
            </a:pPr>
            <a:endParaRPr lang="en-GB" sz="2800" dirty="0"/>
          </a:p>
        </p:txBody>
      </p:sp>
      <p:sp>
        <p:nvSpPr>
          <p:cNvPr id="3" name="TextBox 2">
            <a:extLst>
              <a:ext uri="{FF2B5EF4-FFF2-40B4-BE49-F238E27FC236}">
                <a16:creationId xmlns:a16="http://schemas.microsoft.com/office/drawing/2014/main" id="{A476337B-DF1B-5844-88DC-2E0095D9CC0F}"/>
              </a:ext>
            </a:extLst>
          </p:cNvPr>
          <p:cNvSpPr txBox="1"/>
          <p:nvPr/>
        </p:nvSpPr>
        <p:spPr>
          <a:xfrm>
            <a:off x="25814" y="6487268"/>
            <a:ext cx="3162435"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1" u="none" strike="noStrike" kern="0" cap="none" spc="0" normalizeH="0" baseline="0" noProof="0" dirty="0">
                <a:ln>
                  <a:noFill/>
                </a:ln>
                <a:solidFill>
                  <a:srgbClr val="202124"/>
                </a:solidFill>
                <a:effectLst/>
                <a:uLnTx/>
                <a:uFillTx/>
                <a:latin typeface="Roboto" panose="02000000000000000000" pitchFamily="2" charset="0"/>
                <a:cs typeface="Arial"/>
                <a:sym typeface="Arial"/>
              </a:rPr>
              <a:t>Android is a trademark of Google LLC.</a:t>
            </a:r>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8" name="Rechteck 7">
            <a:extLst>
              <a:ext uri="{FF2B5EF4-FFF2-40B4-BE49-F238E27FC236}">
                <a16:creationId xmlns:a16="http://schemas.microsoft.com/office/drawing/2014/main" id="{5E146395-3C44-C719-F706-5647DA5EFCE3}"/>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9" name="Foliennummernplatzhalter 8">
            <a:extLst>
              <a:ext uri="{FF2B5EF4-FFF2-40B4-BE49-F238E27FC236}">
                <a16:creationId xmlns:a16="http://schemas.microsoft.com/office/drawing/2014/main" id="{7DC872E4-F202-CDB7-ECB9-967CAD92EB43}"/>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34</a:t>
            </a:fld>
            <a:endParaRPr b="0">
              <a:solidFill>
                <a:srgbClr val="888888"/>
              </a:solidFill>
            </a:endParaRPr>
          </a:p>
        </p:txBody>
      </p:sp>
    </p:spTree>
    <p:extLst>
      <p:ext uri="{BB962C8B-B14F-4D97-AF65-F5344CB8AC3E}">
        <p14:creationId xmlns:p14="http://schemas.microsoft.com/office/powerpoint/2010/main" val="25297447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8D6973-EE87-9C16-7240-4B74038FEBAC}"/>
              </a:ext>
            </a:extLst>
          </p:cNvPr>
          <p:cNvSpPr>
            <a:spLocks noGrp="1"/>
          </p:cNvSpPr>
          <p:nvPr>
            <p:ph type="title"/>
          </p:nvPr>
        </p:nvSpPr>
        <p:spPr>
          <a:xfrm>
            <a:off x="2928257" y="2882687"/>
            <a:ext cx="8394680" cy="591316"/>
          </a:xfrm>
        </p:spPr>
        <p:txBody>
          <a:bodyPr>
            <a:normAutofit fontScale="90000"/>
          </a:bodyPr>
          <a:lstStyle/>
          <a:p>
            <a:r>
              <a:rPr lang="en-GB" dirty="0"/>
              <a:t>Automotive AOSP vs Cars with Google Built-in (Ecosystem differences)</a:t>
            </a:r>
          </a:p>
        </p:txBody>
      </p:sp>
      <p:sp>
        <p:nvSpPr>
          <p:cNvPr id="3" name="Rechteck 2">
            <a:extLst>
              <a:ext uri="{FF2B5EF4-FFF2-40B4-BE49-F238E27FC236}">
                <a16:creationId xmlns:a16="http://schemas.microsoft.com/office/drawing/2014/main" id="{82B35869-09D4-965C-5DD9-FED8351BBCBA}"/>
              </a:ext>
            </a:extLst>
          </p:cNvPr>
          <p:cNvSpPr/>
          <p:nvPr/>
        </p:nvSpPr>
        <p:spPr>
          <a:xfrm rot="1272258">
            <a:off x="10648363" y="307514"/>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4" name="Foliennummernplatzhalter 3">
            <a:extLst>
              <a:ext uri="{FF2B5EF4-FFF2-40B4-BE49-F238E27FC236}">
                <a16:creationId xmlns:a16="http://schemas.microsoft.com/office/drawing/2014/main" id="{069E518C-21EB-F29A-FE4E-7360DD438D92}"/>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35</a:t>
            </a:fld>
            <a:endParaRPr b="0">
              <a:solidFill>
                <a:srgbClr val="888888"/>
              </a:solidFill>
            </a:endParaRPr>
          </a:p>
        </p:txBody>
      </p:sp>
    </p:spTree>
    <p:extLst>
      <p:ext uri="{BB962C8B-B14F-4D97-AF65-F5344CB8AC3E}">
        <p14:creationId xmlns:p14="http://schemas.microsoft.com/office/powerpoint/2010/main" val="20677997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0AC43A07-7155-D5AC-00F6-17965F88C4DE}"/>
              </a:ext>
            </a:extLst>
          </p:cNvPr>
          <p:cNvSpPr>
            <a:spLocks noGrp="1"/>
          </p:cNvSpPr>
          <p:nvPr>
            <p:ph type="title"/>
          </p:nvPr>
        </p:nvSpPr>
        <p:spPr/>
        <p:txBody>
          <a:bodyPr/>
          <a:lstStyle/>
          <a:p>
            <a:r>
              <a:rPr lang="en-GB" dirty="0"/>
              <a:t>Automotive AOSP</a:t>
            </a:r>
          </a:p>
        </p:txBody>
      </p:sp>
      <p:sp>
        <p:nvSpPr>
          <p:cNvPr id="11" name="Text Placeholder 10">
            <a:extLst>
              <a:ext uri="{FF2B5EF4-FFF2-40B4-BE49-F238E27FC236}">
                <a16:creationId xmlns:a16="http://schemas.microsoft.com/office/drawing/2014/main" id="{CF29C83E-57E1-D8DC-7C1F-A9F102FAE568}"/>
              </a:ext>
            </a:extLst>
          </p:cNvPr>
          <p:cNvSpPr>
            <a:spLocks noGrp="1"/>
          </p:cNvSpPr>
          <p:nvPr>
            <p:ph type="body" idx="1"/>
          </p:nvPr>
        </p:nvSpPr>
        <p:spPr>
          <a:xfrm>
            <a:off x="334962" y="1220432"/>
            <a:ext cx="7666038" cy="4808153"/>
          </a:xfrm>
        </p:spPr>
        <p:txBody>
          <a:bodyPr>
            <a:normAutofit fontScale="92500"/>
          </a:bodyPr>
          <a:lstStyle/>
          <a:p>
            <a:r>
              <a:rPr lang="en-GB" sz="2000" b="0" dirty="0">
                <a:solidFill>
                  <a:srgbClr val="202124"/>
                </a:solidFill>
                <a:effectLst/>
                <a:latin typeface="Roboto" panose="02000000000000000000" pitchFamily="2" charset="0"/>
              </a:rPr>
              <a:t>Automotive AOSP (a.k.a. “Android Automotive”, or Android Automotive OS) is open source</a:t>
            </a:r>
          </a:p>
          <a:p>
            <a:r>
              <a:rPr lang="en-GB" sz="2000" b="1" i="1" dirty="0">
                <a:solidFill>
                  <a:srgbClr val="202124"/>
                </a:solidFill>
                <a:effectLst/>
                <a:latin typeface="Roboto" panose="02000000000000000000" pitchFamily="2" charset="0"/>
              </a:rPr>
              <a:t>“Android Automotive is Android”</a:t>
            </a:r>
            <a:r>
              <a:rPr lang="en-GB" i="1" dirty="0">
                <a:solidFill>
                  <a:srgbClr val="202124"/>
                </a:solidFill>
                <a:latin typeface="Roboto" panose="02000000000000000000" pitchFamily="2" charset="0"/>
              </a:rPr>
              <a:t>:</a:t>
            </a:r>
            <a:r>
              <a:rPr lang="en-GB" sz="2000" b="0" i="1" dirty="0">
                <a:solidFill>
                  <a:srgbClr val="202124"/>
                </a:solidFill>
                <a:effectLst/>
                <a:latin typeface="Roboto" panose="02000000000000000000" pitchFamily="2" charset="0"/>
              </a:rPr>
              <a:t> “Android Automotive is not a fork or parallel development of Android.”</a:t>
            </a:r>
          </a:p>
          <a:p>
            <a:r>
              <a:rPr lang="en-GB" b="1" i="1" dirty="0">
                <a:solidFill>
                  <a:srgbClr val="202124"/>
                </a:solidFill>
                <a:effectLst/>
                <a:latin typeface="Roboto" panose="02000000000000000000" pitchFamily="2" charset="0"/>
              </a:rPr>
              <a:t>“Android Automotive extends Android”</a:t>
            </a:r>
            <a:r>
              <a:rPr lang="en-GB" i="1" dirty="0">
                <a:solidFill>
                  <a:srgbClr val="202124"/>
                </a:solidFill>
                <a:latin typeface="Roboto" panose="02000000000000000000" pitchFamily="2" charset="0"/>
              </a:rPr>
              <a:t>:</a:t>
            </a:r>
            <a:r>
              <a:rPr lang="en-GB" b="0" i="1" dirty="0">
                <a:solidFill>
                  <a:srgbClr val="202124"/>
                </a:solidFill>
                <a:effectLst/>
                <a:latin typeface="Roboto" panose="02000000000000000000" pitchFamily="2" charset="0"/>
              </a:rPr>
              <a:t> </a:t>
            </a:r>
            <a:r>
              <a:rPr lang="en-GB" i="1" dirty="0">
                <a:solidFill>
                  <a:srgbClr val="202124"/>
                </a:solidFill>
                <a:latin typeface="Roboto" panose="02000000000000000000" pitchFamily="2" charset="0"/>
              </a:rPr>
              <a:t>t</a:t>
            </a:r>
            <a:r>
              <a:rPr lang="en-GB" b="0" i="1" dirty="0">
                <a:solidFill>
                  <a:srgbClr val="202124"/>
                </a:solidFill>
                <a:effectLst/>
                <a:latin typeface="Roboto" panose="02000000000000000000" pitchFamily="2" charset="0"/>
              </a:rPr>
              <a:t>o add “support for automotive-specific requirements, features, and technologies.”</a:t>
            </a:r>
          </a:p>
          <a:p>
            <a:r>
              <a:rPr lang="en-GB" b="0" dirty="0"/>
              <a:t>Automotive AOSP </a:t>
            </a:r>
            <a:r>
              <a:rPr lang="en-GB" b="0" u="sng" dirty="0"/>
              <a:t>does not include Google Automotive Services (GAS)</a:t>
            </a:r>
            <a:endParaRPr lang="en-GB" i="1" u="sng" dirty="0">
              <a:solidFill>
                <a:srgbClr val="202124"/>
              </a:solidFill>
              <a:latin typeface="Roboto" panose="02000000000000000000" pitchFamily="2" charset="0"/>
            </a:endParaRPr>
          </a:p>
          <a:p>
            <a:pPr algn="l"/>
            <a:r>
              <a:rPr lang="en-GB" b="0" dirty="0"/>
              <a:t>OEMs using Automotive AOSP need to provide or source solutions for:</a:t>
            </a:r>
          </a:p>
          <a:p>
            <a:pPr lvl="1"/>
            <a:r>
              <a:rPr lang="en-GB" dirty="0"/>
              <a:t>Maps</a:t>
            </a:r>
          </a:p>
          <a:p>
            <a:pPr lvl="1"/>
            <a:r>
              <a:rPr lang="en-GB" dirty="0"/>
              <a:t>Voice Assistant</a:t>
            </a:r>
            <a:endParaRPr lang="en-GB" b="0" dirty="0"/>
          </a:p>
          <a:p>
            <a:pPr lvl="1"/>
            <a:r>
              <a:rPr lang="en-GB" b="0" dirty="0"/>
              <a:t>Apps distribution</a:t>
            </a:r>
          </a:p>
          <a:p>
            <a:pPr lvl="1"/>
            <a:r>
              <a:rPr lang="en-GB" dirty="0"/>
              <a:t>3</a:t>
            </a:r>
            <a:r>
              <a:rPr lang="en-GB" baseline="30000" dirty="0"/>
              <a:t>rd</a:t>
            </a:r>
            <a:r>
              <a:rPr lang="en-GB" dirty="0"/>
              <a:t> party apps features dependent on GAS (e.g. Google Pay, Automotive App Host  Maps rendering, etc.)</a:t>
            </a:r>
            <a:endParaRPr lang="en-GB" sz="2000" b="0" i="1" dirty="0">
              <a:solidFill>
                <a:srgbClr val="202124"/>
              </a:solidFill>
              <a:effectLst/>
              <a:latin typeface="Roboto" panose="02000000000000000000" pitchFamily="2" charset="0"/>
            </a:endParaRPr>
          </a:p>
          <a:p>
            <a:endParaRPr lang="en-GB" dirty="0"/>
          </a:p>
        </p:txBody>
      </p:sp>
      <p:pic>
        <p:nvPicPr>
          <p:cNvPr id="9" name="Picture 8" descr="A picture containing clipart, graphics, design, illustration&#10;&#10;Description automatically generated">
            <a:extLst>
              <a:ext uri="{FF2B5EF4-FFF2-40B4-BE49-F238E27FC236}">
                <a16:creationId xmlns:a16="http://schemas.microsoft.com/office/drawing/2014/main" id="{CF12EE10-F81A-7ED5-8D43-CCC6BDA0BAD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82076" y="1671616"/>
            <a:ext cx="2839947" cy="3180741"/>
          </a:xfrm>
          <a:prstGeom prst="rect">
            <a:avLst/>
          </a:prstGeom>
        </p:spPr>
      </p:pic>
      <p:sp>
        <p:nvSpPr>
          <p:cNvPr id="12" name="TextBox 11">
            <a:extLst>
              <a:ext uri="{FF2B5EF4-FFF2-40B4-BE49-F238E27FC236}">
                <a16:creationId xmlns:a16="http://schemas.microsoft.com/office/drawing/2014/main" id="{EB67860D-7CFC-EB80-D2BD-96C75D63B48C}"/>
              </a:ext>
            </a:extLst>
          </p:cNvPr>
          <p:cNvSpPr txBox="1"/>
          <p:nvPr/>
        </p:nvSpPr>
        <p:spPr>
          <a:xfrm>
            <a:off x="353302" y="6153745"/>
            <a:ext cx="8866598"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3"/>
              </a:rPr>
              <a:t>https://source.android.com/docs/devices/automotive/start/what_automotive</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13" name="TextBox 12">
            <a:extLst>
              <a:ext uri="{FF2B5EF4-FFF2-40B4-BE49-F238E27FC236}">
                <a16:creationId xmlns:a16="http://schemas.microsoft.com/office/drawing/2014/main" id="{A7A12C92-AF40-F053-1957-EC98ED53D20E}"/>
              </a:ext>
            </a:extLst>
          </p:cNvPr>
          <p:cNvSpPr txBox="1"/>
          <p:nvPr/>
        </p:nvSpPr>
        <p:spPr>
          <a:xfrm>
            <a:off x="353302" y="5872983"/>
            <a:ext cx="6096000"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4"/>
              </a:rPr>
              <a:t>https://developers.google.com/cars/design/automotive-os</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15" name="TextBox 14">
            <a:extLst>
              <a:ext uri="{FF2B5EF4-FFF2-40B4-BE49-F238E27FC236}">
                <a16:creationId xmlns:a16="http://schemas.microsoft.com/office/drawing/2014/main" id="{57F7BA07-F9FC-7B81-DBB1-D0D7820BF162}"/>
              </a:ext>
            </a:extLst>
          </p:cNvPr>
          <p:cNvSpPr txBox="1"/>
          <p:nvPr/>
        </p:nvSpPr>
        <p:spPr>
          <a:xfrm>
            <a:off x="8482076" y="5755653"/>
            <a:ext cx="3162435"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1" u="none" strike="noStrike" kern="0" cap="none" spc="0" normalizeH="0" baseline="0" noProof="0" dirty="0">
                <a:ln>
                  <a:noFill/>
                </a:ln>
                <a:solidFill>
                  <a:srgbClr val="202124"/>
                </a:solidFill>
                <a:effectLst/>
                <a:uLnTx/>
                <a:uFillTx/>
                <a:latin typeface="Roboto" panose="02000000000000000000" pitchFamily="2" charset="0"/>
                <a:cs typeface="Arial"/>
                <a:sym typeface="Arial"/>
              </a:rPr>
              <a:t>Android is a trademark of Google LLC.</a:t>
            </a:r>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6" name="TextBox 15">
            <a:extLst>
              <a:ext uri="{FF2B5EF4-FFF2-40B4-BE49-F238E27FC236}">
                <a16:creationId xmlns:a16="http://schemas.microsoft.com/office/drawing/2014/main" id="{48EDFD01-BDC4-1843-DC4F-C8074B63301E}"/>
              </a:ext>
            </a:extLst>
          </p:cNvPr>
          <p:cNvSpPr txBox="1"/>
          <p:nvPr/>
        </p:nvSpPr>
        <p:spPr>
          <a:xfrm>
            <a:off x="353302" y="6490839"/>
            <a:ext cx="7092593"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5"/>
              </a:rPr>
              <a:t>https://developer.android.com/training/cars/google-services</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2" name="Rechteck 1">
            <a:extLst>
              <a:ext uri="{FF2B5EF4-FFF2-40B4-BE49-F238E27FC236}">
                <a16:creationId xmlns:a16="http://schemas.microsoft.com/office/drawing/2014/main" id="{1563DD72-C9A9-5AEF-9B3F-B17C50922FDF}"/>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3" name="Foliennummernplatzhalter 2">
            <a:extLst>
              <a:ext uri="{FF2B5EF4-FFF2-40B4-BE49-F238E27FC236}">
                <a16:creationId xmlns:a16="http://schemas.microsoft.com/office/drawing/2014/main" id="{F4DFC4FE-1BE0-EA26-906A-FAC22E7539F8}"/>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36</a:t>
            </a:fld>
            <a:endParaRPr b="0">
              <a:solidFill>
                <a:srgbClr val="888888"/>
              </a:solidFill>
            </a:endParaRPr>
          </a:p>
        </p:txBody>
      </p:sp>
    </p:spTree>
    <p:extLst>
      <p:ext uri="{BB962C8B-B14F-4D97-AF65-F5344CB8AC3E}">
        <p14:creationId xmlns:p14="http://schemas.microsoft.com/office/powerpoint/2010/main" val="36460410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58BDA3E-8AB6-3091-0B67-3E7458E878F5}"/>
              </a:ext>
            </a:extLst>
          </p:cNvPr>
          <p:cNvSpPr>
            <a:spLocks noGrp="1"/>
          </p:cNvSpPr>
          <p:nvPr>
            <p:ph type="title"/>
          </p:nvPr>
        </p:nvSpPr>
        <p:spPr/>
        <p:txBody>
          <a:bodyPr/>
          <a:lstStyle/>
          <a:p>
            <a:r>
              <a:rPr lang="en-GB" dirty="0"/>
              <a:t>Automotive AOSP vs Cars with Google Built-in</a:t>
            </a:r>
          </a:p>
        </p:txBody>
      </p:sp>
      <p:pic>
        <p:nvPicPr>
          <p:cNvPr id="6" name="Picture 5" descr="A picture containing clipart, graphics, design, illustration&#10;&#10;Description automatically generated">
            <a:extLst>
              <a:ext uri="{FF2B5EF4-FFF2-40B4-BE49-F238E27FC236}">
                <a16:creationId xmlns:a16="http://schemas.microsoft.com/office/drawing/2014/main" id="{0E9E374B-CE28-C5FD-87F2-1426A36DAF2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95452" y="914629"/>
            <a:ext cx="803570" cy="900000"/>
          </a:xfrm>
          <a:prstGeom prst="rect">
            <a:avLst/>
          </a:prstGeom>
        </p:spPr>
      </p:pic>
      <p:sp>
        <p:nvSpPr>
          <p:cNvPr id="11" name="TextBox 10">
            <a:extLst>
              <a:ext uri="{FF2B5EF4-FFF2-40B4-BE49-F238E27FC236}">
                <a16:creationId xmlns:a16="http://schemas.microsoft.com/office/drawing/2014/main" id="{D40F7C39-AA7C-7162-5E71-0D070986D3A9}"/>
              </a:ext>
            </a:extLst>
          </p:cNvPr>
          <p:cNvSpPr txBox="1"/>
          <p:nvPr/>
        </p:nvSpPr>
        <p:spPr>
          <a:xfrm>
            <a:off x="527147" y="2015110"/>
            <a:ext cx="1743456"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1" i="0" u="none" strike="noStrike" kern="0" cap="none" spc="0" normalizeH="0" baseline="0" noProof="0" dirty="0">
                <a:ln>
                  <a:noFill/>
                </a:ln>
                <a:solidFill>
                  <a:srgbClr val="000000"/>
                </a:solidFill>
                <a:effectLst/>
                <a:uLnTx/>
                <a:uFillTx/>
                <a:latin typeface="Arial"/>
                <a:cs typeface="Arial"/>
                <a:sym typeface="Arial"/>
              </a:rPr>
              <a:t>Maps</a:t>
            </a:r>
          </a:p>
        </p:txBody>
      </p:sp>
      <p:sp>
        <p:nvSpPr>
          <p:cNvPr id="12" name="TextBox 11">
            <a:extLst>
              <a:ext uri="{FF2B5EF4-FFF2-40B4-BE49-F238E27FC236}">
                <a16:creationId xmlns:a16="http://schemas.microsoft.com/office/drawing/2014/main" id="{C96B2BBB-AB23-59A4-83C4-30F4761A366E}"/>
              </a:ext>
            </a:extLst>
          </p:cNvPr>
          <p:cNvSpPr txBox="1"/>
          <p:nvPr/>
        </p:nvSpPr>
        <p:spPr>
          <a:xfrm>
            <a:off x="527147" y="3047766"/>
            <a:ext cx="230265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1" i="0" u="none" strike="noStrike" kern="0" cap="none" spc="0" normalizeH="0" baseline="0" noProof="0" dirty="0">
                <a:ln>
                  <a:noFill/>
                </a:ln>
                <a:solidFill>
                  <a:srgbClr val="000000"/>
                </a:solidFill>
                <a:effectLst/>
                <a:uLnTx/>
                <a:uFillTx/>
                <a:latin typeface="Arial"/>
                <a:cs typeface="Arial"/>
                <a:sym typeface="Arial"/>
              </a:rPr>
              <a:t>App Store</a:t>
            </a:r>
          </a:p>
        </p:txBody>
      </p:sp>
      <p:sp>
        <p:nvSpPr>
          <p:cNvPr id="13" name="TextBox 12">
            <a:extLst>
              <a:ext uri="{FF2B5EF4-FFF2-40B4-BE49-F238E27FC236}">
                <a16:creationId xmlns:a16="http://schemas.microsoft.com/office/drawing/2014/main" id="{993F9A2D-023E-2947-D8A9-95F5E5B07CC1}"/>
              </a:ext>
            </a:extLst>
          </p:cNvPr>
          <p:cNvSpPr txBox="1"/>
          <p:nvPr/>
        </p:nvSpPr>
        <p:spPr>
          <a:xfrm>
            <a:off x="527147" y="4045026"/>
            <a:ext cx="3297586"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1" i="0" u="none" strike="noStrike" kern="0" cap="none" spc="0" normalizeH="0" baseline="0" noProof="0" dirty="0">
                <a:ln>
                  <a:noFill/>
                </a:ln>
                <a:solidFill>
                  <a:srgbClr val="000000"/>
                </a:solidFill>
                <a:effectLst/>
                <a:uLnTx/>
                <a:uFillTx/>
                <a:latin typeface="Arial"/>
                <a:cs typeface="Arial"/>
                <a:sym typeface="Arial"/>
              </a:rPr>
              <a:t>Voice Assistant</a:t>
            </a:r>
          </a:p>
        </p:txBody>
      </p:sp>
      <p:sp>
        <p:nvSpPr>
          <p:cNvPr id="14" name="TextBox 13">
            <a:extLst>
              <a:ext uri="{FF2B5EF4-FFF2-40B4-BE49-F238E27FC236}">
                <a16:creationId xmlns:a16="http://schemas.microsoft.com/office/drawing/2014/main" id="{355002F9-48FC-12D4-0D26-68C6695D9FA2}"/>
              </a:ext>
            </a:extLst>
          </p:cNvPr>
          <p:cNvSpPr txBox="1"/>
          <p:nvPr/>
        </p:nvSpPr>
        <p:spPr>
          <a:xfrm>
            <a:off x="527147" y="4994201"/>
            <a:ext cx="2625305"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1" i="0" u="none" strike="noStrike" kern="0" cap="none" spc="0" normalizeH="0" baseline="0" noProof="0" dirty="0">
                <a:ln>
                  <a:noFill/>
                </a:ln>
                <a:solidFill>
                  <a:srgbClr val="000000"/>
                </a:solidFill>
                <a:effectLst/>
                <a:uLnTx/>
                <a:uFillTx/>
                <a:latin typeface="Arial"/>
                <a:cs typeface="Arial"/>
                <a:sym typeface="Arial"/>
              </a:rPr>
              <a:t>3</a:t>
            </a:r>
            <a:r>
              <a:rPr kumimoji="0" lang="en-GB" sz="2800" b="1" i="0" u="none" strike="noStrike" kern="0" cap="none" spc="0" normalizeH="0" baseline="30000" noProof="0" dirty="0">
                <a:ln>
                  <a:noFill/>
                </a:ln>
                <a:solidFill>
                  <a:srgbClr val="000000"/>
                </a:solidFill>
                <a:effectLst/>
                <a:uLnTx/>
                <a:uFillTx/>
                <a:latin typeface="Arial"/>
                <a:cs typeface="Arial"/>
                <a:sym typeface="Arial"/>
              </a:rPr>
              <a:t>rd</a:t>
            </a:r>
            <a:r>
              <a:rPr kumimoji="0" lang="en-GB" sz="2800" b="1" i="0" u="none" strike="noStrike" kern="0" cap="none" spc="0" normalizeH="0" baseline="0" noProof="0" dirty="0">
                <a:ln>
                  <a:noFill/>
                </a:ln>
                <a:solidFill>
                  <a:srgbClr val="000000"/>
                </a:solidFill>
                <a:effectLst/>
                <a:uLnTx/>
                <a:uFillTx/>
                <a:latin typeface="Arial"/>
                <a:cs typeface="Arial"/>
                <a:sym typeface="Arial"/>
              </a:rPr>
              <a:t> party apps</a:t>
            </a:r>
          </a:p>
        </p:txBody>
      </p:sp>
      <p:grpSp>
        <p:nvGrpSpPr>
          <p:cNvPr id="15" name="Group 14">
            <a:extLst>
              <a:ext uri="{FF2B5EF4-FFF2-40B4-BE49-F238E27FC236}">
                <a16:creationId xmlns:a16="http://schemas.microsoft.com/office/drawing/2014/main" id="{B54832B1-722E-A206-0CA3-B06E7C1058E5}"/>
              </a:ext>
            </a:extLst>
          </p:cNvPr>
          <p:cNvGrpSpPr/>
          <p:nvPr/>
        </p:nvGrpSpPr>
        <p:grpSpPr>
          <a:xfrm>
            <a:off x="3709800" y="3003376"/>
            <a:ext cx="4574874" cy="612000"/>
            <a:chOff x="3479099" y="3586880"/>
            <a:chExt cx="4574874" cy="612000"/>
          </a:xfrm>
        </p:grpSpPr>
        <p:pic>
          <p:nvPicPr>
            <p:cNvPr id="16" name="Picture 2" descr="Faurecia Aptoide">
              <a:extLst>
                <a:ext uri="{FF2B5EF4-FFF2-40B4-BE49-F238E27FC236}">
                  <a16:creationId xmlns:a16="http://schemas.microsoft.com/office/drawing/2014/main" id="{AAD3B388-092F-44FE-A3C4-F65B40D4C15D}"/>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2849" t="36597" r="19313" b="32389"/>
            <a:stretch/>
          </p:blipFill>
          <p:spPr bwMode="auto">
            <a:xfrm>
              <a:off x="3479099" y="3586880"/>
              <a:ext cx="2481977" cy="61200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A close-up of a logo&#10;&#10;Description automatically generated with medium confidence">
              <a:extLst>
                <a:ext uri="{FF2B5EF4-FFF2-40B4-BE49-F238E27FC236}">
                  <a16:creationId xmlns:a16="http://schemas.microsoft.com/office/drawing/2014/main" id="{A0858E5B-004C-9C4D-B4F4-FA4929A2A5C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6000" y="3586880"/>
              <a:ext cx="1957973" cy="612000"/>
            </a:xfrm>
            <a:prstGeom prst="rect">
              <a:avLst/>
            </a:prstGeom>
          </p:spPr>
        </p:pic>
      </p:grpSp>
      <p:grpSp>
        <p:nvGrpSpPr>
          <p:cNvPr id="4" name="Group 3">
            <a:extLst>
              <a:ext uri="{FF2B5EF4-FFF2-40B4-BE49-F238E27FC236}">
                <a16:creationId xmlns:a16="http://schemas.microsoft.com/office/drawing/2014/main" id="{145DDB8E-FF0D-881D-471D-44B2667440CB}"/>
              </a:ext>
            </a:extLst>
          </p:cNvPr>
          <p:cNvGrpSpPr/>
          <p:nvPr/>
        </p:nvGrpSpPr>
        <p:grpSpPr>
          <a:xfrm>
            <a:off x="3380178" y="1916720"/>
            <a:ext cx="5397553" cy="720000"/>
            <a:chOff x="3380178" y="1916720"/>
            <a:chExt cx="5397553" cy="720000"/>
          </a:xfrm>
        </p:grpSpPr>
        <p:pic>
          <p:nvPicPr>
            <p:cNvPr id="19" name="Picture 18" descr="A picture containing graphics, screenshot, graphic design&#10;&#10;Description automatically generated">
              <a:extLst>
                <a:ext uri="{FF2B5EF4-FFF2-40B4-BE49-F238E27FC236}">
                  <a16:creationId xmlns:a16="http://schemas.microsoft.com/office/drawing/2014/main" id="{97ED8F48-11DE-B149-7199-0C9B267CDEA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0144" b="19048"/>
            <a:stretch/>
          </p:blipFill>
          <p:spPr>
            <a:xfrm>
              <a:off x="6980515" y="1970720"/>
              <a:ext cx="1797216" cy="612000"/>
            </a:xfrm>
            <a:prstGeom prst="rect">
              <a:avLst/>
            </a:prstGeom>
          </p:spPr>
        </p:pic>
        <p:pic>
          <p:nvPicPr>
            <p:cNvPr id="20" name="Graphic 19">
              <a:extLst>
                <a:ext uri="{FF2B5EF4-FFF2-40B4-BE49-F238E27FC236}">
                  <a16:creationId xmlns:a16="http://schemas.microsoft.com/office/drawing/2014/main" id="{A5DA63CF-A654-C735-AA10-C4CF85A00022}"/>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375756" y="2006720"/>
              <a:ext cx="2400000" cy="540000"/>
            </a:xfrm>
            <a:prstGeom prst="rect">
              <a:avLst/>
            </a:prstGeom>
          </p:spPr>
        </p:pic>
        <p:pic>
          <p:nvPicPr>
            <p:cNvPr id="21" name="Graphic 20">
              <a:extLst>
                <a:ext uri="{FF2B5EF4-FFF2-40B4-BE49-F238E27FC236}">
                  <a16:creationId xmlns:a16="http://schemas.microsoft.com/office/drawing/2014/main" id="{401B9B79-25BB-3EA2-47C1-76027182E03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380178" y="1916720"/>
              <a:ext cx="790820" cy="720000"/>
            </a:xfrm>
            <a:prstGeom prst="rect">
              <a:avLst/>
            </a:prstGeom>
          </p:spPr>
        </p:pic>
      </p:grpSp>
      <p:grpSp>
        <p:nvGrpSpPr>
          <p:cNvPr id="22" name="Group 21">
            <a:extLst>
              <a:ext uri="{FF2B5EF4-FFF2-40B4-BE49-F238E27FC236}">
                <a16:creationId xmlns:a16="http://schemas.microsoft.com/office/drawing/2014/main" id="{7C554AEB-EDD3-E619-E91F-0A9DA3757E65}"/>
              </a:ext>
            </a:extLst>
          </p:cNvPr>
          <p:cNvGrpSpPr/>
          <p:nvPr/>
        </p:nvGrpSpPr>
        <p:grpSpPr>
          <a:xfrm>
            <a:off x="4445483" y="3946636"/>
            <a:ext cx="3103509" cy="720000"/>
            <a:chOff x="4720087" y="4530140"/>
            <a:chExt cx="3103509" cy="720000"/>
          </a:xfrm>
        </p:grpSpPr>
        <p:pic>
          <p:nvPicPr>
            <p:cNvPr id="23" name="Picture 22" descr="A blue and black logo&#10;&#10;Description automatically generated with low confidence">
              <a:extLst>
                <a:ext uri="{FF2B5EF4-FFF2-40B4-BE49-F238E27FC236}">
                  <a16:creationId xmlns:a16="http://schemas.microsoft.com/office/drawing/2014/main" id="{0508A938-69EE-B12B-6252-F92F0FF782CA}"/>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17096" t="18505" r="18386" b="19595"/>
            <a:stretch/>
          </p:blipFill>
          <p:spPr>
            <a:xfrm>
              <a:off x="4720087" y="4530339"/>
              <a:ext cx="1101600" cy="719603"/>
            </a:xfrm>
            <a:prstGeom prst="rect">
              <a:avLst/>
            </a:prstGeom>
          </p:spPr>
        </p:pic>
        <p:pic>
          <p:nvPicPr>
            <p:cNvPr id="24" name="Picture 23" descr="A picture containing graphics, circle, screenshot, font&#10;&#10;Description automatically generated">
              <a:extLst>
                <a:ext uri="{FF2B5EF4-FFF2-40B4-BE49-F238E27FC236}">
                  <a16:creationId xmlns:a16="http://schemas.microsoft.com/office/drawing/2014/main" id="{FAD95FD2-660F-8F65-FBB4-C09D7D857B0B}"/>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412054" y="4530140"/>
              <a:ext cx="1411542" cy="720000"/>
            </a:xfrm>
            <a:prstGeom prst="rect">
              <a:avLst/>
            </a:prstGeom>
          </p:spPr>
        </p:pic>
      </p:grpSp>
      <p:sp>
        <p:nvSpPr>
          <p:cNvPr id="25" name="TextBox 24">
            <a:extLst>
              <a:ext uri="{FF2B5EF4-FFF2-40B4-BE49-F238E27FC236}">
                <a16:creationId xmlns:a16="http://schemas.microsoft.com/office/drawing/2014/main" id="{CB12DAF4-66E6-7059-88A6-ADDE85872941}"/>
              </a:ext>
            </a:extLst>
          </p:cNvPr>
          <p:cNvSpPr txBox="1"/>
          <p:nvPr/>
        </p:nvSpPr>
        <p:spPr>
          <a:xfrm>
            <a:off x="8284674" y="4922761"/>
            <a:ext cx="3907326" cy="1343958"/>
          </a:xfrm>
          <a:prstGeom prst="rect">
            <a:avLst/>
          </a:prstGeom>
          <a:noFill/>
        </p:spPr>
        <p:txBody>
          <a:bodyPr wrap="square">
            <a:spAutoFit/>
          </a:bodyPr>
          <a:lstStyle/>
          <a:p>
            <a:pPr marL="342900" marR="0" lvl="0" indent="-342900" algn="l" defTabSz="914400" rtl="0" eaLnBrk="1" fontAlgn="auto" latinLnBrk="0" hangingPunct="1">
              <a:lnSpc>
                <a:spcPct val="90000"/>
              </a:lnSpc>
              <a:spcBef>
                <a:spcPts val="1000"/>
              </a:spcBef>
              <a:spcAft>
                <a:spcPts val="1200"/>
              </a:spcAft>
              <a:buClr>
                <a:srgbClr val="00B1C3"/>
              </a:buClr>
              <a:buSzPct val="100000"/>
              <a:buFont typeface="Arial"/>
              <a:buBlip>
                <a:blip r:embed="rId12">
                  <a:extLst>
                    <a:ext uri="{96DAC541-7B7A-43D3-8B79-37D633B846F1}">
                      <asvg:svgBlip xmlns:asvg="http://schemas.microsoft.com/office/drawing/2016/SVG/main" r:embed="rId13"/>
                    </a:ext>
                  </a:extLst>
                </a:blip>
              </a:buBlip>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rPr>
              <a:t>Ecosystem driven by Google together with OEMs</a:t>
            </a:r>
          </a:p>
          <a:p>
            <a:pPr marL="342900" marR="0" lvl="0" indent="-342900" algn="l" defTabSz="914400" rtl="0" eaLnBrk="1" fontAlgn="auto" latinLnBrk="0" hangingPunct="1">
              <a:lnSpc>
                <a:spcPct val="90000"/>
              </a:lnSpc>
              <a:spcBef>
                <a:spcPts val="1000"/>
              </a:spcBef>
              <a:spcAft>
                <a:spcPts val="1200"/>
              </a:spcAft>
              <a:buClr>
                <a:srgbClr val="00B1C3"/>
              </a:buClr>
              <a:buSzPct val="100000"/>
              <a:buFont typeface="Arial"/>
              <a:buBlip>
                <a:blip r:embed="rId12">
                  <a:extLst>
                    <a:ext uri="{96DAC541-7B7A-43D3-8B79-37D633B846F1}">
                      <asvg:svgBlip xmlns:asvg="http://schemas.microsoft.com/office/drawing/2016/SVG/main" r:embed="rId13"/>
                    </a:ext>
                  </a:extLst>
                </a:blip>
              </a:buBlip>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rPr>
              <a:t>More focus on </a:t>
            </a:r>
            <a:r>
              <a:rPr kumimoji="0" lang="en-GB" sz="1400" b="1" i="0" u="none" strike="noStrike" kern="0" cap="none" spc="0" normalizeH="0" baseline="0" noProof="0" dirty="0">
                <a:ln>
                  <a:noFill/>
                </a:ln>
                <a:solidFill>
                  <a:srgbClr val="000000"/>
                </a:solidFill>
                <a:effectLst/>
                <a:uLnTx/>
                <a:uFillTx/>
                <a:latin typeface="Arial"/>
                <a:cs typeface="Arial"/>
                <a:sym typeface="Arial"/>
              </a:rPr>
              <a:t>“templated” apps</a:t>
            </a:r>
            <a:r>
              <a:rPr kumimoji="0" lang="en-GB" sz="1400" b="0" i="0" u="none" strike="noStrike" kern="0" cap="none" spc="0" normalizeH="0" baseline="0" noProof="0" dirty="0">
                <a:ln>
                  <a:noFill/>
                </a:ln>
                <a:solidFill>
                  <a:srgbClr val="000000"/>
                </a:solidFill>
                <a:effectLst/>
                <a:uLnTx/>
                <a:uFillTx/>
                <a:latin typeface="Arial"/>
                <a:cs typeface="Arial"/>
                <a:sym typeface="Arial"/>
              </a:rPr>
              <a:t> that can be deployed to Android Auto and Android Automotive OS</a:t>
            </a:r>
          </a:p>
        </p:txBody>
      </p:sp>
      <p:sp>
        <p:nvSpPr>
          <p:cNvPr id="26" name="TextBox 25">
            <a:extLst>
              <a:ext uri="{FF2B5EF4-FFF2-40B4-BE49-F238E27FC236}">
                <a16:creationId xmlns:a16="http://schemas.microsoft.com/office/drawing/2014/main" id="{5DF36CC8-016D-BF56-160D-572AEDFCB1B7}"/>
              </a:ext>
            </a:extLst>
          </p:cNvPr>
          <p:cNvSpPr txBox="1"/>
          <p:nvPr/>
        </p:nvSpPr>
        <p:spPr>
          <a:xfrm>
            <a:off x="3678120" y="4922761"/>
            <a:ext cx="4638235" cy="1343958"/>
          </a:xfrm>
          <a:prstGeom prst="rect">
            <a:avLst/>
          </a:prstGeom>
          <a:noFill/>
        </p:spPr>
        <p:txBody>
          <a:bodyPr wrap="square">
            <a:spAutoFit/>
          </a:bodyPr>
          <a:lstStyle/>
          <a:p>
            <a:pPr marL="342900" marR="0" lvl="0" indent="-342900" algn="l" defTabSz="914400" rtl="0" eaLnBrk="1" fontAlgn="auto" latinLnBrk="0" hangingPunct="1">
              <a:lnSpc>
                <a:spcPct val="90000"/>
              </a:lnSpc>
              <a:spcBef>
                <a:spcPts val="1000"/>
              </a:spcBef>
              <a:spcAft>
                <a:spcPts val="1200"/>
              </a:spcAft>
              <a:buClr>
                <a:srgbClr val="00B1C3"/>
              </a:buClr>
              <a:buSzPct val="100000"/>
              <a:buFont typeface="Arial"/>
              <a:buBlip>
                <a:blip r:embed="rId12">
                  <a:extLst>
                    <a:ext uri="{96DAC541-7B7A-43D3-8B79-37D633B846F1}">
                      <asvg:svgBlip xmlns:asvg="http://schemas.microsoft.com/office/drawing/2016/SVG/main" r:embed="rId13"/>
                    </a:ext>
                  </a:extLst>
                </a:blip>
              </a:buBlip>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rPr>
              <a:t>Ecosystem driven by OEMs and App store providers, following official Android documentation</a:t>
            </a:r>
          </a:p>
          <a:p>
            <a:pPr marL="342900" marR="0" lvl="0" indent="-342900" algn="l" defTabSz="914400" rtl="0" eaLnBrk="1" fontAlgn="auto" latinLnBrk="0" hangingPunct="1">
              <a:lnSpc>
                <a:spcPct val="90000"/>
              </a:lnSpc>
              <a:spcBef>
                <a:spcPts val="1000"/>
              </a:spcBef>
              <a:spcAft>
                <a:spcPts val="1200"/>
              </a:spcAft>
              <a:buClr>
                <a:srgbClr val="00B1C3"/>
              </a:buClr>
              <a:buSzPct val="100000"/>
              <a:buFont typeface="Arial"/>
              <a:buBlip>
                <a:blip r:embed="rId12">
                  <a:extLst>
                    <a:ext uri="{96DAC541-7B7A-43D3-8B79-37D633B846F1}">
                      <asvg:svgBlip xmlns:asvg="http://schemas.microsoft.com/office/drawing/2016/SVG/main" r:embed="rId13"/>
                    </a:ext>
                  </a:extLst>
                </a:blip>
              </a:buBlip>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rPr>
              <a:t>Less focus on “templated” apps when compared to GAS systems → </a:t>
            </a:r>
            <a:r>
              <a:rPr kumimoji="0" lang="en-GB" sz="1400" b="1" i="0" u="none" strike="noStrike" kern="0" cap="none" spc="0" normalizeH="0" baseline="0" noProof="0" dirty="0">
                <a:ln>
                  <a:noFill/>
                </a:ln>
                <a:solidFill>
                  <a:srgbClr val="000000"/>
                </a:solidFill>
                <a:effectLst/>
                <a:uLnTx/>
                <a:uFillTx/>
                <a:latin typeface="Arial"/>
                <a:cs typeface="Arial"/>
                <a:sym typeface="Arial"/>
              </a:rPr>
              <a:t>Risk of fragmentation/apps incompatibility</a:t>
            </a:r>
          </a:p>
        </p:txBody>
      </p:sp>
      <p:sp>
        <p:nvSpPr>
          <p:cNvPr id="27" name="TextBox 26">
            <a:extLst>
              <a:ext uri="{FF2B5EF4-FFF2-40B4-BE49-F238E27FC236}">
                <a16:creationId xmlns:a16="http://schemas.microsoft.com/office/drawing/2014/main" id="{40D03E50-A465-FBBF-96AD-0547B3DA74BE}"/>
              </a:ext>
            </a:extLst>
          </p:cNvPr>
          <p:cNvSpPr txBox="1"/>
          <p:nvPr/>
        </p:nvSpPr>
        <p:spPr>
          <a:xfrm>
            <a:off x="25814" y="6487268"/>
            <a:ext cx="3162435"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1" u="none" strike="noStrike" kern="0" cap="none" spc="0" normalizeH="0" baseline="0" noProof="0" dirty="0">
                <a:ln>
                  <a:noFill/>
                </a:ln>
                <a:solidFill>
                  <a:srgbClr val="202124"/>
                </a:solidFill>
                <a:effectLst/>
                <a:uLnTx/>
                <a:uFillTx/>
                <a:latin typeface="Roboto" panose="02000000000000000000" pitchFamily="2" charset="0"/>
                <a:cs typeface="Arial"/>
                <a:sym typeface="Arial"/>
              </a:rPr>
              <a:t>Android is a trademark of Google LLC.</a:t>
            </a:r>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3" name="TextBox 2">
            <a:extLst>
              <a:ext uri="{FF2B5EF4-FFF2-40B4-BE49-F238E27FC236}">
                <a16:creationId xmlns:a16="http://schemas.microsoft.com/office/drawing/2014/main" id="{681EC110-B6A7-36CB-6C44-6B7BE455B5B5}"/>
              </a:ext>
            </a:extLst>
          </p:cNvPr>
          <p:cNvSpPr txBox="1"/>
          <p:nvPr/>
        </p:nvSpPr>
        <p:spPr>
          <a:xfrm>
            <a:off x="9050685" y="1999411"/>
            <a:ext cx="2614168" cy="175432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600" b="0" i="0" u="none" strike="noStrike" kern="0" cap="none" spc="0" normalizeH="0" baseline="0" noProof="0" dirty="0">
                <a:ln>
                  <a:noFill/>
                </a:ln>
                <a:solidFill>
                  <a:srgbClr val="000000"/>
                </a:solidFill>
                <a:effectLst/>
                <a:uLnTx/>
                <a:uFillTx/>
                <a:latin typeface="Arial"/>
                <a:cs typeface="Arial"/>
                <a:sym typeface="Arial"/>
              </a:rPr>
              <a:t>Google</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600" b="0" i="0" u="none" strike="noStrike" kern="0" cap="none" spc="0" normalizeH="0" baseline="0" noProof="0" dirty="0">
                <a:ln>
                  <a:noFill/>
                </a:ln>
                <a:solidFill>
                  <a:srgbClr val="000000"/>
                </a:solidFill>
                <a:effectLst/>
                <a:uLnTx/>
                <a:uFillTx/>
                <a:latin typeface="Arial"/>
                <a:cs typeface="Arial"/>
                <a:sym typeface="Arial"/>
              </a:rPr>
              <a:t>Automotive</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600" b="0" i="0" u="none" strike="noStrike" kern="0" cap="none" spc="0" normalizeH="0" baseline="0" noProof="0" dirty="0">
                <a:ln>
                  <a:noFill/>
                </a:ln>
                <a:solidFill>
                  <a:srgbClr val="000000"/>
                </a:solidFill>
                <a:effectLst/>
                <a:uLnTx/>
                <a:uFillTx/>
                <a:latin typeface="Arial"/>
                <a:cs typeface="Arial"/>
                <a:sym typeface="Arial"/>
              </a:rPr>
              <a:t>Services </a:t>
            </a:r>
          </a:p>
        </p:txBody>
      </p:sp>
      <p:sp>
        <p:nvSpPr>
          <p:cNvPr id="28" name="TextBox 27">
            <a:extLst>
              <a:ext uri="{FF2B5EF4-FFF2-40B4-BE49-F238E27FC236}">
                <a16:creationId xmlns:a16="http://schemas.microsoft.com/office/drawing/2014/main" id="{F0475BE4-EA3A-C9F5-8EBC-3BF65CE2DCB9}"/>
              </a:ext>
            </a:extLst>
          </p:cNvPr>
          <p:cNvSpPr txBox="1"/>
          <p:nvPr/>
        </p:nvSpPr>
        <p:spPr>
          <a:xfrm>
            <a:off x="3709799" y="6487268"/>
            <a:ext cx="6062851"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1" u="none" strike="noStrike" kern="0" cap="none" spc="0" normalizeH="0" baseline="0" noProof="0" dirty="0">
                <a:ln>
                  <a:noFill/>
                </a:ln>
                <a:solidFill>
                  <a:srgbClr val="202124"/>
                </a:solidFill>
                <a:effectLst/>
                <a:uLnTx/>
                <a:uFillTx/>
                <a:latin typeface="Roboto" panose="02000000000000000000" pitchFamily="2" charset="0"/>
                <a:cs typeface="Arial"/>
                <a:sym typeface="Arial"/>
              </a:rPr>
              <a:t>Examples of some of the providers of the different types of apps/services</a:t>
            </a:r>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7" name="Rechteck 6">
            <a:extLst>
              <a:ext uri="{FF2B5EF4-FFF2-40B4-BE49-F238E27FC236}">
                <a16:creationId xmlns:a16="http://schemas.microsoft.com/office/drawing/2014/main" id="{0E5E27AD-6274-06BF-72CC-F56198B127D5}"/>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8" name="Foliennummernplatzhalter 7">
            <a:extLst>
              <a:ext uri="{FF2B5EF4-FFF2-40B4-BE49-F238E27FC236}">
                <a16:creationId xmlns:a16="http://schemas.microsoft.com/office/drawing/2014/main" id="{9437D014-CB1D-0CAB-65CE-EF1C06B31E34}"/>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37</a:t>
            </a:fld>
            <a:endParaRPr b="0">
              <a:solidFill>
                <a:srgbClr val="888888"/>
              </a:solidFill>
            </a:endParaRPr>
          </a:p>
        </p:txBody>
      </p:sp>
    </p:spTree>
    <p:extLst>
      <p:ext uri="{BB962C8B-B14F-4D97-AF65-F5344CB8AC3E}">
        <p14:creationId xmlns:p14="http://schemas.microsoft.com/office/powerpoint/2010/main" val="11818836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8D6973-EE87-9C16-7240-4B74038FEBAC}"/>
              </a:ext>
            </a:extLst>
          </p:cNvPr>
          <p:cNvSpPr>
            <a:spLocks noGrp="1"/>
          </p:cNvSpPr>
          <p:nvPr>
            <p:ph type="title"/>
          </p:nvPr>
        </p:nvSpPr>
        <p:spPr/>
        <p:txBody>
          <a:bodyPr>
            <a:normAutofit/>
          </a:bodyPr>
          <a:lstStyle/>
          <a:p>
            <a:r>
              <a:rPr lang="en-GB" dirty="0"/>
              <a:t>Android for Cars</a:t>
            </a:r>
            <a:endParaRPr lang="en-US" dirty="0"/>
          </a:p>
        </p:txBody>
      </p:sp>
      <p:sp>
        <p:nvSpPr>
          <p:cNvPr id="6" name="Subtitle 5">
            <a:extLst>
              <a:ext uri="{FF2B5EF4-FFF2-40B4-BE49-F238E27FC236}">
                <a16:creationId xmlns:a16="http://schemas.microsoft.com/office/drawing/2014/main" id="{A134D0E2-16C5-C550-83DC-18C0C76DA0B8}"/>
              </a:ext>
            </a:extLst>
          </p:cNvPr>
          <p:cNvSpPr>
            <a:spLocks noGrp="1"/>
          </p:cNvSpPr>
          <p:nvPr>
            <p:ph type="subTitle" idx="1"/>
          </p:nvPr>
        </p:nvSpPr>
        <p:spPr/>
        <p:txBody>
          <a:bodyPr/>
          <a:lstStyle/>
          <a:p>
            <a:r>
              <a:rPr lang="en-GB" dirty="0"/>
              <a:t>Categories of Apps and risks of fragmentation</a:t>
            </a:r>
            <a:endParaRPr lang="en-US" dirty="0"/>
          </a:p>
        </p:txBody>
      </p:sp>
      <p:sp>
        <p:nvSpPr>
          <p:cNvPr id="3" name="TextBox 2">
            <a:extLst>
              <a:ext uri="{FF2B5EF4-FFF2-40B4-BE49-F238E27FC236}">
                <a16:creationId xmlns:a16="http://schemas.microsoft.com/office/drawing/2014/main" id="{BEE1EFAF-C265-FC26-20D5-E94171F51ACA}"/>
              </a:ext>
            </a:extLst>
          </p:cNvPr>
          <p:cNvSpPr txBox="1"/>
          <p:nvPr/>
        </p:nvSpPr>
        <p:spPr>
          <a:xfrm>
            <a:off x="0" y="6540358"/>
            <a:ext cx="3162435" cy="307777"/>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1" u="none" strike="noStrike" kern="0" cap="none" spc="0" normalizeH="0" baseline="0" noProof="0" dirty="0">
                <a:ln>
                  <a:noFill/>
                </a:ln>
                <a:solidFill>
                  <a:srgbClr val="202124"/>
                </a:solidFill>
                <a:effectLst/>
                <a:uLnTx/>
                <a:uFillTx/>
                <a:latin typeface="Roboto" panose="02000000000000000000" pitchFamily="2" charset="0"/>
                <a:cs typeface="Arial"/>
                <a:sym typeface="Arial"/>
              </a:rPr>
              <a:t>Android is a trademark of Google LLC.</a:t>
            </a:r>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4" name="Rechteck 3">
            <a:extLst>
              <a:ext uri="{FF2B5EF4-FFF2-40B4-BE49-F238E27FC236}">
                <a16:creationId xmlns:a16="http://schemas.microsoft.com/office/drawing/2014/main" id="{EC5B71C2-2C4F-7E16-BAE6-0D06142C4FCC}"/>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7" name="Foliennummernplatzhalter 6">
            <a:extLst>
              <a:ext uri="{FF2B5EF4-FFF2-40B4-BE49-F238E27FC236}">
                <a16:creationId xmlns:a16="http://schemas.microsoft.com/office/drawing/2014/main" id="{75556FDF-C555-8F09-28C6-B3422F62B19C}"/>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38</a:t>
            </a:fld>
            <a:endParaRPr b="0">
              <a:solidFill>
                <a:srgbClr val="888888"/>
              </a:solidFill>
            </a:endParaRPr>
          </a:p>
        </p:txBody>
      </p:sp>
    </p:spTree>
    <p:extLst>
      <p:ext uri="{BB962C8B-B14F-4D97-AF65-F5344CB8AC3E}">
        <p14:creationId xmlns:p14="http://schemas.microsoft.com/office/powerpoint/2010/main" val="33411914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2CC3125-B6F2-FC8D-8AF3-5E86AA57C360}"/>
              </a:ext>
            </a:extLst>
          </p:cNvPr>
          <p:cNvSpPr>
            <a:spLocks noGrp="1"/>
          </p:cNvSpPr>
          <p:nvPr>
            <p:ph type="title"/>
          </p:nvPr>
        </p:nvSpPr>
        <p:spPr/>
        <p:txBody>
          <a:bodyPr/>
          <a:lstStyle/>
          <a:p>
            <a:r>
              <a:rPr lang="en-GB" dirty="0"/>
              <a:t>Android for Cars Categories of Apps</a:t>
            </a:r>
          </a:p>
        </p:txBody>
      </p:sp>
      <p:sp>
        <p:nvSpPr>
          <p:cNvPr id="6" name="Text Placeholder 5">
            <a:extLst>
              <a:ext uri="{FF2B5EF4-FFF2-40B4-BE49-F238E27FC236}">
                <a16:creationId xmlns:a16="http://schemas.microsoft.com/office/drawing/2014/main" id="{C3B430AE-4D78-5B30-7687-47CEABCDCF07}"/>
              </a:ext>
            </a:extLst>
          </p:cNvPr>
          <p:cNvSpPr>
            <a:spLocks noGrp="1"/>
          </p:cNvSpPr>
          <p:nvPr>
            <p:ph type="body" idx="1"/>
          </p:nvPr>
        </p:nvSpPr>
        <p:spPr>
          <a:xfrm>
            <a:off x="334962" y="1420336"/>
            <a:ext cx="6100763" cy="4299102"/>
          </a:xfrm>
        </p:spPr>
        <p:txBody>
          <a:bodyPr>
            <a:normAutofit/>
          </a:bodyPr>
          <a:lstStyle/>
          <a:p>
            <a:r>
              <a:rPr lang="en-GB" dirty="0"/>
              <a:t>Categories of Apps</a:t>
            </a:r>
          </a:p>
          <a:p>
            <a:pPr lvl="1"/>
            <a:r>
              <a:rPr lang="en-GB" dirty="0"/>
              <a:t>Media (audio)</a:t>
            </a:r>
          </a:p>
          <a:p>
            <a:pPr lvl="1"/>
            <a:r>
              <a:rPr lang="en-GB" dirty="0"/>
              <a:t>Messaging (*)</a:t>
            </a:r>
          </a:p>
          <a:p>
            <a:pPr lvl="1"/>
            <a:r>
              <a:rPr lang="en-GB" dirty="0"/>
              <a:t>Navigation </a:t>
            </a:r>
          </a:p>
          <a:p>
            <a:pPr lvl="1"/>
            <a:r>
              <a:rPr lang="en-GB" dirty="0"/>
              <a:t>Point of Interest (POI)</a:t>
            </a:r>
          </a:p>
          <a:p>
            <a:pPr lvl="1"/>
            <a:r>
              <a:rPr lang="en-GB" dirty="0"/>
              <a:t>Internet of Things (IOT)</a:t>
            </a:r>
          </a:p>
          <a:p>
            <a:pPr lvl="1"/>
            <a:r>
              <a:rPr lang="en-GB" dirty="0"/>
              <a:t>Weather (**)</a:t>
            </a:r>
          </a:p>
          <a:p>
            <a:pPr lvl="1"/>
            <a:r>
              <a:rPr lang="en-GB" dirty="0"/>
              <a:t>Video</a:t>
            </a:r>
          </a:p>
          <a:p>
            <a:pPr lvl="1"/>
            <a:r>
              <a:rPr lang="en-GB" dirty="0"/>
              <a:t>Games</a:t>
            </a:r>
          </a:p>
        </p:txBody>
      </p:sp>
      <p:sp>
        <p:nvSpPr>
          <p:cNvPr id="7" name="TextBox 6">
            <a:extLst>
              <a:ext uri="{FF2B5EF4-FFF2-40B4-BE49-F238E27FC236}">
                <a16:creationId xmlns:a16="http://schemas.microsoft.com/office/drawing/2014/main" id="{31A41518-00EF-DC08-6FF1-F6325260064E}"/>
              </a:ext>
            </a:extLst>
          </p:cNvPr>
          <p:cNvSpPr txBox="1"/>
          <p:nvPr/>
        </p:nvSpPr>
        <p:spPr>
          <a:xfrm>
            <a:off x="6048374" y="5794858"/>
            <a:ext cx="6100762" cy="307777"/>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2"/>
              </a:rPr>
              <a:t>https://developer.android.com/training/cars#supported-app-categories</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8" name="TextBox 7">
            <a:extLst>
              <a:ext uri="{FF2B5EF4-FFF2-40B4-BE49-F238E27FC236}">
                <a16:creationId xmlns:a16="http://schemas.microsoft.com/office/drawing/2014/main" id="{A14420BC-FCF4-1994-6D0F-3CDBF6BC1F9D}"/>
              </a:ext>
            </a:extLst>
          </p:cNvPr>
          <p:cNvSpPr txBox="1"/>
          <p:nvPr/>
        </p:nvSpPr>
        <p:spPr>
          <a:xfrm>
            <a:off x="0" y="6540358"/>
            <a:ext cx="3162435" cy="307777"/>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1" u="none" strike="noStrike" kern="0" cap="none" spc="0" normalizeH="0" baseline="0" noProof="0" dirty="0">
                <a:ln>
                  <a:noFill/>
                </a:ln>
                <a:solidFill>
                  <a:srgbClr val="202124"/>
                </a:solidFill>
                <a:effectLst/>
                <a:uLnTx/>
                <a:uFillTx/>
                <a:latin typeface="Roboto" panose="02000000000000000000" pitchFamily="2" charset="0"/>
                <a:cs typeface="Arial"/>
                <a:sym typeface="Arial"/>
              </a:rPr>
              <a:t>Android is a trademark of Google LLC.</a:t>
            </a:r>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9" name="TextBox 8">
            <a:extLst>
              <a:ext uri="{FF2B5EF4-FFF2-40B4-BE49-F238E27FC236}">
                <a16:creationId xmlns:a16="http://schemas.microsoft.com/office/drawing/2014/main" id="{5E6858F2-730E-7B83-0290-D978E69BBFEC}"/>
              </a:ext>
            </a:extLst>
          </p:cNvPr>
          <p:cNvSpPr txBox="1"/>
          <p:nvPr/>
        </p:nvSpPr>
        <p:spPr>
          <a:xfrm>
            <a:off x="334962" y="5579415"/>
            <a:ext cx="5365751" cy="73866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202124"/>
                </a:solidFill>
                <a:effectLst/>
                <a:uLnTx/>
                <a:uFillTx/>
                <a:latin typeface="Roboto" panose="02000000000000000000" pitchFamily="2" charset="0"/>
                <a:cs typeface="Arial"/>
                <a:sym typeface="Arial"/>
              </a:rPr>
              <a:t>(*) Only Android Auto for now, Android Automotive expected soon</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202124"/>
                </a:solidFill>
                <a:effectLst/>
                <a:uLnTx/>
                <a:uFillTx/>
                <a:latin typeface="Roboto" panose="02000000000000000000" pitchFamily="2" charset="0"/>
                <a:cs typeface="Arial"/>
                <a:sym typeface="Arial"/>
              </a:rPr>
              <a:t>(**) “</a:t>
            </a:r>
            <a:r>
              <a:rPr kumimoji="0" lang="en-GB" sz="1400" b="0" i="1" u="none" strike="noStrike" kern="0" cap="none" spc="0" normalizeH="0" baseline="0" noProof="0" dirty="0">
                <a:ln>
                  <a:noFill/>
                </a:ln>
                <a:solidFill>
                  <a:srgbClr val="202124"/>
                </a:solidFill>
                <a:effectLst/>
                <a:uLnTx/>
                <a:uFillTx/>
                <a:latin typeface="Roboto" panose="02000000000000000000" pitchFamily="2" charset="0"/>
                <a:cs typeface="Arial"/>
                <a:sym typeface="Arial"/>
                <a:hlinkClick r:id="rId3"/>
              </a:rPr>
              <a:t>weather is in an early access program</a:t>
            </a:r>
            <a:r>
              <a:rPr kumimoji="0" lang="en-GB" sz="1400" b="0" i="0" u="none" strike="noStrike" kern="0" cap="none" spc="0" normalizeH="0" baseline="0" noProof="0" dirty="0">
                <a:ln>
                  <a:noFill/>
                </a:ln>
                <a:solidFill>
                  <a:srgbClr val="202124"/>
                </a:solidFill>
                <a:effectLst/>
                <a:uLnTx/>
                <a:uFillTx/>
                <a:latin typeface="Roboto" panose="02000000000000000000" pitchFamily="2" charset="0"/>
                <a:cs typeface="Arial"/>
                <a:sym typeface="Arial"/>
              </a:rPr>
              <a:t>” (no public documentation yet) </a:t>
            </a:r>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1" name="TextBox 10">
            <a:extLst>
              <a:ext uri="{FF2B5EF4-FFF2-40B4-BE49-F238E27FC236}">
                <a16:creationId xmlns:a16="http://schemas.microsoft.com/office/drawing/2014/main" id="{5329FA5B-3750-0BAE-CF27-44FFF0EEDF78}"/>
              </a:ext>
            </a:extLst>
          </p:cNvPr>
          <p:cNvSpPr txBox="1"/>
          <p:nvPr/>
        </p:nvSpPr>
        <p:spPr>
          <a:xfrm>
            <a:off x="6491288" y="5304091"/>
            <a:ext cx="5657848" cy="52322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3"/>
              </a:rPr>
              <a:t>https://android-developers.googleblog.com/2023/05/whats-new-with-android-for-cars.html</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12" name="TextBox 11">
            <a:extLst>
              <a:ext uri="{FF2B5EF4-FFF2-40B4-BE49-F238E27FC236}">
                <a16:creationId xmlns:a16="http://schemas.microsoft.com/office/drawing/2014/main" id="{76809DA5-F5FD-A3B1-FD60-1BC14708F8E9}"/>
              </a:ext>
            </a:extLst>
          </p:cNvPr>
          <p:cNvSpPr txBox="1"/>
          <p:nvPr/>
        </p:nvSpPr>
        <p:spPr>
          <a:xfrm>
            <a:off x="5612524" y="2023485"/>
            <a:ext cx="5855493"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1" u="none" strike="noStrike" kern="0" cap="none" spc="0" normalizeH="0" baseline="0" noProof="0" dirty="0">
                <a:ln>
                  <a:noFill/>
                </a:ln>
                <a:solidFill>
                  <a:srgbClr val="000000"/>
                </a:solidFill>
                <a:effectLst/>
                <a:uLnTx/>
                <a:uFillTx/>
                <a:latin typeface="Courier New"/>
                <a:cs typeface="Arial"/>
                <a:sym typeface="Arial"/>
              </a:rPr>
              <a:t>“Bring your app to vehicles running </a:t>
            </a:r>
            <a:r>
              <a:rPr kumimoji="0" lang="en-US" sz="1800" b="0" i="1" u="sng" strike="noStrike" kern="0" cap="none" spc="0" normalizeH="0" baseline="0" noProof="0" dirty="0">
                <a:ln>
                  <a:noFill/>
                </a:ln>
                <a:solidFill>
                  <a:srgbClr val="000000"/>
                </a:solidFill>
                <a:effectLst/>
                <a:uLnTx/>
                <a:uFillTx/>
                <a:latin typeface="Courier New"/>
                <a:cs typeface="Arial"/>
                <a:sym typeface="Arial"/>
              </a:rPr>
              <a:t>either Android Auto or Android Automotive </a:t>
            </a:r>
            <a:r>
              <a:rPr kumimoji="0" lang="en-US" sz="1800" b="0" i="1" u="none" strike="noStrike" kern="0" cap="none" spc="0" normalizeH="0" baseline="0" noProof="0" dirty="0">
                <a:ln>
                  <a:noFill/>
                </a:ln>
                <a:solidFill>
                  <a:srgbClr val="000000"/>
                </a:solidFill>
                <a:effectLst/>
                <a:uLnTx/>
                <a:uFillTx/>
                <a:latin typeface="Courier New"/>
                <a:cs typeface="Arial"/>
                <a:sym typeface="Arial"/>
              </a:rPr>
              <a:t>OS. Use </a:t>
            </a:r>
            <a:r>
              <a:rPr kumimoji="0" lang="en-US" sz="1800" b="0" i="1" u="sng" strike="noStrike" kern="0" cap="none" spc="0" normalizeH="0" baseline="0" noProof="0" dirty="0">
                <a:ln>
                  <a:noFill/>
                </a:ln>
                <a:solidFill>
                  <a:srgbClr val="000000"/>
                </a:solidFill>
                <a:effectLst/>
                <a:uLnTx/>
                <a:uFillTx/>
                <a:latin typeface="Courier New"/>
                <a:cs typeface="Arial"/>
                <a:sym typeface="Arial"/>
              </a:rPr>
              <a:t>one app architecture that works for both cases</a:t>
            </a:r>
            <a:r>
              <a:rPr kumimoji="0" lang="en-US" sz="1800" b="0" i="1" u="none" strike="noStrike" kern="0" cap="none" spc="0" normalizeH="0" baseline="0" noProof="0" dirty="0">
                <a:ln>
                  <a:noFill/>
                </a:ln>
                <a:solidFill>
                  <a:srgbClr val="000000"/>
                </a:solidFill>
                <a:effectLst/>
                <a:uLnTx/>
                <a:uFillTx/>
                <a:latin typeface="Courier New"/>
                <a:cs typeface="Arial"/>
                <a:sym typeface="Arial"/>
              </a:rPr>
              <a:t> so every user can enjoy your app.”</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000000"/>
                </a:solidFill>
                <a:effectLst/>
                <a:uLnTx/>
                <a:uFillTx/>
                <a:latin typeface="Arial"/>
                <a:cs typeface="Arial"/>
                <a:sym typeface="Arial"/>
                <a:hlinkClick r:id="rId4"/>
              </a:rPr>
              <a:t>https://developer.android.com/training/cars</a:t>
            </a:r>
            <a:r>
              <a:rPr kumimoji="0" lang="en-GB" sz="1800" b="0" i="0" u="none" strike="noStrike" kern="0" cap="none" spc="0" normalizeH="0" baseline="0" noProof="0" dirty="0">
                <a:ln>
                  <a:noFill/>
                </a:ln>
                <a:solidFill>
                  <a:srgbClr val="000000"/>
                </a:solidFill>
                <a:effectLst/>
                <a:uLnTx/>
                <a:uFillTx/>
                <a:latin typeface="Arial"/>
                <a:cs typeface="Arial"/>
                <a:sym typeface="Arial"/>
              </a:rPr>
              <a:t> </a:t>
            </a:r>
          </a:p>
        </p:txBody>
      </p:sp>
      <p:sp>
        <p:nvSpPr>
          <p:cNvPr id="2" name="Rechteck 1">
            <a:extLst>
              <a:ext uri="{FF2B5EF4-FFF2-40B4-BE49-F238E27FC236}">
                <a16:creationId xmlns:a16="http://schemas.microsoft.com/office/drawing/2014/main" id="{8E40385F-387D-51F7-823A-D228EAFD0BFD}"/>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4" name="Foliennummernplatzhalter 3">
            <a:extLst>
              <a:ext uri="{FF2B5EF4-FFF2-40B4-BE49-F238E27FC236}">
                <a16:creationId xmlns:a16="http://schemas.microsoft.com/office/drawing/2014/main" id="{30D9DE97-EE6C-7039-4D3E-A028444FEBC8}"/>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39</a:t>
            </a:fld>
            <a:endParaRPr b="0">
              <a:solidFill>
                <a:srgbClr val="888888"/>
              </a:solidFill>
            </a:endParaRPr>
          </a:p>
        </p:txBody>
      </p:sp>
    </p:spTree>
    <p:extLst>
      <p:ext uri="{BB962C8B-B14F-4D97-AF65-F5344CB8AC3E}">
        <p14:creationId xmlns:p14="http://schemas.microsoft.com/office/powerpoint/2010/main" val="11708798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355983" y="2507149"/>
            <a:ext cx="6640129" cy="570516"/>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lt1"/>
              </a:buClr>
              <a:buSzPct val="100000"/>
              <a:buFont typeface="Calibri"/>
              <a:buNone/>
            </a:pPr>
            <a:r>
              <a:rPr lang="en-US" dirty="0"/>
              <a:t>Automotive AOSP App </a:t>
            </a:r>
            <a:br>
              <a:rPr lang="en-US" dirty="0"/>
            </a:br>
            <a:r>
              <a:rPr lang="en-US" dirty="0"/>
              <a:t>Framework Standardization</a:t>
            </a:r>
            <a:endParaRPr dirty="0"/>
          </a:p>
        </p:txBody>
      </p:sp>
      <p:sp>
        <p:nvSpPr>
          <p:cNvPr id="81" name="Google Shape;81;p1"/>
          <p:cNvSpPr txBox="1">
            <a:spLocks noGrp="1"/>
          </p:cNvSpPr>
          <p:nvPr>
            <p:ph type="body" idx="2"/>
          </p:nvPr>
        </p:nvSpPr>
        <p:spPr>
          <a:xfrm>
            <a:off x="381727" y="3922166"/>
            <a:ext cx="4637088" cy="48736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r>
              <a:rPr lang="de-DE" dirty="0"/>
              <a:t>22.06.2023</a:t>
            </a:r>
            <a:endParaRPr dirty="0"/>
          </a:p>
        </p:txBody>
      </p:sp>
      <p:sp>
        <p:nvSpPr>
          <p:cNvPr id="3" name="Textplatzhalter 2">
            <a:extLst>
              <a:ext uri="{FF2B5EF4-FFF2-40B4-BE49-F238E27FC236}">
                <a16:creationId xmlns:a16="http://schemas.microsoft.com/office/drawing/2014/main" id="{D93FCB3D-6858-5B2C-B8DC-D675A53C3D72}"/>
              </a:ext>
            </a:extLst>
          </p:cNvPr>
          <p:cNvSpPr>
            <a:spLocks noGrp="1"/>
          </p:cNvSpPr>
          <p:nvPr>
            <p:ph type="body" idx="1"/>
          </p:nvPr>
        </p:nvSpPr>
        <p:spPr>
          <a:xfrm>
            <a:off x="155303" y="3429000"/>
            <a:ext cx="6604000" cy="487363"/>
          </a:xfrm>
        </p:spPr>
        <p:txBody>
          <a:bodyPr>
            <a:normAutofit lnSpcReduction="10000"/>
          </a:bodyPr>
          <a:lstStyle/>
          <a:p>
            <a:r>
              <a:rPr lang="de-DE" dirty="0"/>
              <a:t>Expert Group</a:t>
            </a:r>
          </a:p>
        </p:txBody>
      </p:sp>
    </p:spTree>
    <p:extLst>
      <p:ext uri="{BB962C8B-B14F-4D97-AF65-F5344CB8AC3E}">
        <p14:creationId xmlns:p14="http://schemas.microsoft.com/office/powerpoint/2010/main" val="8290967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E14552B-99BB-E9C2-A9C2-CCD0F399173F}"/>
              </a:ext>
            </a:extLst>
          </p:cNvPr>
          <p:cNvSpPr>
            <a:spLocks noGrp="1"/>
          </p:cNvSpPr>
          <p:nvPr>
            <p:ph type="title"/>
          </p:nvPr>
        </p:nvSpPr>
        <p:spPr/>
        <p:txBody>
          <a:bodyPr/>
          <a:lstStyle/>
          <a:p>
            <a:r>
              <a:rPr lang="en-GB" dirty="0"/>
              <a:t>Typology of Apps</a:t>
            </a:r>
          </a:p>
        </p:txBody>
      </p:sp>
      <p:graphicFrame>
        <p:nvGraphicFramePr>
          <p:cNvPr id="6" name="Diagram 5">
            <a:extLst>
              <a:ext uri="{FF2B5EF4-FFF2-40B4-BE49-F238E27FC236}">
                <a16:creationId xmlns:a16="http://schemas.microsoft.com/office/drawing/2014/main" id="{04747F87-C04C-9133-0FA7-E00AB4288F1C}"/>
              </a:ext>
            </a:extLst>
          </p:cNvPr>
          <p:cNvGraphicFramePr/>
          <p:nvPr/>
        </p:nvGraphicFramePr>
        <p:xfrm>
          <a:off x="517524" y="987972"/>
          <a:ext cx="8563554"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a:extLst>
              <a:ext uri="{FF2B5EF4-FFF2-40B4-BE49-F238E27FC236}">
                <a16:creationId xmlns:a16="http://schemas.microsoft.com/office/drawing/2014/main" id="{37936263-6496-903E-EF46-D79925EF0036}"/>
              </a:ext>
            </a:extLst>
          </p:cNvPr>
          <p:cNvSpPr txBox="1"/>
          <p:nvPr/>
        </p:nvSpPr>
        <p:spPr>
          <a:xfrm>
            <a:off x="0" y="6458593"/>
            <a:ext cx="7436644"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7"/>
              </a:rPr>
              <a:t>https://source.android.com/docs/automotive/driver_distraction/guidelines#do</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9" name="Rectangle 8">
            <a:extLst>
              <a:ext uri="{FF2B5EF4-FFF2-40B4-BE49-F238E27FC236}">
                <a16:creationId xmlns:a16="http://schemas.microsoft.com/office/drawing/2014/main" id="{A94A4410-F77F-1A67-F196-A4540B65D926}"/>
              </a:ext>
            </a:extLst>
          </p:cNvPr>
          <p:cNvSpPr/>
          <p:nvPr/>
        </p:nvSpPr>
        <p:spPr>
          <a:xfrm>
            <a:off x="9712903" y="2657476"/>
            <a:ext cx="2243693" cy="3128962"/>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ea typeface="+mn-ea"/>
                <a:cs typeface="+mn-cs"/>
                <a:sym typeface="Arial"/>
              </a:rPr>
              <a:t>(Current) Risk of fragmentation/ incompatibility</a:t>
            </a:r>
          </a:p>
        </p:txBody>
      </p:sp>
      <p:grpSp>
        <p:nvGrpSpPr>
          <p:cNvPr id="21" name="Group 20">
            <a:extLst>
              <a:ext uri="{FF2B5EF4-FFF2-40B4-BE49-F238E27FC236}">
                <a16:creationId xmlns:a16="http://schemas.microsoft.com/office/drawing/2014/main" id="{FE1FC0B6-E457-01C2-FD47-2011140C438F}"/>
              </a:ext>
            </a:extLst>
          </p:cNvPr>
          <p:cNvGrpSpPr/>
          <p:nvPr/>
        </p:nvGrpSpPr>
        <p:grpSpPr>
          <a:xfrm>
            <a:off x="10210585" y="3415704"/>
            <a:ext cx="1248329" cy="2070500"/>
            <a:chOff x="9855539" y="3415704"/>
            <a:chExt cx="1248329" cy="2070500"/>
          </a:xfrm>
        </p:grpSpPr>
        <p:grpSp>
          <p:nvGrpSpPr>
            <p:cNvPr id="10" name="Group 9">
              <a:extLst>
                <a:ext uri="{FF2B5EF4-FFF2-40B4-BE49-F238E27FC236}">
                  <a16:creationId xmlns:a16="http://schemas.microsoft.com/office/drawing/2014/main" id="{7EAE92B4-C888-305F-DD9D-D99AC0DDF336}"/>
                </a:ext>
              </a:extLst>
            </p:cNvPr>
            <p:cNvGrpSpPr/>
            <p:nvPr/>
          </p:nvGrpSpPr>
          <p:grpSpPr>
            <a:xfrm>
              <a:off x="9855539" y="4143376"/>
              <a:ext cx="1230312" cy="615156"/>
              <a:chOff x="6893718" y="1163753"/>
              <a:chExt cx="1230312" cy="615156"/>
            </a:xfrm>
          </p:grpSpPr>
          <p:sp>
            <p:nvSpPr>
              <p:cNvPr id="11" name="Rounded Rectangle 10">
                <a:extLst>
                  <a:ext uri="{FF2B5EF4-FFF2-40B4-BE49-F238E27FC236}">
                    <a16:creationId xmlns:a16="http://schemas.microsoft.com/office/drawing/2014/main" id="{8E5E8703-C8E6-38EE-5DB1-775D1A1BD820}"/>
                  </a:ext>
                </a:extLst>
              </p:cNvPr>
              <p:cNvSpPr/>
              <p:nvPr/>
            </p:nvSpPr>
            <p:spPr>
              <a:xfrm>
                <a:off x="6893718" y="1163753"/>
                <a:ext cx="1230312" cy="615156"/>
              </a:xfrm>
              <a:prstGeom prst="roundRect">
                <a:avLst>
                  <a:gd name="adj" fmla="val 10000"/>
                </a:avLst>
              </a:pr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2" name="Rounded Rectangle 4">
                <a:extLst>
                  <a:ext uri="{FF2B5EF4-FFF2-40B4-BE49-F238E27FC236}">
                    <a16:creationId xmlns:a16="http://schemas.microsoft.com/office/drawing/2014/main" id="{C2BF3DB2-6AE4-5027-6B27-711F32D2D91B}"/>
                  </a:ext>
                </a:extLst>
              </p:cNvPr>
              <p:cNvSpPr txBox="1"/>
              <p:nvPr/>
            </p:nvSpPr>
            <p:spPr>
              <a:xfrm>
                <a:off x="6911735" y="1181770"/>
                <a:ext cx="1194278" cy="57912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marL="0" marR="0" lvl="0" indent="0" algn="ctr" defTabSz="533400" rtl="0" eaLnBrk="1" fontAlgn="auto" latinLnBrk="0" hangingPunct="1">
                  <a:lnSpc>
                    <a:spcPct val="90000"/>
                  </a:lnSpc>
                  <a:spcBef>
                    <a:spcPct val="0"/>
                  </a:spcBef>
                  <a:spcAft>
                    <a:spcPct val="35000"/>
                  </a:spcAft>
                  <a:buClr>
                    <a:srgbClr val="000000"/>
                  </a:buClr>
                  <a:buSzTx/>
                  <a:buFont typeface="Arial"/>
                  <a:buNone/>
                  <a:tabLst/>
                  <a:defRPr/>
                </a:pPr>
                <a:r>
                  <a:rPr kumimoji="0" lang="en-GB" sz="1200" b="0" i="0" u="none" strike="noStrike" kern="1200" cap="none" spc="0" normalizeH="0" baseline="0" noProof="0" dirty="0">
                    <a:ln>
                      <a:noFill/>
                    </a:ln>
                    <a:solidFill>
                      <a:srgbClr val="FFFFFF"/>
                    </a:solidFill>
                    <a:effectLst/>
                    <a:uLnTx/>
                    <a:uFillTx/>
                    <a:latin typeface="Arial"/>
                    <a:ea typeface="+mn-ea"/>
                    <a:cs typeface="+mn-cs"/>
                    <a:sym typeface="Arial"/>
                  </a:rPr>
                  <a:t>Medium</a:t>
                </a:r>
              </a:p>
            </p:txBody>
          </p:sp>
        </p:grpSp>
        <p:grpSp>
          <p:nvGrpSpPr>
            <p:cNvPr id="13" name="Group 12">
              <a:extLst>
                <a:ext uri="{FF2B5EF4-FFF2-40B4-BE49-F238E27FC236}">
                  <a16:creationId xmlns:a16="http://schemas.microsoft.com/office/drawing/2014/main" id="{EE3E07A6-2BF8-4B71-FD49-3CE4F1ADAD93}"/>
                </a:ext>
              </a:extLst>
            </p:cNvPr>
            <p:cNvGrpSpPr/>
            <p:nvPr/>
          </p:nvGrpSpPr>
          <p:grpSpPr>
            <a:xfrm>
              <a:off x="9873556" y="3415704"/>
              <a:ext cx="1230312" cy="615156"/>
              <a:chOff x="5171281" y="456323"/>
              <a:chExt cx="1230312" cy="615156"/>
            </a:xfrm>
          </p:grpSpPr>
          <p:sp>
            <p:nvSpPr>
              <p:cNvPr id="14" name="Rounded Rectangle 13">
                <a:extLst>
                  <a:ext uri="{FF2B5EF4-FFF2-40B4-BE49-F238E27FC236}">
                    <a16:creationId xmlns:a16="http://schemas.microsoft.com/office/drawing/2014/main" id="{D588146A-F265-7B6F-D95C-2D3B3880A019}"/>
                  </a:ext>
                </a:extLst>
              </p:cNvPr>
              <p:cNvSpPr/>
              <p:nvPr/>
            </p:nvSpPr>
            <p:spPr>
              <a:xfrm>
                <a:off x="5171281" y="456323"/>
                <a:ext cx="1230312" cy="615156"/>
              </a:xfrm>
              <a:prstGeom prst="roundRect">
                <a:avLst>
                  <a:gd name="adj" fmla="val 10000"/>
                </a:avLst>
              </a:prstGeom>
              <a:solidFill>
                <a:srgbClr val="92D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5" name="Rounded Rectangle 4">
                <a:extLst>
                  <a:ext uri="{FF2B5EF4-FFF2-40B4-BE49-F238E27FC236}">
                    <a16:creationId xmlns:a16="http://schemas.microsoft.com/office/drawing/2014/main" id="{BD28DBED-E686-560F-9E3C-B189CC616129}"/>
                  </a:ext>
                </a:extLst>
              </p:cNvPr>
              <p:cNvSpPr txBox="1"/>
              <p:nvPr/>
            </p:nvSpPr>
            <p:spPr>
              <a:xfrm>
                <a:off x="5189298" y="474340"/>
                <a:ext cx="1194278" cy="57912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marL="0" marR="0" lvl="0" indent="0" algn="ctr" defTabSz="533400" rtl="0" eaLnBrk="1" fontAlgn="auto" latinLnBrk="0" hangingPunct="1">
                  <a:lnSpc>
                    <a:spcPct val="90000"/>
                  </a:lnSpc>
                  <a:spcBef>
                    <a:spcPct val="0"/>
                  </a:spcBef>
                  <a:spcAft>
                    <a:spcPct val="35000"/>
                  </a:spcAft>
                  <a:buClr>
                    <a:srgbClr val="000000"/>
                  </a:buClr>
                  <a:buSzTx/>
                  <a:buFont typeface="Arial"/>
                  <a:buNone/>
                  <a:tabLst/>
                  <a:defRPr/>
                </a:pPr>
                <a:r>
                  <a:rPr kumimoji="0" lang="en-GB" sz="1200" b="0" i="0" u="none" strike="noStrike" kern="1200" cap="none" spc="0" normalizeH="0" baseline="0" noProof="0" dirty="0">
                    <a:ln>
                      <a:noFill/>
                    </a:ln>
                    <a:solidFill>
                      <a:srgbClr val="FFFFFF"/>
                    </a:solidFill>
                    <a:effectLst/>
                    <a:uLnTx/>
                    <a:uFillTx/>
                    <a:latin typeface="Arial"/>
                    <a:ea typeface="+mn-ea"/>
                    <a:cs typeface="+mn-cs"/>
                    <a:sym typeface="Arial"/>
                  </a:rPr>
                  <a:t>Low</a:t>
                </a:r>
              </a:p>
            </p:txBody>
          </p:sp>
        </p:grpSp>
        <p:grpSp>
          <p:nvGrpSpPr>
            <p:cNvPr id="16" name="Group 15">
              <a:extLst>
                <a:ext uri="{FF2B5EF4-FFF2-40B4-BE49-F238E27FC236}">
                  <a16:creationId xmlns:a16="http://schemas.microsoft.com/office/drawing/2014/main" id="{773737D0-2466-6C0D-55AB-F593E57C043A}"/>
                </a:ext>
              </a:extLst>
            </p:cNvPr>
            <p:cNvGrpSpPr/>
            <p:nvPr/>
          </p:nvGrpSpPr>
          <p:grpSpPr>
            <a:xfrm>
              <a:off x="9873556" y="4871048"/>
              <a:ext cx="1230312" cy="615156"/>
              <a:chOff x="5171281" y="2932327"/>
              <a:chExt cx="1230312" cy="615156"/>
            </a:xfrm>
          </p:grpSpPr>
          <p:sp>
            <p:nvSpPr>
              <p:cNvPr id="17" name="Rounded Rectangle 16">
                <a:extLst>
                  <a:ext uri="{FF2B5EF4-FFF2-40B4-BE49-F238E27FC236}">
                    <a16:creationId xmlns:a16="http://schemas.microsoft.com/office/drawing/2014/main" id="{5E164887-28EE-CA86-7079-C0231A816D22}"/>
                  </a:ext>
                </a:extLst>
              </p:cNvPr>
              <p:cNvSpPr/>
              <p:nvPr/>
            </p:nvSpPr>
            <p:spPr>
              <a:xfrm>
                <a:off x="5171281" y="2932327"/>
                <a:ext cx="1230312" cy="615156"/>
              </a:xfrm>
              <a:prstGeom prst="roundRect">
                <a:avLst>
                  <a:gd name="adj" fmla="val 10000"/>
                </a:avLst>
              </a:prstGeom>
              <a:solidFill>
                <a:srgbClr val="FF0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8" name="Rounded Rectangle 4">
                <a:extLst>
                  <a:ext uri="{FF2B5EF4-FFF2-40B4-BE49-F238E27FC236}">
                    <a16:creationId xmlns:a16="http://schemas.microsoft.com/office/drawing/2014/main" id="{6A0299E0-7A1F-9698-BBF1-A7AAD7E533CD}"/>
                  </a:ext>
                </a:extLst>
              </p:cNvPr>
              <p:cNvSpPr txBox="1"/>
              <p:nvPr/>
            </p:nvSpPr>
            <p:spPr>
              <a:xfrm>
                <a:off x="5189298" y="2950344"/>
                <a:ext cx="1194278" cy="57912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marL="0" marR="0" lvl="0" indent="0" algn="ctr" defTabSz="533400" rtl="0" eaLnBrk="1" fontAlgn="auto" latinLnBrk="0" hangingPunct="1">
                  <a:lnSpc>
                    <a:spcPct val="90000"/>
                  </a:lnSpc>
                  <a:spcBef>
                    <a:spcPct val="0"/>
                  </a:spcBef>
                  <a:spcAft>
                    <a:spcPct val="35000"/>
                  </a:spcAft>
                  <a:buClr>
                    <a:srgbClr val="000000"/>
                  </a:buClr>
                  <a:buSzTx/>
                  <a:buFont typeface="Arial"/>
                  <a:buNone/>
                  <a:tabLst/>
                  <a:defRPr/>
                </a:pPr>
                <a:r>
                  <a:rPr kumimoji="0" lang="en-GB" sz="1200" b="0" i="0" u="none" strike="noStrike" kern="1200" cap="none" spc="0" normalizeH="0" baseline="0" noProof="0" dirty="0">
                    <a:ln>
                      <a:noFill/>
                    </a:ln>
                    <a:solidFill>
                      <a:srgbClr val="FFFFFF"/>
                    </a:solidFill>
                    <a:effectLst/>
                    <a:uLnTx/>
                    <a:uFillTx/>
                    <a:latin typeface="Arial"/>
                    <a:ea typeface="+mn-ea"/>
                    <a:cs typeface="+mn-cs"/>
                    <a:sym typeface="Arial"/>
                  </a:rPr>
                  <a:t>High</a:t>
                </a:r>
              </a:p>
            </p:txBody>
          </p:sp>
        </p:grpSp>
      </p:grpSp>
      <p:sp>
        <p:nvSpPr>
          <p:cNvPr id="19" name="TextBox 18">
            <a:extLst>
              <a:ext uri="{FF2B5EF4-FFF2-40B4-BE49-F238E27FC236}">
                <a16:creationId xmlns:a16="http://schemas.microsoft.com/office/drawing/2014/main" id="{9E5DF0DF-2B6E-56C3-D1F9-EE81D85EB1E7}"/>
              </a:ext>
            </a:extLst>
          </p:cNvPr>
          <p:cNvSpPr txBox="1"/>
          <p:nvPr/>
        </p:nvSpPr>
        <p:spPr>
          <a:xfrm>
            <a:off x="0" y="6098862"/>
            <a:ext cx="6100762"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8"/>
              </a:rPr>
              <a:t>https://developer.android.com/training/cars#supported-app-categories</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4" name="Rechteck 3">
            <a:extLst>
              <a:ext uri="{FF2B5EF4-FFF2-40B4-BE49-F238E27FC236}">
                <a16:creationId xmlns:a16="http://schemas.microsoft.com/office/drawing/2014/main" id="{EDF59428-FDCC-53DF-CC68-37C573AFE02C}"/>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5" name="Foliennummernplatzhalter 4">
            <a:extLst>
              <a:ext uri="{FF2B5EF4-FFF2-40B4-BE49-F238E27FC236}">
                <a16:creationId xmlns:a16="http://schemas.microsoft.com/office/drawing/2014/main" id="{A4CDC75B-15CF-BA15-6F37-123264ECE325}"/>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40</a:t>
            </a:fld>
            <a:endParaRPr b="0">
              <a:solidFill>
                <a:srgbClr val="888888"/>
              </a:solidFill>
            </a:endParaRPr>
          </a:p>
        </p:txBody>
      </p:sp>
    </p:spTree>
    <p:extLst>
      <p:ext uri="{BB962C8B-B14F-4D97-AF65-F5344CB8AC3E}">
        <p14:creationId xmlns:p14="http://schemas.microsoft.com/office/powerpoint/2010/main" val="4516899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5995099-680F-5815-3432-0C84247083C7}"/>
              </a:ext>
            </a:extLst>
          </p:cNvPr>
          <p:cNvSpPr>
            <a:spLocks noGrp="1"/>
          </p:cNvSpPr>
          <p:nvPr>
            <p:ph type="title"/>
          </p:nvPr>
        </p:nvSpPr>
        <p:spPr/>
        <p:txBody>
          <a:bodyPr/>
          <a:lstStyle/>
          <a:p>
            <a:r>
              <a:rPr lang="en-GB" dirty="0"/>
              <a:t>The easy ones first: Media(Audio), Gaming, Video</a:t>
            </a:r>
          </a:p>
        </p:txBody>
      </p:sp>
      <p:graphicFrame>
        <p:nvGraphicFramePr>
          <p:cNvPr id="5" name="Diagram 4">
            <a:extLst>
              <a:ext uri="{FF2B5EF4-FFF2-40B4-BE49-F238E27FC236}">
                <a16:creationId xmlns:a16="http://schemas.microsoft.com/office/drawing/2014/main" id="{EB4253A7-0987-5DFC-1A0B-81E4010AEBD1}"/>
              </a:ext>
            </a:extLst>
          </p:cNvPr>
          <p:cNvGraphicFramePr/>
          <p:nvPr/>
        </p:nvGraphicFramePr>
        <p:xfrm>
          <a:off x="354724" y="1683005"/>
          <a:ext cx="4797426" cy="47469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 Placeholder 5">
            <a:extLst>
              <a:ext uri="{FF2B5EF4-FFF2-40B4-BE49-F238E27FC236}">
                <a16:creationId xmlns:a16="http://schemas.microsoft.com/office/drawing/2014/main" id="{B9858353-7C55-7D9E-05EB-85DE8DB87918}"/>
              </a:ext>
            </a:extLst>
          </p:cNvPr>
          <p:cNvSpPr>
            <a:spLocks noGrp="1"/>
          </p:cNvSpPr>
          <p:nvPr>
            <p:ph type="body" idx="1"/>
          </p:nvPr>
        </p:nvSpPr>
        <p:spPr>
          <a:xfrm>
            <a:off x="5264146" y="1683005"/>
            <a:ext cx="6927854" cy="1331662"/>
          </a:xfrm>
        </p:spPr>
        <p:txBody>
          <a:bodyPr>
            <a:noAutofit/>
          </a:bodyPr>
          <a:lstStyle/>
          <a:p>
            <a:r>
              <a:rPr lang="en-GB" sz="1800" dirty="0"/>
              <a:t>Audio streaming apps are headless services (no UI)</a:t>
            </a:r>
          </a:p>
          <a:p>
            <a:r>
              <a:rPr lang="en-GB" sz="1800" dirty="0"/>
              <a:t>UI is from IVI system Media Player (AOSP or OEM custom)</a:t>
            </a:r>
          </a:p>
          <a:p>
            <a:r>
              <a:rPr lang="en-GB" sz="1800" dirty="0"/>
              <a:t>Interfaces are stable and understood by OEMs and Apps publishers</a:t>
            </a:r>
          </a:p>
        </p:txBody>
      </p:sp>
      <p:sp>
        <p:nvSpPr>
          <p:cNvPr id="7" name="Text Placeholder 5">
            <a:extLst>
              <a:ext uri="{FF2B5EF4-FFF2-40B4-BE49-F238E27FC236}">
                <a16:creationId xmlns:a16="http://schemas.microsoft.com/office/drawing/2014/main" id="{CB6719F7-530C-C82F-9829-3A417D43975C}"/>
              </a:ext>
            </a:extLst>
          </p:cNvPr>
          <p:cNvSpPr txBox="1">
            <a:spLocks/>
          </p:cNvSpPr>
          <p:nvPr/>
        </p:nvSpPr>
        <p:spPr>
          <a:xfrm>
            <a:off x="5264146" y="3455580"/>
            <a:ext cx="6808792" cy="1331662"/>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355600" algn="l" rtl="0">
              <a:lnSpc>
                <a:spcPct val="90000"/>
              </a:lnSpc>
              <a:spcBef>
                <a:spcPts val="10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1pPr>
            <a:lvl2pPr marL="914400" marR="0" lvl="1" indent="-355600" algn="l" rtl="0">
              <a:lnSpc>
                <a:spcPct val="90000"/>
              </a:lnSpc>
              <a:spcBef>
                <a:spcPts val="1000"/>
              </a:spcBef>
              <a:spcAft>
                <a:spcPts val="0"/>
              </a:spcAft>
              <a:buClr>
                <a:schemeClr val="dk1"/>
              </a:buClr>
              <a:buSzPts val="2000"/>
              <a:buFont typeface="NTR"/>
              <a:buChar char="−"/>
              <a:defRPr sz="20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600"/>
              </a:spcBef>
              <a:spcAft>
                <a:spcPts val="0"/>
              </a:spcAft>
              <a:buClr>
                <a:schemeClr val="dk1"/>
              </a:buClr>
              <a:buSzPts val="2000"/>
              <a:buFont typeface="Noto Sans Symbols"/>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600"/>
              </a:spcBef>
              <a:spcAft>
                <a:spcPts val="0"/>
              </a:spcAft>
              <a:buClr>
                <a:schemeClr val="dk1"/>
              </a:buClr>
              <a:buSzPts val="1800"/>
              <a:buFont typeface="Arial"/>
              <a:buChar char="•"/>
              <a:defRPr sz="1400" b="0" i="1" u="none" strike="noStrike" cap="none">
                <a:solidFill>
                  <a:schemeClr val="dk1"/>
                </a:solidFill>
                <a:latin typeface="Calibri"/>
                <a:ea typeface="Calibri"/>
                <a:cs typeface="Calibri"/>
                <a:sym typeface="Calibri"/>
              </a:defRPr>
            </a:lvl4pPr>
            <a:lvl5pPr marL="2286000" marR="0" lvl="4" indent="-228600" algn="l" rtl="0">
              <a:lnSpc>
                <a:spcPct val="90000"/>
              </a:lnSpc>
              <a:spcBef>
                <a:spcPts val="6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457200" marR="0" lvl="0" indent="-355600" algn="l" defTabSz="914400" rtl="0" eaLnBrk="1" fontAlgn="auto" latinLnBrk="0" hangingPunct="1">
              <a:lnSpc>
                <a:spcPct val="90000"/>
              </a:lnSpc>
              <a:spcBef>
                <a:spcPts val="1000"/>
              </a:spcBef>
              <a:spcAft>
                <a:spcPts val="0"/>
              </a:spcAft>
              <a:buClr>
                <a:srgbClr val="000000"/>
              </a:buClr>
              <a:buSzPts val="2000"/>
              <a:buFont typeface="Arial"/>
              <a:buChar char="•"/>
              <a:tabLst/>
              <a:defRPr/>
            </a:pPr>
            <a:r>
              <a:rPr kumimoji="0" lang="en-GB" sz="1800" b="0" i="0" u="none" strike="noStrike" kern="0" cap="none" spc="0" normalizeH="0" baseline="0" noProof="0" dirty="0">
                <a:ln>
                  <a:noFill/>
                </a:ln>
                <a:solidFill>
                  <a:srgbClr val="000000"/>
                </a:solidFill>
                <a:effectLst/>
                <a:uLnTx/>
                <a:uFillTx/>
                <a:latin typeface="Calibri"/>
                <a:cs typeface="Calibri"/>
                <a:sym typeface="Calibri"/>
              </a:rPr>
              <a:t>Gaming apps have their own UI (simple or no adaptation from mobile)</a:t>
            </a:r>
          </a:p>
          <a:p>
            <a:pPr marL="457200" marR="0" lvl="0" indent="-355600" algn="l" defTabSz="914400" rtl="0" eaLnBrk="1" fontAlgn="auto" latinLnBrk="0" hangingPunct="1">
              <a:lnSpc>
                <a:spcPct val="90000"/>
              </a:lnSpc>
              <a:spcBef>
                <a:spcPts val="1000"/>
              </a:spcBef>
              <a:spcAft>
                <a:spcPts val="0"/>
              </a:spcAft>
              <a:buClr>
                <a:srgbClr val="000000"/>
              </a:buClr>
              <a:buSzPts val="2000"/>
              <a:buFont typeface="Arial"/>
              <a:buChar char="•"/>
              <a:tabLst/>
              <a:defRPr/>
            </a:pPr>
            <a:r>
              <a:rPr kumimoji="0" lang="en-GB" sz="1800" b="0" i="0" u="none" strike="noStrike" kern="0" cap="none" spc="0" normalizeH="0" baseline="0" noProof="0" dirty="0">
                <a:ln>
                  <a:noFill/>
                </a:ln>
                <a:solidFill>
                  <a:srgbClr val="000000"/>
                </a:solidFill>
                <a:effectLst/>
                <a:uLnTx/>
                <a:uFillTx/>
                <a:latin typeface="Calibri"/>
                <a:cs typeface="Calibri"/>
                <a:sym typeface="Calibri"/>
              </a:rPr>
              <a:t>Risk of </a:t>
            </a:r>
            <a:r>
              <a:rPr kumimoji="0" lang="en-GB" sz="1800" b="0" i="0" u="sng" strike="noStrike" kern="0" cap="none" spc="0" normalizeH="0" baseline="0" noProof="0" dirty="0">
                <a:ln>
                  <a:noFill/>
                </a:ln>
                <a:solidFill>
                  <a:srgbClr val="000000"/>
                </a:solidFill>
                <a:effectLst/>
                <a:uLnTx/>
                <a:uFillTx/>
                <a:latin typeface="Calibri"/>
                <a:cs typeface="Calibri"/>
                <a:sym typeface="Calibri"/>
              </a:rPr>
              <a:t>incompatibility only for in-app purchases</a:t>
            </a:r>
          </a:p>
        </p:txBody>
      </p:sp>
      <p:sp>
        <p:nvSpPr>
          <p:cNvPr id="8" name="Text Placeholder 5">
            <a:extLst>
              <a:ext uri="{FF2B5EF4-FFF2-40B4-BE49-F238E27FC236}">
                <a16:creationId xmlns:a16="http://schemas.microsoft.com/office/drawing/2014/main" id="{C1C42F9E-97D3-5526-A2F1-9E1905166874}"/>
              </a:ext>
            </a:extLst>
          </p:cNvPr>
          <p:cNvSpPr txBox="1">
            <a:spLocks/>
          </p:cNvSpPr>
          <p:nvPr/>
        </p:nvSpPr>
        <p:spPr>
          <a:xfrm>
            <a:off x="5259381" y="4808136"/>
            <a:ext cx="6808792" cy="1331662"/>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355600" algn="l" rtl="0">
              <a:lnSpc>
                <a:spcPct val="90000"/>
              </a:lnSpc>
              <a:spcBef>
                <a:spcPts val="10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1pPr>
            <a:lvl2pPr marL="914400" marR="0" lvl="1" indent="-355600" algn="l" rtl="0">
              <a:lnSpc>
                <a:spcPct val="90000"/>
              </a:lnSpc>
              <a:spcBef>
                <a:spcPts val="1000"/>
              </a:spcBef>
              <a:spcAft>
                <a:spcPts val="0"/>
              </a:spcAft>
              <a:buClr>
                <a:schemeClr val="dk1"/>
              </a:buClr>
              <a:buSzPts val="2000"/>
              <a:buFont typeface="NTR"/>
              <a:buChar char="−"/>
              <a:defRPr sz="20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600"/>
              </a:spcBef>
              <a:spcAft>
                <a:spcPts val="0"/>
              </a:spcAft>
              <a:buClr>
                <a:schemeClr val="dk1"/>
              </a:buClr>
              <a:buSzPts val="2000"/>
              <a:buFont typeface="Noto Sans Symbols"/>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600"/>
              </a:spcBef>
              <a:spcAft>
                <a:spcPts val="0"/>
              </a:spcAft>
              <a:buClr>
                <a:schemeClr val="dk1"/>
              </a:buClr>
              <a:buSzPts val="1800"/>
              <a:buFont typeface="Arial"/>
              <a:buChar char="•"/>
              <a:defRPr sz="1400" b="0" i="1" u="none" strike="noStrike" cap="none">
                <a:solidFill>
                  <a:schemeClr val="dk1"/>
                </a:solidFill>
                <a:latin typeface="Calibri"/>
                <a:ea typeface="Calibri"/>
                <a:cs typeface="Calibri"/>
                <a:sym typeface="Calibri"/>
              </a:defRPr>
            </a:lvl4pPr>
            <a:lvl5pPr marL="2286000" marR="0" lvl="4" indent="-228600" algn="l" rtl="0">
              <a:lnSpc>
                <a:spcPct val="90000"/>
              </a:lnSpc>
              <a:spcBef>
                <a:spcPts val="6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457200" marR="0" lvl="0" indent="-355600" algn="l" defTabSz="914400" rtl="0" eaLnBrk="1" fontAlgn="auto" latinLnBrk="0" hangingPunct="1">
              <a:lnSpc>
                <a:spcPct val="90000"/>
              </a:lnSpc>
              <a:spcBef>
                <a:spcPts val="1000"/>
              </a:spcBef>
              <a:spcAft>
                <a:spcPts val="0"/>
              </a:spcAft>
              <a:buClr>
                <a:srgbClr val="000000"/>
              </a:buClr>
              <a:buSzPts val="2000"/>
              <a:buFont typeface="Arial"/>
              <a:buChar char="•"/>
              <a:tabLst/>
              <a:defRPr/>
            </a:pPr>
            <a:r>
              <a:rPr kumimoji="0" lang="en-GB" sz="1800" b="0" i="0" u="none" strike="noStrike" kern="0" cap="none" spc="0" normalizeH="0" baseline="0" noProof="0" dirty="0">
                <a:ln>
                  <a:noFill/>
                </a:ln>
                <a:solidFill>
                  <a:srgbClr val="000000"/>
                </a:solidFill>
                <a:effectLst/>
                <a:uLnTx/>
                <a:uFillTx/>
                <a:latin typeface="Calibri"/>
                <a:cs typeface="Calibri"/>
                <a:sym typeface="Calibri"/>
              </a:rPr>
              <a:t>Theoretically no risk of incompatibility …</a:t>
            </a:r>
          </a:p>
          <a:p>
            <a:pPr marL="457200" marR="0" lvl="0" indent="-355600" algn="l" defTabSz="914400" rtl="0" eaLnBrk="1" fontAlgn="auto" latinLnBrk="0" hangingPunct="1">
              <a:lnSpc>
                <a:spcPct val="90000"/>
              </a:lnSpc>
              <a:spcBef>
                <a:spcPts val="1000"/>
              </a:spcBef>
              <a:spcAft>
                <a:spcPts val="0"/>
              </a:spcAft>
              <a:buClr>
                <a:srgbClr val="000000"/>
              </a:buClr>
              <a:buSzPts val="2000"/>
              <a:buFont typeface="Arial"/>
              <a:buChar char="•"/>
              <a:tabLst/>
              <a:defRPr/>
            </a:pPr>
            <a:r>
              <a:rPr kumimoji="0" lang="en-GB" sz="1800" b="0" i="0" u="none" strike="noStrike" kern="0" cap="none" spc="0" normalizeH="0" baseline="0" noProof="0" dirty="0">
                <a:ln>
                  <a:noFill/>
                </a:ln>
                <a:solidFill>
                  <a:srgbClr val="000000"/>
                </a:solidFill>
                <a:effectLst/>
                <a:uLnTx/>
                <a:uFillTx/>
                <a:latin typeface="Calibri"/>
                <a:cs typeface="Calibri"/>
                <a:sym typeface="Calibri"/>
              </a:rPr>
              <a:t>… however official documentation mentions a dependency to </a:t>
            </a:r>
            <a:r>
              <a:rPr kumimoji="0" lang="en-GB" sz="1800"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alibri"/>
              </a:rPr>
              <a:t>android-automotive-video</a:t>
            </a:r>
            <a:r>
              <a:rPr kumimoji="0" lang="en-GB" sz="1800" b="0" i="0" u="none" strike="noStrike" kern="0" cap="none" spc="0" normalizeH="0" baseline="0" noProof="0" dirty="0">
                <a:ln>
                  <a:noFill/>
                </a:ln>
                <a:solidFill>
                  <a:srgbClr val="202124"/>
                </a:solidFill>
                <a:effectLst/>
                <a:uLnTx/>
                <a:uFillTx/>
                <a:latin typeface="Roboto" panose="02000000000000000000" pitchFamily="2" charset="0"/>
                <a:cs typeface="Calibri"/>
                <a:sym typeface="Calibri"/>
              </a:rPr>
              <a:t> library</a:t>
            </a:r>
            <a:endParaRPr kumimoji="0" lang="en-GB" sz="1800" b="0" i="0" u="none" strike="noStrike" kern="0" cap="none" spc="0" normalizeH="0" baseline="0" noProof="0" dirty="0">
              <a:ln>
                <a:noFill/>
              </a:ln>
              <a:solidFill>
                <a:srgbClr val="000000"/>
              </a:solidFill>
              <a:effectLst/>
              <a:uLnTx/>
              <a:uFillTx/>
              <a:latin typeface="Calibri"/>
              <a:cs typeface="Calibri"/>
              <a:sym typeface="Calibri"/>
            </a:endParaRPr>
          </a:p>
        </p:txBody>
      </p:sp>
      <p:sp>
        <p:nvSpPr>
          <p:cNvPr id="10" name="TextBox 9">
            <a:extLst>
              <a:ext uri="{FF2B5EF4-FFF2-40B4-BE49-F238E27FC236}">
                <a16:creationId xmlns:a16="http://schemas.microsoft.com/office/drawing/2014/main" id="{1DF4D037-A37B-3CB8-17DE-0D8648124B7B}"/>
              </a:ext>
            </a:extLst>
          </p:cNvPr>
          <p:cNvSpPr txBox="1"/>
          <p:nvPr/>
        </p:nvSpPr>
        <p:spPr>
          <a:xfrm>
            <a:off x="-4762" y="6113316"/>
            <a:ext cx="4648200" cy="31660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7"/>
              </a:rPr>
              <a:t>https://developer.android.com/training/cars/parked/video</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12" name="TextBox 11">
            <a:extLst>
              <a:ext uri="{FF2B5EF4-FFF2-40B4-BE49-F238E27FC236}">
                <a16:creationId xmlns:a16="http://schemas.microsoft.com/office/drawing/2014/main" id="{B0F9E956-0028-1D94-6D3F-2457B30317C1}"/>
              </a:ext>
            </a:extLst>
          </p:cNvPr>
          <p:cNvSpPr txBox="1"/>
          <p:nvPr/>
        </p:nvSpPr>
        <p:spPr>
          <a:xfrm>
            <a:off x="-4762" y="6423300"/>
            <a:ext cx="4774329"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8"/>
              </a:rPr>
              <a:t>https://developer.android.com/training/cars/parked/games</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14" name="TextBox 13">
            <a:extLst>
              <a:ext uri="{FF2B5EF4-FFF2-40B4-BE49-F238E27FC236}">
                <a16:creationId xmlns:a16="http://schemas.microsoft.com/office/drawing/2014/main" id="{C09E384D-6111-7414-A3CA-78F67F9DF8FC}"/>
              </a:ext>
            </a:extLst>
          </p:cNvPr>
          <p:cNvSpPr txBox="1"/>
          <p:nvPr/>
        </p:nvSpPr>
        <p:spPr>
          <a:xfrm>
            <a:off x="4886325" y="6423300"/>
            <a:ext cx="4665081"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9"/>
              </a:rPr>
              <a:t>https://developer.android.com/training/cars/media</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4" name="Rechteck 3">
            <a:extLst>
              <a:ext uri="{FF2B5EF4-FFF2-40B4-BE49-F238E27FC236}">
                <a16:creationId xmlns:a16="http://schemas.microsoft.com/office/drawing/2014/main" id="{EE3BEC77-E028-9724-FEDC-9F5A7F606287}"/>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9" name="Foliennummernplatzhalter 8">
            <a:extLst>
              <a:ext uri="{FF2B5EF4-FFF2-40B4-BE49-F238E27FC236}">
                <a16:creationId xmlns:a16="http://schemas.microsoft.com/office/drawing/2014/main" id="{9547AFC3-E621-03FC-1D64-56342488B60D}"/>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41</a:t>
            </a:fld>
            <a:endParaRPr b="0">
              <a:solidFill>
                <a:srgbClr val="888888"/>
              </a:solidFill>
            </a:endParaRPr>
          </a:p>
        </p:txBody>
      </p:sp>
    </p:spTree>
    <p:extLst>
      <p:ext uri="{BB962C8B-B14F-4D97-AF65-F5344CB8AC3E}">
        <p14:creationId xmlns:p14="http://schemas.microsoft.com/office/powerpoint/2010/main" val="24408865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15EFD58-4190-A948-640E-63B0DA8CACD0}"/>
              </a:ext>
            </a:extLst>
          </p:cNvPr>
          <p:cNvSpPr>
            <a:spLocks noGrp="1"/>
          </p:cNvSpPr>
          <p:nvPr>
            <p:ph type="title"/>
          </p:nvPr>
        </p:nvSpPr>
        <p:spPr/>
        <p:txBody>
          <a:bodyPr/>
          <a:lstStyle/>
          <a:p>
            <a:r>
              <a:rPr lang="en-GB" dirty="0"/>
              <a:t>Apps that Use Cars App Library</a:t>
            </a:r>
          </a:p>
        </p:txBody>
      </p:sp>
      <p:graphicFrame>
        <p:nvGraphicFramePr>
          <p:cNvPr id="6" name="Diagram 5">
            <a:extLst>
              <a:ext uri="{FF2B5EF4-FFF2-40B4-BE49-F238E27FC236}">
                <a16:creationId xmlns:a16="http://schemas.microsoft.com/office/drawing/2014/main" id="{7DF0CF6C-00A8-36B9-2AB8-2F7A15EF99FF}"/>
              </a:ext>
            </a:extLst>
          </p:cNvPr>
          <p:cNvGraphicFramePr/>
          <p:nvPr/>
        </p:nvGraphicFramePr>
        <p:xfrm>
          <a:off x="60324" y="987972"/>
          <a:ext cx="5211764"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 Placeholder 3">
            <a:extLst>
              <a:ext uri="{FF2B5EF4-FFF2-40B4-BE49-F238E27FC236}">
                <a16:creationId xmlns:a16="http://schemas.microsoft.com/office/drawing/2014/main" id="{3A2F6913-84EB-D15E-648B-A46C533EB7C3}"/>
              </a:ext>
            </a:extLst>
          </p:cNvPr>
          <p:cNvSpPr>
            <a:spLocks noGrp="1"/>
          </p:cNvSpPr>
          <p:nvPr>
            <p:ph type="body" idx="1"/>
          </p:nvPr>
        </p:nvSpPr>
        <p:spPr>
          <a:xfrm>
            <a:off x="5612523" y="3786188"/>
            <a:ext cx="6303251" cy="2620451"/>
          </a:xfrm>
        </p:spPr>
        <p:txBody>
          <a:bodyPr/>
          <a:lstStyle/>
          <a:p>
            <a:r>
              <a:rPr lang="en-GB" b="1" dirty="0"/>
              <a:t>Implications for OEMs</a:t>
            </a:r>
          </a:p>
          <a:p>
            <a:pPr lvl="1"/>
            <a:r>
              <a:rPr lang="en-GB" dirty="0"/>
              <a:t>Integration of </a:t>
            </a:r>
            <a:r>
              <a:rPr lang="en-GB" dirty="0">
                <a:hlinkClick r:id="rId7"/>
              </a:rPr>
              <a:t>Automotive App Host</a:t>
            </a:r>
            <a:r>
              <a:rPr lang="en-GB" dirty="0"/>
              <a:t> (but AOSP version doesn’t support maps)</a:t>
            </a:r>
          </a:p>
          <a:p>
            <a:pPr lvl="1"/>
            <a:r>
              <a:rPr lang="en-GB" dirty="0">
                <a:hlinkClick r:id="rId8"/>
              </a:rPr>
              <a:t>Customization of Car UI Library</a:t>
            </a:r>
            <a:endParaRPr lang="en-GB" dirty="0"/>
          </a:p>
        </p:txBody>
      </p:sp>
      <p:sp>
        <p:nvSpPr>
          <p:cNvPr id="8" name="Text Placeholder 3">
            <a:extLst>
              <a:ext uri="{FF2B5EF4-FFF2-40B4-BE49-F238E27FC236}">
                <a16:creationId xmlns:a16="http://schemas.microsoft.com/office/drawing/2014/main" id="{C28F0627-6D32-0A8D-9A3F-F685F842A513}"/>
              </a:ext>
            </a:extLst>
          </p:cNvPr>
          <p:cNvSpPr txBox="1">
            <a:spLocks/>
          </p:cNvSpPr>
          <p:nvPr/>
        </p:nvSpPr>
        <p:spPr>
          <a:xfrm>
            <a:off x="5612523" y="1309688"/>
            <a:ext cx="6303251" cy="2620451"/>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355600" algn="l" rtl="0">
              <a:lnSpc>
                <a:spcPct val="90000"/>
              </a:lnSpc>
              <a:spcBef>
                <a:spcPts val="10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1pPr>
            <a:lvl2pPr marL="914400" marR="0" lvl="1" indent="-355600" algn="l" rtl="0">
              <a:lnSpc>
                <a:spcPct val="90000"/>
              </a:lnSpc>
              <a:spcBef>
                <a:spcPts val="1000"/>
              </a:spcBef>
              <a:spcAft>
                <a:spcPts val="0"/>
              </a:spcAft>
              <a:buClr>
                <a:schemeClr val="dk1"/>
              </a:buClr>
              <a:buSzPts val="2000"/>
              <a:buFont typeface="NTR"/>
              <a:buChar char="−"/>
              <a:defRPr sz="20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600"/>
              </a:spcBef>
              <a:spcAft>
                <a:spcPts val="0"/>
              </a:spcAft>
              <a:buClr>
                <a:schemeClr val="dk1"/>
              </a:buClr>
              <a:buSzPts val="2000"/>
              <a:buFont typeface="Noto Sans Symbols"/>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600"/>
              </a:spcBef>
              <a:spcAft>
                <a:spcPts val="0"/>
              </a:spcAft>
              <a:buClr>
                <a:schemeClr val="dk1"/>
              </a:buClr>
              <a:buSzPts val="1800"/>
              <a:buFont typeface="Arial"/>
              <a:buChar char="•"/>
              <a:defRPr sz="1400" b="0" i="1" u="none" strike="noStrike" cap="none">
                <a:solidFill>
                  <a:schemeClr val="dk1"/>
                </a:solidFill>
                <a:latin typeface="Calibri"/>
                <a:ea typeface="Calibri"/>
                <a:cs typeface="Calibri"/>
                <a:sym typeface="Calibri"/>
              </a:defRPr>
            </a:lvl4pPr>
            <a:lvl5pPr marL="2286000" marR="0" lvl="4" indent="-228600" algn="l" rtl="0">
              <a:lnSpc>
                <a:spcPct val="90000"/>
              </a:lnSpc>
              <a:spcBef>
                <a:spcPts val="6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457200" marR="0" lvl="0" indent="-355600" algn="l" defTabSz="914400" rtl="0" eaLnBrk="1" fontAlgn="auto" latinLnBrk="0" hangingPunct="1">
              <a:lnSpc>
                <a:spcPct val="90000"/>
              </a:lnSpc>
              <a:spcBef>
                <a:spcPts val="1000"/>
              </a:spcBef>
              <a:spcAft>
                <a:spcPts val="0"/>
              </a:spcAft>
              <a:buClr>
                <a:srgbClr val="000000"/>
              </a:buClr>
              <a:buSzPts val="2000"/>
              <a:buFont typeface="Arial"/>
              <a:buChar char="•"/>
              <a:tabLst/>
              <a:defRPr/>
            </a:pPr>
            <a:r>
              <a:rPr kumimoji="0" lang="en-GB" sz="2000" b="1" i="0" u="none" strike="noStrike" kern="0" cap="none" spc="0" normalizeH="0" baseline="0" noProof="0" dirty="0">
                <a:ln>
                  <a:noFill/>
                </a:ln>
                <a:solidFill>
                  <a:srgbClr val="000000"/>
                </a:solidFill>
                <a:effectLst/>
                <a:uLnTx/>
                <a:uFillTx/>
                <a:latin typeface="Calibri"/>
                <a:cs typeface="Calibri"/>
                <a:sym typeface="Calibri"/>
              </a:rPr>
              <a:t>Implications for Apps Publishers</a:t>
            </a:r>
          </a:p>
          <a:p>
            <a:pPr marL="914400" marR="0" lvl="1" indent="-355600" algn="l" defTabSz="914400" rtl="0" eaLnBrk="1" fontAlgn="auto" latinLnBrk="0" hangingPunct="1">
              <a:lnSpc>
                <a:spcPct val="90000"/>
              </a:lnSpc>
              <a:spcBef>
                <a:spcPts val="1000"/>
              </a:spcBef>
              <a:spcAft>
                <a:spcPts val="0"/>
              </a:spcAft>
              <a:buClr>
                <a:srgbClr val="000000"/>
              </a:buClr>
              <a:buSzPts val="2000"/>
              <a:buFont typeface="NTR"/>
              <a:buChar char="−"/>
              <a:tabLst/>
              <a:defRPr/>
            </a:pPr>
            <a:r>
              <a:rPr kumimoji="0" lang="en-GB" sz="2000" b="0" i="0" u="none" strike="noStrike" kern="0" cap="none" spc="0" normalizeH="0" baseline="0" noProof="0" dirty="0">
                <a:ln>
                  <a:noFill/>
                </a:ln>
                <a:solidFill>
                  <a:srgbClr val="000000"/>
                </a:solidFill>
                <a:effectLst/>
                <a:uLnTx/>
                <a:uFillTx/>
                <a:latin typeface="Calibri"/>
                <a:cs typeface="Calibri"/>
                <a:sym typeface="Calibri"/>
              </a:rPr>
              <a:t>Build their apps using Cars App Library and its templated components</a:t>
            </a:r>
          </a:p>
          <a:p>
            <a:pPr marL="914400" marR="0" lvl="1" indent="-355600" algn="l" defTabSz="914400" rtl="0" eaLnBrk="1" fontAlgn="auto" latinLnBrk="0" hangingPunct="1">
              <a:lnSpc>
                <a:spcPct val="90000"/>
              </a:lnSpc>
              <a:spcBef>
                <a:spcPts val="1000"/>
              </a:spcBef>
              <a:spcAft>
                <a:spcPts val="0"/>
              </a:spcAft>
              <a:buClr>
                <a:srgbClr val="000000"/>
              </a:buClr>
              <a:buSzPts val="2000"/>
              <a:buFont typeface="NTR"/>
              <a:buChar char="−"/>
              <a:tabLst/>
              <a:defRPr/>
            </a:pPr>
            <a:r>
              <a:rPr kumimoji="0" lang="en-GB" sz="2000" b="0" i="0" u="none" strike="noStrike" kern="0" cap="none" spc="0" normalizeH="0" baseline="0" noProof="0" dirty="0">
                <a:ln>
                  <a:noFill/>
                </a:ln>
                <a:solidFill>
                  <a:srgbClr val="000000"/>
                </a:solidFill>
                <a:effectLst/>
                <a:uLnTx/>
                <a:uFillTx/>
                <a:latin typeface="Calibri"/>
                <a:cs typeface="Calibri"/>
                <a:sym typeface="Calibri"/>
              </a:rPr>
              <a:t>Test their app in a representative environment (e.g. emulator)</a:t>
            </a:r>
          </a:p>
        </p:txBody>
      </p:sp>
      <p:sp>
        <p:nvSpPr>
          <p:cNvPr id="10" name="TextBox 9">
            <a:extLst>
              <a:ext uri="{FF2B5EF4-FFF2-40B4-BE49-F238E27FC236}">
                <a16:creationId xmlns:a16="http://schemas.microsoft.com/office/drawing/2014/main" id="{7F309623-8A3C-5038-098D-AB03A0F00E94}"/>
              </a:ext>
            </a:extLst>
          </p:cNvPr>
          <p:cNvSpPr txBox="1"/>
          <p:nvPr/>
        </p:nvSpPr>
        <p:spPr>
          <a:xfrm>
            <a:off x="5064918" y="6016766"/>
            <a:ext cx="4950619"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7"/>
              </a:rPr>
              <a:t>https://source.android.com/docs/automotive/hmi/aosp_host</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12" name="TextBox 11">
            <a:extLst>
              <a:ext uri="{FF2B5EF4-FFF2-40B4-BE49-F238E27FC236}">
                <a16:creationId xmlns:a16="http://schemas.microsoft.com/office/drawing/2014/main" id="{CBF85070-CAFB-F564-42E6-8AD968576EC4}"/>
              </a:ext>
            </a:extLst>
          </p:cNvPr>
          <p:cNvSpPr txBox="1"/>
          <p:nvPr/>
        </p:nvSpPr>
        <p:spPr>
          <a:xfrm>
            <a:off x="-7157" y="6550223"/>
            <a:ext cx="6100762"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8"/>
              </a:rPr>
              <a:t>https://source.android.com/docs/automotive/hmi/car_ui/appendix_b</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4" name="Rechteck 3">
            <a:extLst>
              <a:ext uri="{FF2B5EF4-FFF2-40B4-BE49-F238E27FC236}">
                <a16:creationId xmlns:a16="http://schemas.microsoft.com/office/drawing/2014/main" id="{3CA57339-ACC9-4E5D-64DF-2A28EF868EF6}"/>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5" name="Foliennummernplatzhalter 4">
            <a:extLst>
              <a:ext uri="{FF2B5EF4-FFF2-40B4-BE49-F238E27FC236}">
                <a16:creationId xmlns:a16="http://schemas.microsoft.com/office/drawing/2014/main" id="{A639C040-B288-09D6-28F0-B8F534B16852}"/>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42</a:t>
            </a:fld>
            <a:endParaRPr b="0">
              <a:solidFill>
                <a:srgbClr val="888888"/>
              </a:solidFill>
            </a:endParaRPr>
          </a:p>
        </p:txBody>
      </p:sp>
    </p:spTree>
    <p:extLst>
      <p:ext uri="{BB962C8B-B14F-4D97-AF65-F5344CB8AC3E}">
        <p14:creationId xmlns:p14="http://schemas.microsoft.com/office/powerpoint/2010/main" val="24053628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8D6973-EE87-9C16-7240-4B74038FEBAC}"/>
              </a:ext>
            </a:extLst>
          </p:cNvPr>
          <p:cNvSpPr>
            <a:spLocks noGrp="1"/>
          </p:cNvSpPr>
          <p:nvPr>
            <p:ph type="title"/>
          </p:nvPr>
        </p:nvSpPr>
        <p:spPr/>
        <p:txBody>
          <a:bodyPr>
            <a:normAutofit/>
          </a:bodyPr>
          <a:lstStyle/>
          <a:p>
            <a:r>
              <a:rPr lang="en-GB" dirty="0"/>
              <a:t>Car Apps Library and Automotive Host</a:t>
            </a:r>
            <a:endParaRPr lang="en-US" dirty="0"/>
          </a:p>
        </p:txBody>
      </p:sp>
      <p:sp>
        <p:nvSpPr>
          <p:cNvPr id="6" name="Subtitle 5">
            <a:extLst>
              <a:ext uri="{FF2B5EF4-FFF2-40B4-BE49-F238E27FC236}">
                <a16:creationId xmlns:a16="http://schemas.microsoft.com/office/drawing/2014/main" id="{A134D0E2-16C5-C550-83DC-18C0C76DA0B8}"/>
              </a:ext>
            </a:extLst>
          </p:cNvPr>
          <p:cNvSpPr>
            <a:spLocks noGrp="1"/>
          </p:cNvSpPr>
          <p:nvPr>
            <p:ph type="subTitle" idx="1"/>
          </p:nvPr>
        </p:nvSpPr>
        <p:spPr/>
        <p:txBody>
          <a:bodyPr/>
          <a:lstStyle/>
          <a:p>
            <a:r>
              <a:rPr lang="en-GB" dirty="0"/>
              <a:t>For Navigation, POI, IOT and Weather Apps</a:t>
            </a:r>
          </a:p>
        </p:txBody>
      </p:sp>
      <p:sp>
        <p:nvSpPr>
          <p:cNvPr id="3" name="Rechteck 2">
            <a:extLst>
              <a:ext uri="{FF2B5EF4-FFF2-40B4-BE49-F238E27FC236}">
                <a16:creationId xmlns:a16="http://schemas.microsoft.com/office/drawing/2014/main" id="{EE0E34C6-1CC9-474B-69BF-58953CF6F1EC}"/>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4" name="Foliennummernplatzhalter 3">
            <a:extLst>
              <a:ext uri="{FF2B5EF4-FFF2-40B4-BE49-F238E27FC236}">
                <a16:creationId xmlns:a16="http://schemas.microsoft.com/office/drawing/2014/main" id="{071F8157-099C-B4FF-9DD1-729499D7063E}"/>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43</a:t>
            </a:fld>
            <a:endParaRPr b="0">
              <a:solidFill>
                <a:srgbClr val="888888"/>
              </a:solidFill>
            </a:endParaRPr>
          </a:p>
        </p:txBody>
      </p:sp>
    </p:spTree>
    <p:extLst>
      <p:ext uri="{BB962C8B-B14F-4D97-AF65-F5344CB8AC3E}">
        <p14:creationId xmlns:p14="http://schemas.microsoft.com/office/powerpoint/2010/main" val="18774482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1FFFF64-E6FC-EAAA-EECE-2EF95FAA356F}"/>
              </a:ext>
            </a:extLst>
          </p:cNvPr>
          <p:cNvSpPr>
            <a:spLocks noGrp="1"/>
          </p:cNvSpPr>
          <p:nvPr>
            <p:ph type="title"/>
          </p:nvPr>
        </p:nvSpPr>
        <p:spPr/>
        <p:txBody>
          <a:bodyPr/>
          <a:lstStyle/>
          <a:p>
            <a:r>
              <a:rPr lang="en-GB" dirty="0"/>
              <a:t>Dependencies for Apps using Cars App Library </a:t>
            </a:r>
          </a:p>
        </p:txBody>
      </p:sp>
      <p:grpSp>
        <p:nvGrpSpPr>
          <p:cNvPr id="41" name="Group 40">
            <a:extLst>
              <a:ext uri="{FF2B5EF4-FFF2-40B4-BE49-F238E27FC236}">
                <a16:creationId xmlns:a16="http://schemas.microsoft.com/office/drawing/2014/main" id="{66EB6F61-421F-0C3E-07B4-D7419CB3FF0A}"/>
              </a:ext>
            </a:extLst>
          </p:cNvPr>
          <p:cNvGrpSpPr/>
          <p:nvPr/>
        </p:nvGrpSpPr>
        <p:grpSpPr>
          <a:xfrm>
            <a:off x="7713676" y="4237366"/>
            <a:ext cx="1904902" cy="2185991"/>
            <a:chOff x="9215015" y="2986088"/>
            <a:chExt cx="2057823" cy="2700337"/>
          </a:xfrm>
        </p:grpSpPr>
        <p:sp>
          <p:nvSpPr>
            <p:cNvPr id="20" name="Rectangle 19">
              <a:extLst>
                <a:ext uri="{FF2B5EF4-FFF2-40B4-BE49-F238E27FC236}">
                  <a16:creationId xmlns:a16="http://schemas.microsoft.com/office/drawing/2014/main" id="{AFEF00DB-A5FE-0260-093B-1304B822FAEE}"/>
                </a:ext>
              </a:extLst>
            </p:cNvPr>
            <p:cNvSpPr/>
            <p:nvPr/>
          </p:nvSpPr>
          <p:spPr>
            <a:xfrm>
              <a:off x="9215015" y="2986088"/>
              <a:ext cx="2057823" cy="2700337"/>
            </a:xfrm>
            <a:prstGeom prst="rect">
              <a:avLst/>
            </a:prstGeom>
            <a:solidFill>
              <a:schemeClr val="tx2">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rgbClr val="000000"/>
                  </a:solidFill>
                  <a:effectLst/>
                  <a:uLnTx/>
                  <a:uFillTx/>
                  <a:latin typeface="Arial"/>
                  <a:ea typeface="+mn-ea"/>
                  <a:cs typeface="+mn-cs"/>
                  <a:sym typeface="Arial"/>
                </a:rPr>
                <a:t>PROVIDED BY</a:t>
              </a:r>
            </a:p>
          </p:txBody>
        </p:sp>
        <p:grpSp>
          <p:nvGrpSpPr>
            <p:cNvPr id="19" name="Group 18">
              <a:extLst>
                <a:ext uri="{FF2B5EF4-FFF2-40B4-BE49-F238E27FC236}">
                  <a16:creationId xmlns:a16="http://schemas.microsoft.com/office/drawing/2014/main" id="{CF94B3C6-0C90-4D10-F599-A4D9193AF4B0}"/>
                </a:ext>
              </a:extLst>
            </p:cNvPr>
            <p:cNvGrpSpPr/>
            <p:nvPr/>
          </p:nvGrpSpPr>
          <p:grpSpPr>
            <a:xfrm>
              <a:off x="9523926" y="3559893"/>
              <a:ext cx="1440000" cy="1761751"/>
              <a:chOff x="9521385" y="3559893"/>
              <a:chExt cx="1440000" cy="1761751"/>
            </a:xfrm>
          </p:grpSpPr>
          <p:sp>
            <p:nvSpPr>
              <p:cNvPr id="12" name="Rectangle 11">
                <a:extLst>
                  <a:ext uri="{FF2B5EF4-FFF2-40B4-BE49-F238E27FC236}">
                    <a16:creationId xmlns:a16="http://schemas.microsoft.com/office/drawing/2014/main" id="{55D0D360-482D-056C-2B41-BFA4D975F79F}"/>
                  </a:ext>
                </a:extLst>
              </p:cNvPr>
              <p:cNvSpPr/>
              <p:nvPr/>
            </p:nvSpPr>
            <p:spPr>
              <a:xfrm>
                <a:off x="9521385" y="4791950"/>
                <a:ext cx="1440000" cy="529694"/>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rgbClr val="FFFFFF"/>
                    </a:solidFill>
                    <a:effectLst/>
                    <a:uLnTx/>
                    <a:uFillTx/>
                    <a:latin typeface="Arial"/>
                    <a:ea typeface="+mn-ea"/>
                    <a:cs typeface="+mn-cs"/>
                    <a:sym typeface="Arial"/>
                  </a:rPr>
                  <a:t>3RD PARTY</a:t>
                </a:r>
              </a:p>
            </p:txBody>
          </p:sp>
          <p:sp>
            <p:nvSpPr>
              <p:cNvPr id="13" name="Rectangle 12">
                <a:extLst>
                  <a:ext uri="{FF2B5EF4-FFF2-40B4-BE49-F238E27FC236}">
                    <a16:creationId xmlns:a16="http://schemas.microsoft.com/office/drawing/2014/main" id="{66536BD0-8554-4671-91E8-0FDAA34AFCFC}"/>
                  </a:ext>
                </a:extLst>
              </p:cNvPr>
              <p:cNvSpPr/>
              <p:nvPr/>
            </p:nvSpPr>
            <p:spPr>
              <a:xfrm>
                <a:off x="9521385" y="4175921"/>
                <a:ext cx="1440000" cy="497841"/>
              </a:xfrm>
              <a:prstGeom prst="rect">
                <a:avLst/>
              </a:prstGeom>
              <a:solidFill>
                <a:srgbClr val="3CC2EB"/>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rgbClr val="FFFFFF"/>
                    </a:solidFill>
                    <a:effectLst/>
                    <a:uLnTx/>
                    <a:uFillTx/>
                    <a:latin typeface="Arial"/>
                    <a:ea typeface="+mn-ea"/>
                    <a:cs typeface="+mn-cs"/>
                    <a:sym typeface="Arial"/>
                  </a:rPr>
                  <a:t>OEM</a:t>
                </a:r>
              </a:p>
            </p:txBody>
          </p:sp>
          <p:sp>
            <p:nvSpPr>
              <p:cNvPr id="14" name="Rectangle 13">
                <a:extLst>
                  <a:ext uri="{FF2B5EF4-FFF2-40B4-BE49-F238E27FC236}">
                    <a16:creationId xmlns:a16="http://schemas.microsoft.com/office/drawing/2014/main" id="{EF46B9AC-2451-B4CF-3636-A7561239D537}"/>
                  </a:ext>
                </a:extLst>
              </p:cNvPr>
              <p:cNvSpPr/>
              <p:nvPr/>
            </p:nvSpPr>
            <p:spPr>
              <a:xfrm>
                <a:off x="9521385" y="3559893"/>
                <a:ext cx="1440000" cy="497841"/>
              </a:xfrm>
              <a:prstGeom prst="rect">
                <a:avLst/>
              </a:prstGeom>
              <a:solidFill>
                <a:srgbClr val="78A600"/>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rgbClr val="FFFFFF"/>
                    </a:solidFill>
                    <a:effectLst/>
                    <a:uLnTx/>
                    <a:uFillTx/>
                    <a:latin typeface="Arial"/>
                    <a:ea typeface="+mn-ea"/>
                    <a:cs typeface="+mn-cs"/>
                    <a:sym typeface="Arial"/>
                  </a:rPr>
                  <a:t>ANDROID</a:t>
                </a:r>
              </a:p>
            </p:txBody>
          </p:sp>
        </p:grpSp>
      </p:grpSp>
      <p:sp>
        <p:nvSpPr>
          <p:cNvPr id="8" name="Rectangle 7">
            <a:extLst>
              <a:ext uri="{FF2B5EF4-FFF2-40B4-BE49-F238E27FC236}">
                <a16:creationId xmlns:a16="http://schemas.microsoft.com/office/drawing/2014/main" id="{1F426832-27EA-F8E1-0661-83A469D58141}"/>
              </a:ext>
            </a:extLst>
          </p:cNvPr>
          <p:cNvSpPr/>
          <p:nvPr/>
        </p:nvSpPr>
        <p:spPr>
          <a:xfrm>
            <a:off x="491919" y="2450834"/>
            <a:ext cx="1800000" cy="771525"/>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a:ln>
                  <a:noFill/>
                </a:ln>
                <a:solidFill>
                  <a:srgbClr val="FFFFFF"/>
                </a:solidFill>
                <a:effectLst/>
                <a:uLnTx/>
                <a:uFillTx/>
                <a:latin typeface="Arial"/>
                <a:ea typeface="+mn-ea"/>
                <a:cs typeface="+mn-cs"/>
                <a:sym typeface="Arial"/>
              </a:rPr>
              <a:t>3rd PARTY AP</a:t>
            </a:r>
            <a:r>
              <a:rPr kumimoji="0" lang="en-GB" sz="1600" b="0" i="0" u="none" strike="noStrike" kern="0" cap="none" spc="0" normalizeH="0" baseline="0" noProof="0" dirty="0">
                <a:ln>
                  <a:noFill/>
                </a:ln>
                <a:solidFill>
                  <a:srgbClr val="FFFFFF"/>
                </a:solidFill>
                <a:effectLst/>
                <a:uLnTx/>
                <a:uFillTx/>
                <a:latin typeface="Arial"/>
                <a:ea typeface="+mn-ea"/>
                <a:cs typeface="+mn-cs"/>
                <a:sym typeface="Arial"/>
              </a:rPr>
              <a:t>P</a:t>
            </a:r>
          </a:p>
        </p:txBody>
      </p:sp>
      <p:sp>
        <p:nvSpPr>
          <p:cNvPr id="9" name="Rectangle 8">
            <a:extLst>
              <a:ext uri="{FF2B5EF4-FFF2-40B4-BE49-F238E27FC236}">
                <a16:creationId xmlns:a16="http://schemas.microsoft.com/office/drawing/2014/main" id="{706FCB9A-E36A-3A3D-23C8-8F15D2DD18DC}"/>
              </a:ext>
            </a:extLst>
          </p:cNvPr>
          <p:cNvSpPr/>
          <p:nvPr/>
        </p:nvSpPr>
        <p:spPr>
          <a:xfrm>
            <a:off x="491919" y="4069999"/>
            <a:ext cx="1800000" cy="771525"/>
          </a:xfrm>
          <a:prstGeom prst="rect">
            <a:avLst/>
          </a:prstGeom>
          <a:solidFill>
            <a:srgbClr val="78A600"/>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rgbClr val="FFFFFF"/>
                </a:solidFill>
                <a:effectLst/>
                <a:uLnTx/>
                <a:uFillTx/>
                <a:latin typeface="Arial"/>
                <a:ea typeface="+mn-ea"/>
                <a:cs typeface="+mn-cs"/>
                <a:sym typeface="Arial"/>
              </a:rPr>
              <a:t>CAR UI LIBRARY</a:t>
            </a:r>
          </a:p>
        </p:txBody>
      </p:sp>
      <p:sp>
        <p:nvSpPr>
          <p:cNvPr id="10" name="Rectangle 9">
            <a:extLst>
              <a:ext uri="{FF2B5EF4-FFF2-40B4-BE49-F238E27FC236}">
                <a16:creationId xmlns:a16="http://schemas.microsoft.com/office/drawing/2014/main" id="{CDCD334A-9355-D1BC-FF2D-EEE105457A12}"/>
              </a:ext>
            </a:extLst>
          </p:cNvPr>
          <p:cNvSpPr/>
          <p:nvPr/>
        </p:nvSpPr>
        <p:spPr>
          <a:xfrm>
            <a:off x="4178655" y="4069999"/>
            <a:ext cx="2386013" cy="771525"/>
          </a:xfrm>
          <a:prstGeom prst="rect">
            <a:avLst/>
          </a:prstGeom>
          <a:solidFill>
            <a:srgbClr val="3CC2EB"/>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rgbClr val="FFFFFF"/>
                </a:solidFill>
                <a:effectLst/>
                <a:uLnTx/>
                <a:uFillTx/>
                <a:latin typeface="Arial"/>
                <a:ea typeface="+mn-ea"/>
                <a:cs typeface="+mn-cs"/>
                <a:sym typeface="Arial"/>
              </a:rPr>
              <a:t>OEM CAR UI LIBRARY CUSTOMIZATION</a:t>
            </a:r>
          </a:p>
        </p:txBody>
      </p:sp>
      <p:grpSp>
        <p:nvGrpSpPr>
          <p:cNvPr id="18" name="Group 17">
            <a:extLst>
              <a:ext uri="{FF2B5EF4-FFF2-40B4-BE49-F238E27FC236}">
                <a16:creationId xmlns:a16="http://schemas.microsoft.com/office/drawing/2014/main" id="{F2D45315-9663-7368-FC10-9CC4A73BBD2C}"/>
              </a:ext>
            </a:extLst>
          </p:cNvPr>
          <p:cNvGrpSpPr/>
          <p:nvPr/>
        </p:nvGrpSpPr>
        <p:grpSpPr>
          <a:xfrm>
            <a:off x="4178065" y="2450834"/>
            <a:ext cx="2387193" cy="771525"/>
            <a:chOff x="4419122" y="3421459"/>
            <a:chExt cx="2387193" cy="771525"/>
          </a:xfrm>
        </p:grpSpPr>
        <p:sp>
          <p:nvSpPr>
            <p:cNvPr id="11" name="Rectangle 10">
              <a:extLst>
                <a:ext uri="{FF2B5EF4-FFF2-40B4-BE49-F238E27FC236}">
                  <a16:creationId xmlns:a16="http://schemas.microsoft.com/office/drawing/2014/main" id="{48741FB8-7529-5F19-310E-F70FA2E2C238}"/>
                </a:ext>
              </a:extLst>
            </p:cNvPr>
            <p:cNvSpPr/>
            <p:nvPr/>
          </p:nvSpPr>
          <p:spPr>
            <a:xfrm>
              <a:off x="4419909" y="3421459"/>
              <a:ext cx="2386013" cy="771525"/>
            </a:xfrm>
            <a:prstGeom prst="rect">
              <a:avLst/>
            </a:prstGeom>
            <a:solidFill>
              <a:srgbClr val="78A600"/>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6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15" name="Triangle 14">
              <a:extLst>
                <a:ext uri="{FF2B5EF4-FFF2-40B4-BE49-F238E27FC236}">
                  <a16:creationId xmlns:a16="http://schemas.microsoft.com/office/drawing/2014/main" id="{39683CD0-D079-E81D-8C57-1D5344E843BB}"/>
                </a:ext>
              </a:extLst>
            </p:cNvPr>
            <p:cNvSpPr/>
            <p:nvPr/>
          </p:nvSpPr>
          <p:spPr>
            <a:xfrm flipV="1">
              <a:off x="4419515" y="3422021"/>
              <a:ext cx="2386800" cy="770400"/>
            </a:xfrm>
            <a:prstGeom prst="triangle">
              <a:avLst>
                <a:gd name="adj" fmla="val 10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17" name="TextBox 16">
              <a:extLst>
                <a:ext uri="{FF2B5EF4-FFF2-40B4-BE49-F238E27FC236}">
                  <a16:creationId xmlns:a16="http://schemas.microsoft.com/office/drawing/2014/main" id="{5E4C9CE6-7B76-7D3C-9998-B0B5B1EB570C}"/>
                </a:ext>
              </a:extLst>
            </p:cNvPr>
            <p:cNvSpPr txBox="1"/>
            <p:nvPr/>
          </p:nvSpPr>
          <p:spPr>
            <a:xfrm>
              <a:off x="4419122" y="3546056"/>
              <a:ext cx="23868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rgbClr val="FFFFFF"/>
                  </a:solidFill>
                  <a:effectLst/>
                  <a:uLnTx/>
                  <a:uFillTx/>
                  <a:latin typeface="Arial"/>
                  <a:cs typeface="Arial"/>
                  <a:sym typeface="Arial"/>
                </a:rPr>
                <a:t>AUTOMOTIVE APP HOST</a:t>
              </a:r>
            </a:p>
          </p:txBody>
        </p:sp>
      </p:grpSp>
      <p:cxnSp>
        <p:nvCxnSpPr>
          <p:cNvPr id="30" name="Straight Arrow Connector 29">
            <a:extLst>
              <a:ext uri="{FF2B5EF4-FFF2-40B4-BE49-F238E27FC236}">
                <a16:creationId xmlns:a16="http://schemas.microsoft.com/office/drawing/2014/main" id="{4A5E4C5B-E8CF-CD30-CF07-AD06CAB7F4BF}"/>
              </a:ext>
            </a:extLst>
          </p:cNvPr>
          <p:cNvCxnSpPr>
            <a:cxnSpLocks/>
          </p:cNvCxnSpPr>
          <p:nvPr/>
        </p:nvCxnSpPr>
        <p:spPr>
          <a:xfrm flipH="1">
            <a:off x="2291919" y="4455762"/>
            <a:ext cx="1886736"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CB912D24-50E0-A549-7170-B585F2E939BC}"/>
              </a:ext>
            </a:extLst>
          </p:cNvPr>
          <p:cNvSpPr txBox="1"/>
          <p:nvPr/>
        </p:nvSpPr>
        <p:spPr>
          <a:xfrm>
            <a:off x="242912" y="3271708"/>
            <a:ext cx="1082446" cy="738664"/>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rPr>
              <a:t>App built with Cars App library</a:t>
            </a:r>
          </a:p>
        </p:txBody>
      </p:sp>
      <p:cxnSp>
        <p:nvCxnSpPr>
          <p:cNvPr id="35" name="Straight Arrow Connector 34">
            <a:extLst>
              <a:ext uri="{FF2B5EF4-FFF2-40B4-BE49-F238E27FC236}">
                <a16:creationId xmlns:a16="http://schemas.microsoft.com/office/drawing/2014/main" id="{3E69F944-8C64-7A70-3D14-8EDFDF14FEA5}"/>
              </a:ext>
            </a:extLst>
          </p:cNvPr>
          <p:cNvCxnSpPr>
            <a:cxnSpLocks/>
          </p:cNvCxnSpPr>
          <p:nvPr/>
        </p:nvCxnSpPr>
        <p:spPr>
          <a:xfrm>
            <a:off x="2292214" y="2820985"/>
            <a:ext cx="1886146"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D34A7B72-F624-BCC5-D43E-11D20E457A7E}"/>
              </a:ext>
            </a:extLst>
          </p:cNvPr>
          <p:cNvSpPr txBox="1"/>
          <p:nvPr/>
        </p:nvSpPr>
        <p:spPr>
          <a:xfrm>
            <a:off x="2460876" y="4200397"/>
            <a:ext cx="1548822"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rPr>
              <a:t>OEM Skinning / </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rPr>
              <a:t>UI Customization</a:t>
            </a:r>
          </a:p>
        </p:txBody>
      </p:sp>
      <p:sp>
        <p:nvSpPr>
          <p:cNvPr id="40" name="TextBox 39">
            <a:extLst>
              <a:ext uri="{FF2B5EF4-FFF2-40B4-BE49-F238E27FC236}">
                <a16:creationId xmlns:a16="http://schemas.microsoft.com/office/drawing/2014/main" id="{DD21828D-7B14-2FCC-7737-1170276C146E}"/>
              </a:ext>
            </a:extLst>
          </p:cNvPr>
          <p:cNvSpPr txBox="1"/>
          <p:nvPr/>
        </p:nvSpPr>
        <p:spPr>
          <a:xfrm>
            <a:off x="2426412" y="2297765"/>
            <a:ext cx="1617751"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rPr>
              <a:t>App relies on host</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rPr>
              <a:t>to be executed</a:t>
            </a:r>
          </a:p>
        </p:txBody>
      </p:sp>
      <p:cxnSp>
        <p:nvCxnSpPr>
          <p:cNvPr id="49" name="Straight Arrow Connector 48">
            <a:extLst>
              <a:ext uri="{FF2B5EF4-FFF2-40B4-BE49-F238E27FC236}">
                <a16:creationId xmlns:a16="http://schemas.microsoft.com/office/drawing/2014/main" id="{2218A3D3-F88D-81B4-D15E-F8141808B1C3}"/>
              </a:ext>
            </a:extLst>
          </p:cNvPr>
          <p:cNvCxnSpPr>
            <a:stCxn id="8" idx="2"/>
            <a:endCxn id="9" idx="0"/>
          </p:cNvCxnSpPr>
          <p:nvPr/>
        </p:nvCxnSpPr>
        <p:spPr>
          <a:xfrm>
            <a:off x="1391919" y="3222359"/>
            <a:ext cx="0" cy="84764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53" name="Group 52">
            <a:extLst>
              <a:ext uri="{FF2B5EF4-FFF2-40B4-BE49-F238E27FC236}">
                <a16:creationId xmlns:a16="http://schemas.microsoft.com/office/drawing/2014/main" id="{D252B003-04B5-7DAF-573B-0864DB509880}"/>
              </a:ext>
            </a:extLst>
          </p:cNvPr>
          <p:cNvGrpSpPr/>
          <p:nvPr/>
        </p:nvGrpSpPr>
        <p:grpSpPr>
          <a:xfrm>
            <a:off x="7227053" y="1868232"/>
            <a:ext cx="4784478" cy="1512397"/>
            <a:chOff x="7184189" y="2211137"/>
            <a:chExt cx="4868778" cy="1512397"/>
          </a:xfrm>
        </p:grpSpPr>
        <p:sp>
          <p:nvSpPr>
            <p:cNvPr id="51" name="TextBox 50">
              <a:extLst>
                <a:ext uri="{FF2B5EF4-FFF2-40B4-BE49-F238E27FC236}">
                  <a16:creationId xmlns:a16="http://schemas.microsoft.com/office/drawing/2014/main" id="{32C45324-EB84-7955-8F7F-4B22C098D7D2}"/>
                </a:ext>
              </a:extLst>
            </p:cNvPr>
            <p:cNvSpPr txBox="1"/>
            <p:nvPr/>
          </p:nvSpPr>
          <p:spPr>
            <a:xfrm>
              <a:off x="7184189" y="2211137"/>
              <a:ext cx="4868778"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600" b="0" i="1" u="none" strike="noStrike" kern="0" cap="none" spc="0" normalizeH="0" baseline="0" noProof="0" dirty="0">
                  <a:ln>
                    <a:noFill/>
                  </a:ln>
                  <a:solidFill>
                    <a:srgbClr val="000000"/>
                  </a:solidFill>
                  <a:effectLst/>
                  <a:uLnTx/>
                  <a:uFillTx/>
                  <a:latin typeface="Courier New"/>
                  <a:cs typeface="Arial"/>
                  <a:sym typeface="Arial"/>
                  <a:hlinkClick r:id="rId2"/>
                </a:rPr>
                <a:t>CarAppService</a:t>
              </a:r>
              <a:r>
                <a:rPr kumimoji="0" lang="en-US" sz="1600" b="0" i="1" u="none" strike="noStrike" kern="0" cap="none" spc="0" normalizeH="0" baseline="0" noProof="0" dirty="0">
                  <a:ln>
                    <a:noFill/>
                  </a:ln>
                  <a:solidFill>
                    <a:srgbClr val="000000"/>
                  </a:solidFill>
                  <a:effectLst/>
                  <a:uLnTx/>
                  <a:uFillTx/>
                  <a:latin typeface="Courier New"/>
                  <a:cs typeface="Arial"/>
                  <a:sym typeface="Arial"/>
                </a:rPr>
                <a:t> is an abstract </a:t>
              </a:r>
              <a:r>
                <a:rPr kumimoji="0" lang="en-US" sz="1600" b="0" i="1" u="none" strike="noStrike" kern="0" cap="none" spc="0" normalizeH="0" baseline="0" noProof="0" dirty="0">
                  <a:ln>
                    <a:noFill/>
                  </a:ln>
                  <a:solidFill>
                    <a:srgbClr val="000000"/>
                  </a:solidFill>
                  <a:effectLst/>
                  <a:uLnTx/>
                  <a:uFillTx/>
                  <a:latin typeface="Courier New"/>
                  <a:cs typeface="Arial"/>
                  <a:sym typeface="Arial"/>
                  <a:hlinkClick r:id="rId3"/>
                </a:rPr>
                <a:t>Service</a:t>
              </a:r>
              <a:r>
                <a:rPr kumimoji="0" lang="en-US" sz="1600" b="0" i="1" u="none" strike="noStrike" kern="0" cap="none" spc="0" normalizeH="0" baseline="0" noProof="0" dirty="0">
                  <a:ln>
                    <a:noFill/>
                  </a:ln>
                  <a:solidFill>
                    <a:srgbClr val="000000"/>
                  </a:solidFill>
                  <a:effectLst/>
                  <a:uLnTx/>
                  <a:uFillTx/>
                  <a:latin typeface="Courier New"/>
                  <a:cs typeface="Arial"/>
                  <a:sym typeface="Arial"/>
                </a:rPr>
                <a:t> class that your app must implement and export to be </a:t>
              </a:r>
              <a:r>
                <a:rPr kumimoji="0" lang="en-US" sz="1600" b="0" i="1" u="sng" strike="noStrike" kern="0" cap="none" spc="0" normalizeH="0" baseline="0" noProof="0" dirty="0">
                  <a:ln>
                    <a:noFill/>
                  </a:ln>
                  <a:solidFill>
                    <a:srgbClr val="000000"/>
                  </a:solidFill>
                  <a:effectLst/>
                  <a:uLnTx/>
                  <a:uFillTx/>
                  <a:latin typeface="Courier New"/>
                  <a:cs typeface="Arial"/>
                  <a:sym typeface="Arial"/>
                </a:rPr>
                <a:t>discovered and managed by the host</a:t>
              </a:r>
              <a:r>
                <a:rPr kumimoji="0" lang="en-US" sz="1600" b="0" i="1" u="none" strike="noStrike" kern="0" cap="none" spc="0" normalizeH="0" baseline="0" noProof="0" dirty="0">
                  <a:ln>
                    <a:noFill/>
                  </a:ln>
                  <a:solidFill>
                    <a:srgbClr val="000000"/>
                  </a:solidFill>
                  <a:effectLst/>
                  <a:uLnTx/>
                  <a:uFillTx/>
                  <a:latin typeface="Courier New"/>
                  <a:cs typeface="Arial"/>
                  <a:sym typeface="Arial"/>
                </a:rPr>
                <a:t>. </a:t>
              </a:r>
              <a:endParaRPr kumimoji="0" lang="en-US" sz="1600" b="0" i="0" u="none" strike="noStrike" kern="0" cap="none" spc="0" normalizeH="0" baseline="0" noProof="0" dirty="0">
                <a:ln>
                  <a:noFill/>
                </a:ln>
                <a:solidFill>
                  <a:srgbClr val="000000"/>
                </a:solidFill>
                <a:effectLst/>
                <a:uLnTx/>
                <a:uFillTx/>
                <a:latin typeface="Arial"/>
                <a:cs typeface="Arial"/>
                <a:sym typeface="Arial"/>
              </a:endParaRPr>
            </a:p>
          </p:txBody>
        </p:sp>
        <p:sp>
          <p:nvSpPr>
            <p:cNvPr id="52" name="TextBox 51">
              <a:extLst>
                <a:ext uri="{FF2B5EF4-FFF2-40B4-BE49-F238E27FC236}">
                  <a16:creationId xmlns:a16="http://schemas.microsoft.com/office/drawing/2014/main" id="{9DF395C2-B1C2-DDF1-90EF-07F4B3ABF13B}"/>
                </a:ext>
              </a:extLst>
            </p:cNvPr>
            <p:cNvSpPr txBox="1"/>
            <p:nvPr/>
          </p:nvSpPr>
          <p:spPr>
            <a:xfrm>
              <a:off x="7184190" y="3415757"/>
              <a:ext cx="459546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000000"/>
                  </a:solidFill>
                  <a:effectLst/>
                  <a:uLnTx/>
                  <a:uFillTx/>
                  <a:latin typeface="Arial"/>
                  <a:cs typeface="Arial"/>
                  <a:sym typeface="Arial"/>
                  <a:hlinkClick r:id="rId4"/>
                </a:rPr>
                <a:t>https://developer.android.com/training/cars/apps</a:t>
              </a:r>
              <a:r>
                <a:rPr kumimoji="0" lang="en-US" sz="1400" b="0" i="0" u="none" strike="noStrike" kern="0" cap="none" spc="0" normalizeH="0" baseline="0" noProof="0" dirty="0">
                  <a:ln>
                    <a:noFill/>
                  </a:ln>
                  <a:solidFill>
                    <a:srgbClr val="000000"/>
                  </a:solidFill>
                  <a:effectLst/>
                  <a:uLnTx/>
                  <a:uFillTx/>
                  <a:latin typeface="Arial"/>
                  <a:cs typeface="Arial"/>
                  <a:sym typeface="Arial"/>
                </a:rPr>
                <a:t> </a:t>
              </a:r>
            </a:p>
          </p:txBody>
        </p:sp>
      </p:grpSp>
      <p:sp>
        <p:nvSpPr>
          <p:cNvPr id="2" name="TextBox 1">
            <a:extLst>
              <a:ext uri="{FF2B5EF4-FFF2-40B4-BE49-F238E27FC236}">
                <a16:creationId xmlns:a16="http://schemas.microsoft.com/office/drawing/2014/main" id="{DA8CC807-2829-8601-B6CF-B65319C24891}"/>
              </a:ext>
            </a:extLst>
          </p:cNvPr>
          <p:cNvSpPr txBox="1"/>
          <p:nvPr/>
        </p:nvSpPr>
        <p:spPr>
          <a:xfrm>
            <a:off x="0" y="6540358"/>
            <a:ext cx="3162435" cy="307777"/>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1" u="none" strike="noStrike" kern="0" cap="none" spc="0" normalizeH="0" baseline="0" noProof="0" dirty="0">
                <a:ln>
                  <a:noFill/>
                </a:ln>
                <a:solidFill>
                  <a:srgbClr val="202124"/>
                </a:solidFill>
                <a:effectLst/>
                <a:uLnTx/>
                <a:uFillTx/>
                <a:latin typeface="Roboto" panose="02000000000000000000" pitchFamily="2" charset="0"/>
                <a:cs typeface="Arial"/>
                <a:sym typeface="Arial"/>
              </a:rPr>
              <a:t>Android is a trademark of Google LLC.</a:t>
            </a:r>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4" name="Rechteck 3">
            <a:extLst>
              <a:ext uri="{FF2B5EF4-FFF2-40B4-BE49-F238E27FC236}">
                <a16:creationId xmlns:a16="http://schemas.microsoft.com/office/drawing/2014/main" id="{462295D8-91E9-DC42-EE39-FD746741AF11}"/>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6" name="Foliennummernplatzhalter 5">
            <a:extLst>
              <a:ext uri="{FF2B5EF4-FFF2-40B4-BE49-F238E27FC236}">
                <a16:creationId xmlns:a16="http://schemas.microsoft.com/office/drawing/2014/main" id="{98A86E1B-2498-6A67-7778-D975D288308B}"/>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44</a:t>
            </a:fld>
            <a:endParaRPr b="0">
              <a:solidFill>
                <a:srgbClr val="888888"/>
              </a:solidFill>
            </a:endParaRPr>
          </a:p>
        </p:txBody>
      </p:sp>
    </p:spTree>
    <p:extLst>
      <p:ext uri="{BB962C8B-B14F-4D97-AF65-F5344CB8AC3E}">
        <p14:creationId xmlns:p14="http://schemas.microsoft.com/office/powerpoint/2010/main" val="169022874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5A77C2-C534-9F26-EBFB-4CCF9E1C74E8}"/>
              </a:ext>
            </a:extLst>
          </p:cNvPr>
          <p:cNvSpPr>
            <a:spLocks noGrp="1"/>
          </p:cNvSpPr>
          <p:nvPr>
            <p:ph type="title"/>
          </p:nvPr>
        </p:nvSpPr>
        <p:spPr/>
        <p:txBody>
          <a:bodyPr/>
          <a:lstStyle/>
          <a:p>
            <a:r>
              <a:rPr lang="en-GB" dirty="0"/>
              <a:t>Automotive Host for 3PAs that render maps</a:t>
            </a:r>
          </a:p>
        </p:txBody>
      </p:sp>
      <p:graphicFrame>
        <p:nvGraphicFramePr>
          <p:cNvPr id="5" name="Diagram 4">
            <a:extLst>
              <a:ext uri="{FF2B5EF4-FFF2-40B4-BE49-F238E27FC236}">
                <a16:creationId xmlns:a16="http://schemas.microsoft.com/office/drawing/2014/main" id="{2769F44A-8CD4-F4E2-03BC-46545E79F357}"/>
              </a:ext>
            </a:extLst>
          </p:cNvPr>
          <p:cNvGraphicFramePr/>
          <p:nvPr/>
        </p:nvGraphicFramePr>
        <p:xfrm>
          <a:off x="-514350" y="1944213"/>
          <a:ext cx="5857875" cy="43856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E5C0DB3A-5CAC-3156-F060-D41AA6FD5A54}"/>
              </a:ext>
            </a:extLst>
          </p:cNvPr>
          <p:cNvSpPr txBox="1"/>
          <p:nvPr/>
        </p:nvSpPr>
        <p:spPr>
          <a:xfrm>
            <a:off x="261795" y="6396335"/>
            <a:ext cx="6891866"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srgbClr val="000000"/>
                </a:solidFill>
                <a:effectLst/>
                <a:uLnTx/>
                <a:uFillTx/>
                <a:latin typeface="Arial"/>
                <a:cs typeface="Arial"/>
                <a:sym typeface="Arial"/>
                <a:hlinkClick r:id="rId7"/>
              </a:rPr>
              <a:t>https://developer.android.com/training/cars/apps#supported-app-categories</a:t>
            </a:r>
            <a:endParaRPr kumimoji="0" lang="en-US" sz="12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srgbClr val="000000"/>
                </a:solidFill>
                <a:effectLst/>
                <a:uLnTx/>
                <a:uFillTx/>
                <a:latin typeface="Arial"/>
                <a:cs typeface="Arial"/>
                <a:sym typeface="Arial"/>
                <a:hlinkClick r:id="rId8"/>
              </a:rPr>
              <a:t>https://developer.android.com/training/cars#supported-app-categories</a:t>
            </a:r>
            <a:r>
              <a:rPr kumimoji="0" lang="en-US" sz="1200" b="0" i="0" u="none" strike="noStrike" kern="0" cap="none" spc="0" normalizeH="0" baseline="0" noProof="0" dirty="0">
                <a:ln>
                  <a:noFill/>
                </a:ln>
                <a:solidFill>
                  <a:srgbClr val="000000"/>
                </a:solidFill>
                <a:effectLst/>
                <a:uLnTx/>
                <a:uFillTx/>
                <a:latin typeface="Arial"/>
                <a:cs typeface="Arial"/>
                <a:sym typeface="Arial"/>
              </a:rPr>
              <a:t> </a:t>
            </a:r>
          </a:p>
        </p:txBody>
      </p:sp>
      <p:sp>
        <p:nvSpPr>
          <p:cNvPr id="8" name="TextBox 7">
            <a:extLst>
              <a:ext uri="{FF2B5EF4-FFF2-40B4-BE49-F238E27FC236}">
                <a16:creationId xmlns:a16="http://schemas.microsoft.com/office/drawing/2014/main" id="{D62FA6E2-975A-5FAD-58EF-58808E9000F4}"/>
              </a:ext>
            </a:extLst>
          </p:cNvPr>
          <p:cNvSpPr txBox="1"/>
          <p:nvPr/>
        </p:nvSpPr>
        <p:spPr>
          <a:xfrm>
            <a:off x="4787841" y="990106"/>
            <a:ext cx="3241733" cy="95410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rPr>
              <a:t>Map rendered by Host </a:t>
            </a:r>
          </a:p>
        </p:txBody>
      </p:sp>
      <p:grpSp>
        <p:nvGrpSpPr>
          <p:cNvPr id="32" name="Group 31">
            <a:extLst>
              <a:ext uri="{FF2B5EF4-FFF2-40B4-BE49-F238E27FC236}">
                <a16:creationId xmlns:a16="http://schemas.microsoft.com/office/drawing/2014/main" id="{C5533AE2-A2B0-6CE9-CE4C-0F1C464D7A5D}"/>
              </a:ext>
            </a:extLst>
          </p:cNvPr>
          <p:cNvGrpSpPr/>
          <p:nvPr/>
        </p:nvGrpSpPr>
        <p:grpSpPr>
          <a:xfrm>
            <a:off x="7826330" y="987972"/>
            <a:ext cx="3241733" cy="1667236"/>
            <a:chOff x="7826330" y="987972"/>
            <a:chExt cx="3241733" cy="1667236"/>
          </a:xfrm>
        </p:grpSpPr>
        <p:sp>
          <p:nvSpPr>
            <p:cNvPr id="9" name="TextBox 8">
              <a:extLst>
                <a:ext uri="{FF2B5EF4-FFF2-40B4-BE49-F238E27FC236}">
                  <a16:creationId xmlns:a16="http://schemas.microsoft.com/office/drawing/2014/main" id="{1824367B-FA1F-BC91-240B-55BEEB661873}"/>
                </a:ext>
              </a:extLst>
            </p:cNvPr>
            <p:cNvSpPr txBox="1"/>
            <p:nvPr/>
          </p:nvSpPr>
          <p:spPr>
            <a:xfrm>
              <a:off x="7826330" y="987972"/>
              <a:ext cx="3241733" cy="95410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rPr>
                <a:t>Map rendered </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rPr>
                <a:t>by the App </a:t>
              </a:r>
            </a:p>
          </p:txBody>
        </p:sp>
        <p:sp>
          <p:nvSpPr>
            <p:cNvPr id="11" name="TextBox 10">
              <a:extLst>
                <a:ext uri="{FF2B5EF4-FFF2-40B4-BE49-F238E27FC236}">
                  <a16:creationId xmlns:a16="http://schemas.microsoft.com/office/drawing/2014/main" id="{717183C7-20B8-2EFA-31D9-2F41053F9887}"/>
                </a:ext>
              </a:extLst>
            </p:cNvPr>
            <p:cNvSpPr txBox="1"/>
            <p:nvPr/>
          </p:nvSpPr>
          <p:spPr>
            <a:xfrm>
              <a:off x="8032327" y="2008877"/>
              <a:ext cx="2829738"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Arial"/>
                  <a:cs typeface="Arial"/>
                  <a:sym typeface="Arial"/>
                </a:rPr>
                <a:t>✓</a:t>
              </a:r>
            </a:p>
          </p:txBody>
        </p:sp>
      </p:grpSp>
      <p:sp>
        <p:nvSpPr>
          <p:cNvPr id="12" name="TextBox 11">
            <a:extLst>
              <a:ext uri="{FF2B5EF4-FFF2-40B4-BE49-F238E27FC236}">
                <a16:creationId xmlns:a16="http://schemas.microsoft.com/office/drawing/2014/main" id="{F8A49423-6B66-1BAC-F8BA-1BAE0F725800}"/>
              </a:ext>
            </a:extLst>
          </p:cNvPr>
          <p:cNvSpPr txBox="1"/>
          <p:nvPr/>
        </p:nvSpPr>
        <p:spPr>
          <a:xfrm>
            <a:off x="4993838" y="3250943"/>
            <a:ext cx="2829738"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Arial"/>
                <a:cs typeface="Arial"/>
                <a:sym typeface="Arial"/>
              </a:rPr>
              <a:t>✓</a:t>
            </a:r>
          </a:p>
        </p:txBody>
      </p:sp>
      <p:sp>
        <p:nvSpPr>
          <p:cNvPr id="13" name="TextBox 12">
            <a:extLst>
              <a:ext uri="{FF2B5EF4-FFF2-40B4-BE49-F238E27FC236}">
                <a16:creationId xmlns:a16="http://schemas.microsoft.com/office/drawing/2014/main" id="{E71E963E-F720-6205-D65A-1182D1A1732E}"/>
              </a:ext>
            </a:extLst>
          </p:cNvPr>
          <p:cNvSpPr txBox="1"/>
          <p:nvPr/>
        </p:nvSpPr>
        <p:spPr>
          <a:xfrm>
            <a:off x="4993838" y="4386579"/>
            <a:ext cx="2829738"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Arial"/>
                <a:cs typeface="Arial"/>
                <a:sym typeface="Arial"/>
              </a:rPr>
              <a:t>✓</a:t>
            </a:r>
          </a:p>
        </p:txBody>
      </p:sp>
      <p:sp>
        <p:nvSpPr>
          <p:cNvPr id="14" name="TextBox 13">
            <a:extLst>
              <a:ext uri="{FF2B5EF4-FFF2-40B4-BE49-F238E27FC236}">
                <a16:creationId xmlns:a16="http://schemas.microsoft.com/office/drawing/2014/main" id="{0AD8ACB4-09C3-8F58-856A-A1D8E96FEE0A}"/>
              </a:ext>
            </a:extLst>
          </p:cNvPr>
          <p:cNvSpPr txBox="1"/>
          <p:nvPr/>
        </p:nvSpPr>
        <p:spPr>
          <a:xfrm>
            <a:off x="4993838" y="5522215"/>
            <a:ext cx="2829738"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Arial"/>
                <a:cs typeface="Arial"/>
                <a:sym typeface="Arial"/>
              </a:rPr>
              <a:t>✓</a:t>
            </a:r>
          </a:p>
        </p:txBody>
      </p:sp>
      <p:sp>
        <p:nvSpPr>
          <p:cNvPr id="4" name="Rechteck 3">
            <a:extLst>
              <a:ext uri="{FF2B5EF4-FFF2-40B4-BE49-F238E27FC236}">
                <a16:creationId xmlns:a16="http://schemas.microsoft.com/office/drawing/2014/main" id="{9D1631B7-C2F5-6FA8-B7CC-2EFA04011A94}"/>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7" name="Foliennummernplatzhalter 6">
            <a:extLst>
              <a:ext uri="{FF2B5EF4-FFF2-40B4-BE49-F238E27FC236}">
                <a16:creationId xmlns:a16="http://schemas.microsoft.com/office/drawing/2014/main" id="{F2C405D9-B949-FA7B-43F5-726D1F4C03AA}"/>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45</a:t>
            </a:fld>
            <a:endParaRPr b="0">
              <a:solidFill>
                <a:srgbClr val="888888"/>
              </a:solidFill>
            </a:endParaRPr>
          </a:p>
        </p:txBody>
      </p:sp>
    </p:spTree>
    <p:extLst>
      <p:ext uri="{BB962C8B-B14F-4D97-AF65-F5344CB8AC3E}">
        <p14:creationId xmlns:p14="http://schemas.microsoft.com/office/powerpoint/2010/main" val="11236238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5A77C2-C534-9F26-EBFB-4CCF9E1C74E8}"/>
              </a:ext>
            </a:extLst>
          </p:cNvPr>
          <p:cNvSpPr>
            <a:spLocks noGrp="1"/>
          </p:cNvSpPr>
          <p:nvPr>
            <p:ph type="title"/>
          </p:nvPr>
        </p:nvSpPr>
        <p:spPr/>
        <p:txBody>
          <a:bodyPr/>
          <a:lstStyle/>
          <a:p>
            <a:r>
              <a:rPr lang="en-GB" dirty="0"/>
              <a:t>Automotive Host for 3PAs that render maps</a:t>
            </a:r>
          </a:p>
        </p:txBody>
      </p:sp>
      <p:graphicFrame>
        <p:nvGraphicFramePr>
          <p:cNvPr id="5" name="Diagram 4">
            <a:extLst>
              <a:ext uri="{FF2B5EF4-FFF2-40B4-BE49-F238E27FC236}">
                <a16:creationId xmlns:a16="http://schemas.microsoft.com/office/drawing/2014/main" id="{2769F44A-8CD4-F4E2-03BC-46545E79F357}"/>
              </a:ext>
            </a:extLst>
          </p:cNvPr>
          <p:cNvGraphicFramePr/>
          <p:nvPr/>
        </p:nvGraphicFramePr>
        <p:xfrm>
          <a:off x="-514350" y="1944213"/>
          <a:ext cx="5857875" cy="43856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E5C0DB3A-5CAC-3156-F060-D41AA6FD5A54}"/>
              </a:ext>
            </a:extLst>
          </p:cNvPr>
          <p:cNvSpPr txBox="1"/>
          <p:nvPr/>
        </p:nvSpPr>
        <p:spPr>
          <a:xfrm>
            <a:off x="261795" y="6396335"/>
            <a:ext cx="6891866"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srgbClr val="000000"/>
                </a:solidFill>
                <a:effectLst/>
                <a:uLnTx/>
                <a:uFillTx/>
                <a:latin typeface="Arial"/>
                <a:cs typeface="Arial"/>
                <a:sym typeface="Arial"/>
                <a:hlinkClick r:id="rId7"/>
              </a:rPr>
              <a:t>https://developer.android.com/training/cars/apps#supported-app-categories</a:t>
            </a:r>
            <a:endParaRPr kumimoji="0" lang="en-US" sz="12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srgbClr val="000000"/>
                </a:solidFill>
                <a:effectLst/>
                <a:uLnTx/>
                <a:uFillTx/>
                <a:latin typeface="Arial"/>
                <a:cs typeface="Arial"/>
                <a:sym typeface="Arial"/>
                <a:hlinkClick r:id="rId8"/>
              </a:rPr>
              <a:t>https://developer.android.com/training/cars#supported-app-categories</a:t>
            </a:r>
            <a:r>
              <a:rPr kumimoji="0" lang="en-US" sz="1200" b="0" i="0" u="none" strike="noStrike" kern="0" cap="none" spc="0" normalizeH="0" baseline="0" noProof="0" dirty="0">
                <a:ln>
                  <a:noFill/>
                </a:ln>
                <a:solidFill>
                  <a:srgbClr val="000000"/>
                </a:solidFill>
                <a:effectLst/>
                <a:uLnTx/>
                <a:uFillTx/>
                <a:latin typeface="Arial"/>
                <a:cs typeface="Arial"/>
                <a:sym typeface="Arial"/>
              </a:rPr>
              <a:t> </a:t>
            </a:r>
          </a:p>
        </p:txBody>
      </p:sp>
      <p:sp>
        <p:nvSpPr>
          <p:cNvPr id="8" name="TextBox 7">
            <a:extLst>
              <a:ext uri="{FF2B5EF4-FFF2-40B4-BE49-F238E27FC236}">
                <a16:creationId xmlns:a16="http://schemas.microsoft.com/office/drawing/2014/main" id="{D62FA6E2-975A-5FAD-58EF-58808E9000F4}"/>
              </a:ext>
            </a:extLst>
          </p:cNvPr>
          <p:cNvSpPr txBox="1"/>
          <p:nvPr/>
        </p:nvSpPr>
        <p:spPr>
          <a:xfrm>
            <a:off x="4787841" y="990106"/>
            <a:ext cx="3241733" cy="95410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rPr>
              <a:t>Map rendered by Host </a:t>
            </a:r>
          </a:p>
        </p:txBody>
      </p:sp>
      <p:sp>
        <p:nvSpPr>
          <p:cNvPr id="12" name="TextBox 11">
            <a:extLst>
              <a:ext uri="{FF2B5EF4-FFF2-40B4-BE49-F238E27FC236}">
                <a16:creationId xmlns:a16="http://schemas.microsoft.com/office/drawing/2014/main" id="{F8A49423-6B66-1BAC-F8BA-1BAE0F725800}"/>
              </a:ext>
            </a:extLst>
          </p:cNvPr>
          <p:cNvSpPr txBox="1"/>
          <p:nvPr/>
        </p:nvSpPr>
        <p:spPr>
          <a:xfrm>
            <a:off x="4993838" y="3250943"/>
            <a:ext cx="2829738"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Arial"/>
                <a:cs typeface="Arial"/>
                <a:sym typeface="Arial"/>
              </a:rPr>
              <a:t>✓</a:t>
            </a:r>
          </a:p>
        </p:txBody>
      </p:sp>
      <p:sp>
        <p:nvSpPr>
          <p:cNvPr id="13" name="TextBox 12">
            <a:extLst>
              <a:ext uri="{FF2B5EF4-FFF2-40B4-BE49-F238E27FC236}">
                <a16:creationId xmlns:a16="http://schemas.microsoft.com/office/drawing/2014/main" id="{E71E963E-F720-6205-D65A-1182D1A1732E}"/>
              </a:ext>
            </a:extLst>
          </p:cNvPr>
          <p:cNvSpPr txBox="1"/>
          <p:nvPr/>
        </p:nvSpPr>
        <p:spPr>
          <a:xfrm>
            <a:off x="4993838" y="4386579"/>
            <a:ext cx="2829738"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Arial"/>
                <a:cs typeface="Arial"/>
                <a:sym typeface="Arial"/>
              </a:rPr>
              <a:t>✓</a:t>
            </a:r>
          </a:p>
        </p:txBody>
      </p:sp>
      <p:sp>
        <p:nvSpPr>
          <p:cNvPr id="14" name="TextBox 13">
            <a:extLst>
              <a:ext uri="{FF2B5EF4-FFF2-40B4-BE49-F238E27FC236}">
                <a16:creationId xmlns:a16="http://schemas.microsoft.com/office/drawing/2014/main" id="{0AD8ACB4-09C3-8F58-856A-A1D8E96FEE0A}"/>
              </a:ext>
            </a:extLst>
          </p:cNvPr>
          <p:cNvSpPr txBox="1"/>
          <p:nvPr/>
        </p:nvSpPr>
        <p:spPr>
          <a:xfrm>
            <a:off x="4993838" y="5522215"/>
            <a:ext cx="2829738"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Arial"/>
                <a:cs typeface="Arial"/>
                <a:sym typeface="Arial"/>
              </a:rPr>
              <a:t>✓</a:t>
            </a:r>
          </a:p>
        </p:txBody>
      </p:sp>
      <p:grpSp>
        <p:nvGrpSpPr>
          <p:cNvPr id="29" name="Group 28">
            <a:extLst>
              <a:ext uri="{FF2B5EF4-FFF2-40B4-BE49-F238E27FC236}">
                <a16:creationId xmlns:a16="http://schemas.microsoft.com/office/drawing/2014/main" id="{D4CCFDEF-781B-1925-D86F-7E0578BB1604}"/>
              </a:ext>
            </a:extLst>
          </p:cNvPr>
          <p:cNvGrpSpPr/>
          <p:nvPr/>
        </p:nvGrpSpPr>
        <p:grpSpPr>
          <a:xfrm>
            <a:off x="7544445" y="3313188"/>
            <a:ext cx="3992684" cy="861037"/>
            <a:chOff x="6897752" y="1911517"/>
            <a:chExt cx="3992684" cy="861037"/>
          </a:xfrm>
        </p:grpSpPr>
        <p:sp>
          <p:nvSpPr>
            <p:cNvPr id="30" name="Content Placeholder 1">
              <a:extLst>
                <a:ext uri="{FF2B5EF4-FFF2-40B4-BE49-F238E27FC236}">
                  <a16:creationId xmlns:a16="http://schemas.microsoft.com/office/drawing/2014/main" id="{AD656C05-FAD8-F0CC-65FE-B5AB5BF585EA}"/>
                </a:ext>
              </a:extLst>
            </p:cNvPr>
            <p:cNvSpPr txBox="1">
              <a:spLocks/>
            </p:cNvSpPr>
            <p:nvPr/>
          </p:nvSpPr>
          <p:spPr bwMode="gray">
            <a:xfrm>
              <a:off x="7406200" y="1911517"/>
              <a:ext cx="3484236" cy="861037"/>
            </a:xfrm>
            <a:prstGeom prst="rect">
              <a:avLst/>
            </a:prstGeom>
          </p:spPr>
          <p:txBody>
            <a:bodyPr vert="horz" wrap="square" lIns="0" tIns="0" rIns="0" bIns="0" rtlCol="0" anchor="t">
              <a:noAutofit/>
            </a:bodyPr>
            <a:lstStyle>
              <a:lvl1pPr marL="266700" indent="-266700" algn="l" defTabSz="914400" rtl="0" eaLnBrk="1" latinLnBrk="0" hangingPunct="1">
                <a:lnSpc>
                  <a:spcPct val="100000"/>
                </a:lnSpc>
                <a:spcBef>
                  <a:spcPts val="1800"/>
                </a:spcBef>
                <a:buClr>
                  <a:schemeClr val="accent5"/>
                </a:buClr>
                <a:buFont typeface="Segoe UI Symbol" panose="020B0502040204020203" pitchFamily="34" charset="0"/>
                <a:buChar char=""/>
                <a:defRPr lang="fr-FR" sz="1800" b="0" kern="1200">
                  <a:solidFill>
                    <a:schemeClr val="accent1"/>
                  </a:solidFill>
                  <a:latin typeface="+mn-lt"/>
                  <a:ea typeface="Malgun Gothic" panose="020B0503020000020004" pitchFamily="34" charset="-127"/>
                  <a:cs typeface="+mn-cs"/>
                </a:defRPr>
              </a:lvl1pPr>
              <a:lvl2pPr marL="534988" indent="-268288" algn="l" defTabSz="914400" rtl="0" eaLnBrk="1" latinLnBrk="0" hangingPunct="1">
                <a:lnSpc>
                  <a:spcPct val="100000"/>
                </a:lnSpc>
                <a:spcBef>
                  <a:spcPts val="1200"/>
                </a:spcBef>
                <a:buClr>
                  <a:schemeClr val="accent5"/>
                </a:buClr>
                <a:buFont typeface="Segoe UI Symbol" panose="020B0502040204020203" pitchFamily="34" charset="0"/>
                <a:buChar char="▸"/>
                <a:defRPr lang="fr-FR" sz="1600" kern="1200" dirty="0" smtClean="0">
                  <a:solidFill>
                    <a:schemeClr val="accent1"/>
                  </a:solidFill>
                  <a:latin typeface="+mn-lt"/>
                  <a:ea typeface="+mn-ea"/>
                  <a:cs typeface="+mn-cs"/>
                </a:defRPr>
              </a:lvl2pPr>
              <a:lvl3pPr marL="714375" indent="-171450" algn="l" defTabSz="914400" rtl="0" eaLnBrk="1" latinLnBrk="0" hangingPunct="1">
                <a:lnSpc>
                  <a:spcPct val="100000"/>
                </a:lnSpc>
                <a:spcBef>
                  <a:spcPts val="600"/>
                </a:spcBef>
                <a:buClr>
                  <a:schemeClr val="accent5"/>
                </a:buClr>
                <a:buFont typeface="Wingdings" panose="05000000000000000000" pitchFamily="2" charset="2"/>
                <a:buChar char="§"/>
                <a:defRPr lang="fr-FR" sz="1400" kern="1200" dirty="0" smtClean="0">
                  <a:solidFill>
                    <a:schemeClr val="accent1"/>
                  </a:solidFill>
                  <a:latin typeface="+mn-lt"/>
                  <a:ea typeface="+mn-ea"/>
                  <a:cs typeface="+mn-cs"/>
                </a:defRPr>
              </a:lvl3pPr>
              <a:lvl4pPr marL="895350" indent="-180975" algn="l" defTabSz="914400" rtl="0" eaLnBrk="1" latinLnBrk="0" hangingPunct="1">
                <a:lnSpc>
                  <a:spcPct val="100000"/>
                </a:lnSpc>
                <a:spcBef>
                  <a:spcPts val="0"/>
                </a:spcBef>
                <a:buClr>
                  <a:schemeClr val="accent5"/>
                </a:buClr>
                <a:buFont typeface="Century Gothic" panose="020B0502020202020204" pitchFamily="34" charset="0"/>
                <a:buChar char="–"/>
                <a:defRPr lang="fr-FR" sz="1200" kern="1200" dirty="0" smtClean="0">
                  <a:solidFill>
                    <a:schemeClr val="accent1"/>
                  </a:solidFill>
                  <a:latin typeface="+mn-lt"/>
                  <a:ea typeface="+mn-ea"/>
                  <a:cs typeface="+mn-cs"/>
                </a:defRPr>
              </a:lvl4pPr>
              <a:lvl5pPr marL="1885950" indent="-285750" algn="l" defTabSz="914400" rtl="0" eaLnBrk="1" latinLnBrk="0" hangingPunct="1">
                <a:lnSpc>
                  <a:spcPct val="90000"/>
                </a:lnSpc>
                <a:spcBef>
                  <a:spcPts val="500"/>
                </a:spcBef>
                <a:buClr>
                  <a:srgbClr val="003684"/>
                </a:buClr>
                <a:buFont typeface="Malgun Gothic" panose="020B0503020000020004" pitchFamily="34" charset="-127"/>
                <a:buChar char="–"/>
                <a:defRPr lang="fr-FR" sz="1200" kern="1200" dirty="0" smtClean="0">
                  <a:solidFill>
                    <a:srgbClr val="324472"/>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800"/>
                </a:spcBef>
                <a:spcAft>
                  <a:spcPts val="0"/>
                </a:spcAft>
                <a:buClr>
                  <a:srgbClr val="FA0057"/>
                </a:buClr>
                <a:buSzTx/>
                <a:buFont typeface="Segoe UI Symbol" panose="020B0502040204020203" pitchFamily="34" charset="0"/>
                <a:buNone/>
                <a:tabLst/>
                <a:defRPr/>
              </a:pPr>
              <a:r>
                <a:rPr kumimoji="0" lang="en-GB" sz="2000" b="0" i="0" u="none" strike="noStrike" kern="1200" cap="none" spc="0" normalizeH="0" baseline="0" noProof="0" dirty="0">
                  <a:ln>
                    <a:noFill/>
                  </a:ln>
                  <a:solidFill>
                    <a:srgbClr val="003684"/>
                  </a:solidFill>
                  <a:effectLst/>
                  <a:uLnTx/>
                  <a:uFillTx/>
                  <a:latin typeface="Arial"/>
                  <a:ea typeface="Malgun Gothic"/>
                  <a:cs typeface="Arial"/>
                  <a:sym typeface="Arial"/>
                </a:rPr>
                <a:t>Automotive App Host needs to be able (among other things) to render maps </a:t>
              </a:r>
              <a:endParaRPr kumimoji="0" lang="en-GB" sz="2400" b="0" i="0" u="none" strike="noStrike" kern="1200" cap="none" spc="0" normalizeH="0" baseline="0" noProof="0" dirty="0">
                <a:ln>
                  <a:noFill/>
                </a:ln>
                <a:solidFill>
                  <a:srgbClr val="00B1C3"/>
                </a:solidFill>
                <a:effectLst/>
                <a:uLnTx/>
                <a:uFillTx/>
                <a:latin typeface="Arial"/>
                <a:ea typeface="Malgun Gothic" panose="020B0503020000020004" pitchFamily="34" charset="-127"/>
                <a:cs typeface="Arial"/>
                <a:sym typeface="Arial"/>
              </a:endParaRPr>
            </a:p>
          </p:txBody>
        </p:sp>
        <p:pic>
          <p:nvPicPr>
            <p:cNvPr id="31" name="Graphic 17" descr="Lights On with solid fill">
              <a:extLst>
                <a:ext uri="{FF2B5EF4-FFF2-40B4-BE49-F238E27FC236}">
                  <a16:creationId xmlns:a16="http://schemas.microsoft.com/office/drawing/2014/main" id="{A2E67891-5D7A-CC1A-115A-B21C4958BD6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897752" y="2139759"/>
              <a:ext cx="374737" cy="438150"/>
            </a:xfrm>
            <a:prstGeom prst="rect">
              <a:avLst/>
            </a:prstGeom>
          </p:spPr>
        </p:pic>
      </p:grpSp>
      <p:sp>
        <p:nvSpPr>
          <p:cNvPr id="4" name="Rechteck 3">
            <a:extLst>
              <a:ext uri="{FF2B5EF4-FFF2-40B4-BE49-F238E27FC236}">
                <a16:creationId xmlns:a16="http://schemas.microsoft.com/office/drawing/2014/main" id="{1D279AAB-D1AC-A342-B8C9-FD22CE093DD8}"/>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7" name="Foliennummernplatzhalter 6">
            <a:extLst>
              <a:ext uri="{FF2B5EF4-FFF2-40B4-BE49-F238E27FC236}">
                <a16:creationId xmlns:a16="http://schemas.microsoft.com/office/drawing/2014/main" id="{362589CD-FFC6-6068-B939-3005957D2BA0}"/>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46</a:t>
            </a:fld>
            <a:endParaRPr b="0">
              <a:solidFill>
                <a:srgbClr val="888888"/>
              </a:solidFill>
            </a:endParaRPr>
          </a:p>
        </p:txBody>
      </p:sp>
    </p:spTree>
    <p:extLst>
      <p:ext uri="{BB962C8B-B14F-4D97-AF65-F5344CB8AC3E}">
        <p14:creationId xmlns:p14="http://schemas.microsoft.com/office/powerpoint/2010/main" val="32296623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C1FF40F-E5E8-3DD1-A3CA-70BF6BCF68EF}"/>
              </a:ext>
            </a:extLst>
          </p:cNvPr>
          <p:cNvSpPr>
            <a:spLocks noGrp="1"/>
          </p:cNvSpPr>
          <p:nvPr>
            <p:ph type="title"/>
          </p:nvPr>
        </p:nvSpPr>
        <p:spPr/>
        <p:txBody>
          <a:bodyPr/>
          <a:lstStyle/>
          <a:p>
            <a:r>
              <a:rPr lang="en-GB" dirty="0"/>
              <a:t>AOSP Automotive App Host</a:t>
            </a:r>
          </a:p>
        </p:txBody>
      </p:sp>
      <p:sp>
        <p:nvSpPr>
          <p:cNvPr id="5" name="TextBox 4">
            <a:extLst>
              <a:ext uri="{FF2B5EF4-FFF2-40B4-BE49-F238E27FC236}">
                <a16:creationId xmlns:a16="http://schemas.microsoft.com/office/drawing/2014/main" id="{83B61140-CD84-F47B-79B5-7B9617951F8F}"/>
              </a:ext>
            </a:extLst>
          </p:cNvPr>
          <p:cNvSpPr txBox="1"/>
          <p:nvPr/>
        </p:nvSpPr>
        <p:spPr>
          <a:xfrm>
            <a:off x="940516" y="1306569"/>
            <a:ext cx="3002837" cy="52322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rPr>
              <a:t>GAS Version </a:t>
            </a:r>
            <a:r>
              <a:rPr kumimoji="0" lang="en-GB" sz="2800" b="0" i="0" u="none" strike="noStrike" kern="0" cap="none" spc="0" normalizeH="0" baseline="30000" noProof="0" dirty="0">
                <a:ln>
                  <a:noFill/>
                </a:ln>
                <a:solidFill>
                  <a:srgbClr val="000000"/>
                </a:solidFill>
                <a:effectLst/>
                <a:uLnTx/>
                <a:uFillTx/>
                <a:latin typeface="Calibri" panose="020F0502020204030204" pitchFamily="34" charset="0"/>
                <a:cs typeface="Calibri" panose="020F0502020204030204" pitchFamily="34" charset="0"/>
                <a:sym typeface="Arial"/>
              </a:rPr>
              <a:t>(1)</a:t>
            </a:r>
          </a:p>
        </p:txBody>
      </p:sp>
      <p:sp>
        <p:nvSpPr>
          <p:cNvPr id="6" name="TextBox 5">
            <a:extLst>
              <a:ext uri="{FF2B5EF4-FFF2-40B4-BE49-F238E27FC236}">
                <a16:creationId xmlns:a16="http://schemas.microsoft.com/office/drawing/2014/main" id="{BABB3C1B-AF8A-CA3A-7C4C-AB1AFA1A88B1}"/>
              </a:ext>
            </a:extLst>
          </p:cNvPr>
          <p:cNvSpPr txBox="1"/>
          <p:nvPr/>
        </p:nvSpPr>
        <p:spPr>
          <a:xfrm>
            <a:off x="6479378" y="1306569"/>
            <a:ext cx="3002837" cy="52322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rPr>
              <a:t>AOSP Version</a:t>
            </a:r>
            <a:r>
              <a:rPr kumimoji="0" lang="en-GB" sz="2800" b="0" i="0" u="none" strike="noStrike" kern="0" cap="none" spc="0" normalizeH="0" baseline="30000" noProof="0" dirty="0">
                <a:ln>
                  <a:noFill/>
                </a:ln>
                <a:solidFill>
                  <a:srgbClr val="000000"/>
                </a:solidFill>
                <a:effectLst/>
                <a:uLnTx/>
                <a:uFillTx/>
                <a:latin typeface="Calibri" panose="020F0502020204030204" pitchFamily="34" charset="0"/>
                <a:cs typeface="Calibri" panose="020F0502020204030204" pitchFamily="34" charset="0"/>
                <a:sym typeface="Arial"/>
              </a:rPr>
              <a:t> (2)</a:t>
            </a:r>
            <a:endParaRPr kumimoji="0" lang="en-GB" sz="2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p:txBody>
      </p:sp>
      <p:sp>
        <p:nvSpPr>
          <p:cNvPr id="11" name="TextBox 10">
            <a:extLst>
              <a:ext uri="{FF2B5EF4-FFF2-40B4-BE49-F238E27FC236}">
                <a16:creationId xmlns:a16="http://schemas.microsoft.com/office/drawing/2014/main" id="{D198817D-9A03-7E9C-E99A-BF0C2B875B77}"/>
              </a:ext>
            </a:extLst>
          </p:cNvPr>
          <p:cNvSpPr txBox="1"/>
          <p:nvPr/>
        </p:nvSpPr>
        <p:spPr>
          <a:xfrm>
            <a:off x="940516" y="5692171"/>
            <a:ext cx="4560181" cy="73866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2"/>
              </a:rPr>
              <a:t>(1) https://play.google.com/store/apps/details?id=com.google.android.apps.automotive.templates.host</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13" name="TextBox 12">
            <a:extLst>
              <a:ext uri="{FF2B5EF4-FFF2-40B4-BE49-F238E27FC236}">
                <a16:creationId xmlns:a16="http://schemas.microsoft.com/office/drawing/2014/main" id="{31688AA8-BFCE-F21E-8C26-4DD73D253418}"/>
              </a:ext>
            </a:extLst>
          </p:cNvPr>
          <p:cNvSpPr txBox="1"/>
          <p:nvPr/>
        </p:nvSpPr>
        <p:spPr>
          <a:xfrm>
            <a:off x="5500697" y="5692171"/>
            <a:ext cx="5086345" cy="73866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3"/>
              </a:rPr>
              <a:t>(2)  https://android.googlesource.com/platform/packages/apps/Car/Templates/+/refs/heads/master/Host</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4" name="Content Placeholder 1">
            <a:extLst>
              <a:ext uri="{FF2B5EF4-FFF2-40B4-BE49-F238E27FC236}">
                <a16:creationId xmlns:a16="http://schemas.microsoft.com/office/drawing/2014/main" id="{5F5C9D44-E7A6-4522-13EE-6583BB43F40C}"/>
              </a:ext>
            </a:extLst>
          </p:cNvPr>
          <p:cNvSpPr txBox="1">
            <a:spLocks/>
          </p:cNvSpPr>
          <p:nvPr/>
        </p:nvSpPr>
        <p:spPr bwMode="gray">
          <a:xfrm>
            <a:off x="940516" y="4933527"/>
            <a:ext cx="4189045" cy="861037"/>
          </a:xfrm>
          <a:prstGeom prst="rect">
            <a:avLst/>
          </a:prstGeom>
        </p:spPr>
        <p:txBody>
          <a:bodyPr vert="horz" wrap="square" lIns="0" tIns="0" rIns="0" bIns="0" rtlCol="0" anchor="t">
            <a:noAutofit/>
          </a:bodyPr>
          <a:lstStyle>
            <a:lvl1pPr marL="266700" indent="-266700" algn="l" defTabSz="914400" rtl="0" eaLnBrk="1" latinLnBrk="0" hangingPunct="1">
              <a:lnSpc>
                <a:spcPct val="100000"/>
              </a:lnSpc>
              <a:spcBef>
                <a:spcPts val="1800"/>
              </a:spcBef>
              <a:buClr>
                <a:schemeClr val="accent5"/>
              </a:buClr>
              <a:buFont typeface="Segoe UI Symbol" panose="020B0502040204020203" pitchFamily="34" charset="0"/>
              <a:buChar char=""/>
              <a:defRPr lang="fr-FR" sz="1800" b="0" kern="1200">
                <a:solidFill>
                  <a:schemeClr val="accent1"/>
                </a:solidFill>
                <a:latin typeface="+mn-lt"/>
                <a:ea typeface="Malgun Gothic" panose="020B0503020000020004" pitchFamily="34" charset="-127"/>
                <a:cs typeface="+mn-cs"/>
              </a:defRPr>
            </a:lvl1pPr>
            <a:lvl2pPr marL="534988" indent="-268288" algn="l" defTabSz="914400" rtl="0" eaLnBrk="1" latinLnBrk="0" hangingPunct="1">
              <a:lnSpc>
                <a:spcPct val="100000"/>
              </a:lnSpc>
              <a:spcBef>
                <a:spcPts val="1200"/>
              </a:spcBef>
              <a:buClr>
                <a:schemeClr val="accent5"/>
              </a:buClr>
              <a:buFont typeface="Segoe UI Symbol" panose="020B0502040204020203" pitchFamily="34" charset="0"/>
              <a:buChar char="▸"/>
              <a:defRPr lang="fr-FR" sz="1600" kern="1200" dirty="0" smtClean="0">
                <a:solidFill>
                  <a:schemeClr val="accent1"/>
                </a:solidFill>
                <a:latin typeface="+mn-lt"/>
                <a:ea typeface="+mn-ea"/>
                <a:cs typeface="+mn-cs"/>
              </a:defRPr>
            </a:lvl2pPr>
            <a:lvl3pPr marL="714375" indent="-171450" algn="l" defTabSz="914400" rtl="0" eaLnBrk="1" latinLnBrk="0" hangingPunct="1">
              <a:lnSpc>
                <a:spcPct val="100000"/>
              </a:lnSpc>
              <a:spcBef>
                <a:spcPts val="600"/>
              </a:spcBef>
              <a:buClr>
                <a:schemeClr val="accent5"/>
              </a:buClr>
              <a:buFont typeface="Wingdings" panose="05000000000000000000" pitchFamily="2" charset="2"/>
              <a:buChar char="§"/>
              <a:defRPr lang="fr-FR" sz="1400" kern="1200" dirty="0" smtClean="0">
                <a:solidFill>
                  <a:schemeClr val="accent1"/>
                </a:solidFill>
                <a:latin typeface="+mn-lt"/>
                <a:ea typeface="+mn-ea"/>
                <a:cs typeface="+mn-cs"/>
              </a:defRPr>
            </a:lvl3pPr>
            <a:lvl4pPr marL="895350" indent="-180975" algn="l" defTabSz="914400" rtl="0" eaLnBrk="1" latinLnBrk="0" hangingPunct="1">
              <a:lnSpc>
                <a:spcPct val="100000"/>
              </a:lnSpc>
              <a:spcBef>
                <a:spcPts val="0"/>
              </a:spcBef>
              <a:buClr>
                <a:schemeClr val="accent5"/>
              </a:buClr>
              <a:buFont typeface="Century Gothic" panose="020B0502020202020204" pitchFamily="34" charset="0"/>
              <a:buChar char="–"/>
              <a:defRPr lang="fr-FR" sz="1200" kern="1200" dirty="0" smtClean="0">
                <a:solidFill>
                  <a:schemeClr val="accent1"/>
                </a:solidFill>
                <a:latin typeface="+mn-lt"/>
                <a:ea typeface="+mn-ea"/>
                <a:cs typeface="+mn-cs"/>
              </a:defRPr>
            </a:lvl4pPr>
            <a:lvl5pPr marL="1885950" indent="-285750" algn="l" defTabSz="914400" rtl="0" eaLnBrk="1" latinLnBrk="0" hangingPunct="1">
              <a:lnSpc>
                <a:spcPct val="90000"/>
              </a:lnSpc>
              <a:spcBef>
                <a:spcPts val="500"/>
              </a:spcBef>
              <a:buClr>
                <a:srgbClr val="003684"/>
              </a:buClr>
              <a:buFont typeface="Malgun Gothic" panose="020B0503020000020004" pitchFamily="34" charset="-127"/>
              <a:buChar char="–"/>
              <a:defRPr lang="fr-FR" sz="1200" kern="1200" dirty="0" smtClean="0">
                <a:solidFill>
                  <a:srgbClr val="324472"/>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800"/>
              </a:spcBef>
              <a:spcAft>
                <a:spcPts val="0"/>
              </a:spcAft>
              <a:buClr>
                <a:srgbClr val="FA0057"/>
              </a:buClr>
              <a:buSzTx/>
              <a:buFont typeface="Segoe UI Symbol" panose="020B0502040204020203" pitchFamily="34" charset="0"/>
              <a:buNone/>
              <a:tabLst/>
              <a:defRPr/>
            </a:pPr>
            <a:r>
              <a:rPr kumimoji="0" lang="en-GB" sz="1600" b="0" i="0" u="none" strike="noStrike" kern="1200" cap="none" spc="0" normalizeH="0" baseline="0" noProof="0" dirty="0">
                <a:ln>
                  <a:noFill/>
                </a:ln>
                <a:solidFill>
                  <a:srgbClr val="000000"/>
                </a:solidFill>
                <a:effectLst/>
                <a:uLnTx/>
                <a:uFillTx/>
                <a:latin typeface="Arial"/>
                <a:ea typeface="Malgun Gothic"/>
                <a:cs typeface="Arial"/>
                <a:sym typeface="Arial"/>
              </a:rPr>
              <a:t>Screenshot from a GAS Emulator, using </a:t>
            </a:r>
            <a:r>
              <a:rPr kumimoji="0" lang="en-GB" sz="1600" b="0" i="0" u="sng" strike="noStrike" kern="1200" cap="none" spc="0" normalizeH="0" baseline="0" noProof="0" dirty="0">
                <a:ln>
                  <a:noFill/>
                </a:ln>
                <a:solidFill>
                  <a:srgbClr val="000000"/>
                </a:solidFill>
                <a:effectLst/>
                <a:uLnTx/>
                <a:uFillTx/>
                <a:latin typeface="Arial"/>
                <a:ea typeface="Malgun Gothic"/>
                <a:cs typeface="Arial"/>
                <a:sym typeface="Arial"/>
              </a:rPr>
              <a:t>GAS Automotive Host (with Google Maps)</a:t>
            </a:r>
            <a:r>
              <a:rPr kumimoji="0" lang="en-GB" sz="1600" b="0" i="0" u="none" strike="noStrike" kern="1200" cap="none" spc="0" normalizeH="0" baseline="0" noProof="0" dirty="0">
                <a:ln>
                  <a:noFill/>
                </a:ln>
                <a:solidFill>
                  <a:srgbClr val="000000"/>
                </a:solidFill>
                <a:effectLst/>
                <a:uLnTx/>
                <a:uFillTx/>
                <a:latin typeface="Arial"/>
                <a:ea typeface="Malgun Gothic"/>
                <a:cs typeface="Arial"/>
                <a:sym typeface="Arial"/>
              </a:rPr>
              <a:t>, displaying a POI example app</a:t>
            </a:r>
            <a:endParaRPr kumimoji="0" lang="en-GB" sz="1800" b="0" i="0" u="none" strike="noStrike" kern="1200" cap="none" spc="0" normalizeH="0" baseline="0" noProof="0" dirty="0">
              <a:ln>
                <a:noFill/>
              </a:ln>
              <a:solidFill>
                <a:srgbClr val="000000"/>
              </a:solidFill>
              <a:effectLst/>
              <a:uLnTx/>
              <a:uFillTx/>
              <a:latin typeface="Arial"/>
              <a:ea typeface="Malgun Gothic" panose="020B0503020000020004" pitchFamily="34" charset="-127"/>
              <a:cs typeface="Arial"/>
              <a:sym typeface="Arial"/>
            </a:endParaRPr>
          </a:p>
        </p:txBody>
      </p:sp>
      <p:pic>
        <p:nvPicPr>
          <p:cNvPr id="8" name="Picture 7" descr="A screenshot of a map&#10;&#10;Description automatically generated with medium confidence">
            <a:extLst>
              <a:ext uri="{FF2B5EF4-FFF2-40B4-BE49-F238E27FC236}">
                <a16:creationId xmlns:a16="http://schemas.microsoft.com/office/drawing/2014/main" id="{0F7ED34D-03E6-338A-B3A5-6402C0F9B25C}"/>
              </a:ext>
            </a:extLst>
          </p:cNvPr>
          <p:cNvPicPr>
            <a:picLocks noChangeAspect="1"/>
          </p:cNvPicPr>
          <p:nvPr/>
        </p:nvPicPr>
        <p:blipFill>
          <a:blip r:embed="rId4"/>
          <a:stretch>
            <a:fillRect/>
          </a:stretch>
        </p:blipFill>
        <p:spPr>
          <a:xfrm>
            <a:off x="940516" y="1908554"/>
            <a:ext cx="4189045" cy="2739646"/>
          </a:xfrm>
          <a:prstGeom prst="rect">
            <a:avLst/>
          </a:prstGeom>
        </p:spPr>
      </p:pic>
      <p:pic>
        <p:nvPicPr>
          <p:cNvPr id="10" name="Picture 9" descr="A screenshot of a phone&#10;&#10;Description automatically generated with medium confidence">
            <a:extLst>
              <a:ext uri="{FF2B5EF4-FFF2-40B4-BE49-F238E27FC236}">
                <a16:creationId xmlns:a16="http://schemas.microsoft.com/office/drawing/2014/main" id="{2455DD2A-D778-B065-AF16-05389BE2A120}"/>
              </a:ext>
            </a:extLst>
          </p:cNvPr>
          <p:cNvPicPr>
            <a:picLocks noChangeAspect="1"/>
          </p:cNvPicPr>
          <p:nvPr/>
        </p:nvPicPr>
        <p:blipFill rotWithShape="1">
          <a:blip r:embed="rId5"/>
          <a:srcRect t="3304"/>
          <a:stretch/>
        </p:blipFill>
        <p:spPr>
          <a:xfrm>
            <a:off x="6096000" y="1887832"/>
            <a:ext cx="3828585" cy="2879403"/>
          </a:xfrm>
          <a:prstGeom prst="rect">
            <a:avLst/>
          </a:prstGeom>
        </p:spPr>
      </p:pic>
      <p:sp>
        <p:nvSpPr>
          <p:cNvPr id="12" name="Content Placeholder 1">
            <a:extLst>
              <a:ext uri="{FF2B5EF4-FFF2-40B4-BE49-F238E27FC236}">
                <a16:creationId xmlns:a16="http://schemas.microsoft.com/office/drawing/2014/main" id="{BB253609-D915-945E-2E8F-3356ACD80337}"/>
              </a:ext>
            </a:extLst>
          </p:cNvPr>
          <p:cNvSpPr txBox="1">
            <a:spLocks/>
          </p:cNvSpPr>
          <p:nvPr/>
        </p:nvSpPr>
        <p:spPr bwMode="gray">
          <a:xfrm>
            <a:off x="6096000" y="4979103"/>
            <a:ext cx="4189045" cy="861037"/>
          </a:xfrm>
          <a:prstGeom prst="rect">
            <a:avLst/>
          </a:prstGeom>
        </p:spPr>
        <p:txBody>
          <a:bodyPr vert="horz" wrap="square" lIns="0" tIns="0" rIns="0" bIns="0" rtlCol="0" anchor="t">
            <a:noAutofit/>
          </a:bodyPr>
          <a:lstStyle>
            <a:lvl1pPr marL="266700" indent="-266700" algn="l" defTabSz="914400" rtl="0" eaLnBrk="1" latinLnBrk="0" hangingPunct="1">
              <a:lnSpc>
                <a:spcPct val="100000"/>
              </a:lnSpc>
              <a:spcBef>
                <a:spcPts val="1800"/>
              </a:spcBef>
              <a:buClr>
                <a:schemeClr val="accent5"/>
              </a:buClr>
              <a:buFont typeface="Segoe UI Symbol" panose="020B0502040204020203" pitchFamily="34" charset="0"/>
              <a:buChar char=""/>
              <a:defRPr lang="fr-FR" sz="1800" b="0" kern="1200">
                <a:solidFill>
                  <a:schemeClr val="accent1"/>
                </a:solidFill>
                <a:latin typeface="+mn-lt"/>
                <a:ea typeface="Malgun Gothic" panose="020B0503020000020004" pitchFamily="34" charset="-127"/>
                <a:cs typeface="+mn-cs"/>
              </a:defRPr>
            </a:lvl1pPr>
            <a:lvl2pPr marL="534988" indent="-268288" algn="l" defTabSz="914400" rtl="0" eaLnBrk="1" latinLnBrk="0" hangingPunct="1">
              <a:lnSpc>
                <a:spcPct val="100000"/>
              </a:lnSpc>
              <a:spcBef>
                <a:spcPts val="1200"/>
              </a:spcBef>
              <a:buClr>
                <a:schemeClr val="accent5"/>
              </a:buClr>
              <a:buFont typeface="Segoe UI Symbol" panose="020B0502040204020203" pitchFamily="34" charset="0"/>
              <a:buChar char="▸"/>
              <a:defRPr lang="fr-FR" sz="1600" kern="1200" dirty="0" smtClean="0">
                <a:solidFill>
                  <a:schemeClr val="accent1"/>
                </a:solidFill>
                <a:latin typeface="+mn-lt"/>
                <a:ea typeface="+mn-ea"/>
                <a:cs typeface="+mn-cs"/>
              </a:defRPr>
            </a:lvl2pPr>
            <a:lvl3pPr marL="714375" indent="-171450" algn="l" defTabSz="914400" rtl="0" eaLnBrk="1" latinLnBrk="0" hangingPunct="1">
              <a:lnSpc>
                <a:spcPct val="100000"/>
              </a:lnSpc>
              <a:spcBef>
                <a:spcPts val="600"/>
              </a:spcBef>
              <a:buClr>
                <a:schemeClr val="accent5"/>
              </a:buClr>
              <a:buFont typeface="Wingdings" panose="05000000000000000000" pitchFamily="2" charset="2"/>
              <a:buChar char="§"/>
              <a:defRPr lang="fr-FR" sz="1400" kern="1200" dirty="0" smtClean="0">
                <a:solidFill>
                  <a:schemeClr val="accent1"/>
                </a:solidFill>
                <a:latin typeface="+mn-lt"/>
                <a:ea typeface="+mn-ea"/>
                <a:cs typeface="+mn-cs"/>
              </a:defRPr>
            </a:lvl3pPr>
            <a:lvl4pPr marL="895350" indent="-180975" algn="l" defTabSz="914400" rtl="0" eaLnBrk="1" latinLnBrk="0" hangingPunct="1">
              <a:lnSpc>
                <a:spcPct val="100000"/>
              </a:lnSpc>
              <a:spcBef>
                <a:spcPts val="0"/>
              </a:spcBef>
              <a:buClr>
                <a:schemeClr val="accent5"/>
              </a:buClr>
              <a:buFont typeface="Century Gothic" panose="020B0502020202020204" pitchFamily="34" charset="0"/>
              <a:buChar char="–"/>
              <a:defRPr lang="fr-FR" sz="1200" kern="1200" dirty="0" smtClean="0">
                <a:solidFill>
                  <a:schemeClr val="accent1"/>
                </a:solidFill>
                <a:latin typeface="+mn-lt"/>
                <a:ea typeface="+mn-ea"/>
                <a:cs typeface="+mn-cs"/>
              </a:defRPr>
            </a:lvl4pPr>
            <a:lvl5pPr marL="1885950" indent="-285750" algn="l" defTabSz="914400" rtl="0" eaLnBrk="1" latinLnBrk="0" hangingPunct="1">
              <a:lnSpc>
                <a:spcPct val="90000"/>
              </a:lnSpc>
              <a:spcBef>
                <a:spcPts val="500"/>
              </a:spcBef>
              <a:buClr>
                <a:srgbClr val="003684"/>
              </a:buClr>
              <a:buFont typeface="Malgun Gothic" panose="020B0503020000020004" pitchFamily="34" charset="-127"/>
              <a:buChar char="–"/>
              <a:defRPr lang="fr-FR" sz="1200" kern="1200" dirty="0" smtClean="0">
                <a:solidFill>
                  <a:srgbClr val="324472"/>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800"/>
              </a:spcBef>
              <a:spcAft>
                <a:spcPts val="0"/>
              </a:spcAft>
              <a:buClr>
                <a:srgbClr val="FA0057"/>
              </a:buClr>
              <a:buSzTx/>
              <a:buFont typeface="Segoe UI Symbol" panose="020B0502040204020203" pitchFamily="34" charset="0"/>
              <a:buNone/>
              <a:tabLst/>
              <a:defRPr/>
            </a:pPr>
            <a:r>
              <a:rPr kumimoji="0" lang="en-GB" sz="1600" b="0" i="0" u="none" strike="noStrike" kern="1200" cap="none" spc="0" normalizeH="0" baseline="0" noProof="0" dirty="0">
                <a:ln>
                  <a:noFill/>
                </a:ln>
                <a:solidFill>
                  <a:srgbClr val="000000"/>
                </a:solidFill>
                <a:effectLst/>
                <a:uLnTx/>
                <a:uFillTx/>
                <a:latin typeface="Arial"/>
                <a:ea typeface="Malgun Gothic"/>
                <a:cs typeface="Arial"/>
                <a:sym typeface="Arial"/>
              </a:rPr>
              <a:t>Screenshot from a non-GAS Emulator, using </a:t>
            </a:r>
            <a:r>
              <a:rPr kumimoji="0" lang="en-GB" sz="1600" b="0" i="0" u="sng" strike="noStrike" kern="1200" cap="none" spc="0" normalizeH="0" baseline="0" noProof="0" dirty="0">
                <a:ln>
                  <a:noFill/>
                </a:ln>
                <a:solidFill>
                  <a:srgbClr val="000000"/>
                </a:solidFill>
                <a:effectLst/>
                <a:uLnTx/>
                <a:uFillTx/>
                <a:latin typeface="Arial"/>
                <a:ea typeface="Malgun Gothic"/>
                <a:cs typeface="Arial"/>
                <a:sym typeface="Arial"/>
              </a:rPr>
              <a:t>AOSP Automotive Host (without maps)</a:t>
            </a:r>
            <a:r>
              <a:rPr kumimoji="0" lang="en-GB" sz="1600" b="0" i="0" u="none" strike="noStrike" kern="1200" cap="none" spc="0" normalizeH="0" baseline="0" noProof="0" dirty="0">
                <a:ln>
                  <a:noFill/>
                </a:ln>
                <a:solidFill>
                  <a:srgbClr val="000000"/>
                </a:solidFill>
                <a:effectLst/>
                <a:uLnTx/>
                <a:uFillTx/>
                <a:latin typeface="Arial"/>
                <a:ea typeface="Malgun Gothic"/>
                <a:cs typeface="Arial"/>
                <a:sym typeface="Arial"/>
              </a:rPr>
              <a:t>, displaying a POI example app</a:t>
            </a:r>
            <a:endParaRPr kumimoji="0" lang="en-GB" sz="1800" b="0" i="0" u="none" strike="noStrike" kern="1200" cap="none" spc="0" normalizeH="0" baseline="0" noProof="0" dirty="0">
              <a:ln>
                <a:noFill/>
              </a:ln>
              <a:solidFill>
                <a:srgbClr val="000000"/>
              </a:solidFill>
              <a:effectLst/>
              <a:uLnTx/>
              <a:uFillTx/>
              <a:latin typeface="Arial"/>
              <a:ea typeface="Malgun Gothic" panose="020B0503020000020004" pitchFamily="34" charset="-127"/>
              <a:cs typeface="Arial"/>
              <a:sym typeface="Arial"/>
            </a:endParaRPr>
          </a:p>
        </p:txBody>
      </p:sp>
      <p:sp>
        <p:nvSpPr>
          <p:cNvPr id="7" name="Rechteck 6">
            <a:extLst>
              <a:ext uri="{FF2B5EF4-FFF2-40B4-BE49-F238E27FC236}">
                <a16:creationId xmlns:a16="http://schemas.microsoft.com/office/drawing/2014/main" id="{2FFAD792-8CFF-E968-D0B0-92DBD9D22593}"/>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9" name="Foliennummernplatzhalter 8">
            <a:extLst>
              <a:ext uri="{FF2B5EF4-FFF2-40B4-BE49-F238E27FC236}">
                <a16:creationId xmlns:a16="http://schemas.microsoft.com/office/drawing/2014/main" id="{5D3AB3A2-C9B6-9D22-C252-E3AAAFA4EF3F}"/>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47</a:t>
            </a:fld>
            <a:endParaRPr b="0">
              <a:solidFill>
                <a:srgbClr val="888888"/>
              </a:solidFill>
            </a:endParaRPr>
          </a:p>
        </p:txBody>
      </p:sp>
    </p:spTree>
    <p:extLst>
      <p:ext uri="{BB962C8B-B14F-4D97-AF65-F5344CB8AC3E}">
        <p14:creationId xmlns:p14="http://schemas.microsoft.com/office/powerpoint/2010/main" val="341381451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50B99CB-4A53-33E5-280B-64EA98E81618}"/>
              </a:ext>
            </a:extLst>
          </p:cNvPr>
          <p:cNvSpPr txBox="1"/>
          <p:nvPr/>
        </p:nvSpPr>
        <p:spPr>
          <a:xfrm>
            <a:off x="507381" y="5648143"/>
            <a:ext cx="5136182" cy="73866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FA0057"/>
              </a:buClr>
              <a:buSzTx/>
              <a:buFont typeface="Arial"/>
              <a:buNone/>
              <a:tabLst/>
              <a:defRPr/>
            </a:pPr>
            <a:r>
              <a:rPr kumimoji="0" lang="en-GB" sz="1400" b="0" i="0" u="none" strike="noStrike" kern="1200" cap="none" spc="0" normalizeH="0" baseline="0" noProof="0" dirty="0">
                <a:ln>
                  <a:noFill/>
                </a:ln>
                <a:solidFill>
                  <a:srgbClr val="000000"/>
                </a:solidFill>
                <a:effectLst/>
                <a:uLnTx/>
                <a:uFillTx/>
                <a:latin typeface="Arial"/>
                <a:ea typeface="Malgun Gothic"/>
                <a:cs typeface="Arial"/>
                <a:sym typeface="Arial"/>
              </a:rPr>
              <a:t>Screenshot from a non-GAS Emulator, </a:t>
            </a:r>
            <a:r>
              <a:rPr kumimoji="0" lang="en-GB" sz="1400" b="0" i="0" u="none" strike="noStrike" kern="0" cap="none" spc="0" normalizeH="0" baseline="0" noProof="0" dirty="0">
                <a:ln>
                  <a:noFill/>
                </a:ln>
                <a:solidFill>
                  <a:srgbClr val="000000"/>
                </a:solidFill>
                <a:effectLst/>
                <a:uLnTx/>
                <a:uFillTx/>
                <a:latin typeface="Arial"/>
                <a:ea typeface="Malgun Gothic"/>
                <a:cs typeface="Arial"/>
                <a:sym typeface="Arial"/>
              </a:rPr>
              <a:t>using </a:t>
            </a:r>
            <a:r>
              <a:rPr kumimoji="0" lang="en-GB" sz="1400" b="0" i="0" u="sng" strike="noStrike" kern="0" cap="none" spc="0" normalizeH="0" baseline="0" noProof="0" dirty="0">
                <a:ln>
                  <a:noFill/>
                </a:ln>
                <a:solidFill>
                  <a:srgbClr val="000000"/>
                </a:solidFill>
                <a:effectLst/>
                <a:uLnTx/>
                <a:uFillTx/>
                <a:latin typeface="Arial"/>
                <a:ea typeface="Malgun Gothic"/>
                <a:cs typeface="Arial"/>
                <a:sym typeface="Arial"/>
              </a:rPr>
              <a:t>Faurecia </a:t>
            </a:r>
            <a:r>
              <a:rPr kumimoji="0" lang="en-GB" sz="1400" b="0" i="0" u="sng" strike="noStrike" kern="0" cap="none" spc="0" normalizeH="0" baseline="0" noProof="0" dirty="0" err="1">
                <a:ln>
                  <a:noFill/>
                </a:ln>
                <a:solidFill>
                  <a:srgbClr val="000000"/>
                </a:solidFill>
                <a:effectLst/>
                <a:uLnTx/>
                <a:uFillTx/>
                <a:latin typeface="Arial"/>
                <a:ea typeface="Malgun Gothic"/>
                <a:cs typeface="Arial"/>
                <a:sym typeface="Arial"/>
              </a:rPr>
              <a:t>Aptoide</a:t>
            </a:r>
            <a:r>
              <a:rPr kumimoji="0" lang="en-GB" sz="1400" b="0" i="0" u="sng" strike="noStrike" kern="0" cap="none" spc="0" normalizeH="0" baseline="0" noProof="0" dirty="0">
                <a:ln>
                  <a:noFill/>
                </a:ln>
                <a:solidFill>
                  <a:srgbClr val="000000"/>
                </a:solidFill>
                <a:effectLst/>
                <a:uLnTx/>
                <a:uFillTx/>
                <a:latin typeface="Arial"/>
                <a:ea typeface="Malgun Gothic"/>
                <a:cs typeface="Arial"/>
                <a:sym typeface="Arial"/>
              </a:rPr>
              <a:t> Automotive Host (with OSM Maps)</a:t>
            </a:r>
            <a:r>
              <a:rPr kumimoji="0" lang="en-GB" sz="1400" b="0" i="0" u="none" strike="noStrike" kern="1200" cap="none" spc="0" normalizeH="0" baseline="0" noProof="0" dirty="0">
                <a:ln>
                  <a:noFill/>
                </a:ln>
                <a:solidFill>
                  <a:srgbClr val="000000"/>
                </a:solidFill>
                <a:effectLst/>
                <a:uLnTx/>
                <a:uFillTx/>
                <a:latin typeface="Arial"/>
                <a:ea typeface="Malgun Gothic"/>
                <a:cs typeface="Arial"/>
                <a:sym typeface="Arial"/>
              </a:rPr>
              <a:t>, displaying a POI example app</a:t>
            </a:r>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3" name="Title 2">
            <a:extLst>
              <a:ext uri="{FF2B5EF4-FFF2-40B4-BE49-F238E27FC236}">
                <a16:creationId xmlns:a16="http://schemas.microsoft.com/office/drawing/2014/main" id="{9C1FF40F-E5E8-3DD1-A3CA-70BF6BCF68EF}"/>
              </a:ext>
            </a:extLst>
          </p:cNvPr>
          <p:cNvSpPr>
            <a:spLocks noGrp="1"/>
          </p:cNvSpPr>
          <p:nvPr>
            <p:ph type="title"/>
          </p:nvPr>
        </p:nvSpPr>
        <p:spPr/>
        <p:txBody>
          <a:bodyPr/>
          <a:lstStyle/>
          <a:p>
            <a:r>
              <a:rPr lang="en-GB" dirty="0"/>
              <a:t>COVESA (?) Automotive App Host</a:t>
            </a:r>
          </a:p>
        </p:txBody>
      </p:sp>
      <p:sp>
        <p:nvSpPr>
          <p:cNvPr id="7" name="TextBox 6">
            <a:extLst>
              <a:ext uri="{FF2B5EF4-FFF2-40B4-BE49-F238E27FC236}">
                <a16:creationId xmlns:a16="http://schemas.microsoft.com/office/drawing/2014/main" id="{9A5C9AD4-5AA0-2D63-0BB8-BBF13FA448D8}"/>
              </a:ext>
            </a:extLst>
          </p:cNvPr>
          <p:cNvSpPr txBox="1"/>
          <p:nvPr/>
        </p:nvSpPr>
        <p:spPr>
          <a:xfrm>
            <a:off x="601734" y="1401819"/>
            <a:ext cx="5041828" cy="52322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rPr>
              <a:t>COVESA Version (?)</a:t>
            </a:r>
          </a:p>
        </p:txBody>
      </p:sp>
      <p:pic>
        <p:nvPicPr>
          <p:cNvPr id="8" name="Picture 7" descr="Graphical user interface, application&#10;&#10;Description automatically generated">
            <a:extLst>
              <a:ext uri="{FF2B5EF4-FFF2-40B4-BE49-F238E27FC236}">
                <a16:creationId xmlns:a16="http://schemas.microsoft.com/office/drawing/2014/main" id="{45868568-B781-67F3-2B31-F23E0F551514}"/>
              </a:ext>
            </a:extLst>
          </p:cNvPr>
          <p:cNvPicPr>
            <a:picLocks noChangeAspect="1"/>
          </p:cNvPicPr>
          <p:nvPr/>
        </p:nvPicPr>
        <p:blipFill>
          <a:blip r:embed="rId2"/>
          <a:stretch>
            <a:fillRect/>
          </a:stretch>
        </p:blipFill>
        <p:spPr>
          <a:xfrm>
            <a:off x="7950918" y="5500149"/>
            <a:ext cx="2083673" cy="694558"/>
          </a:xfrm>
          <a:prstGeom prst="rect">
            <a:avLst/>
          </a:prstGeom>
        </p:spPr>
      </p:pic>
      <p:pic>
        <p:nvPicPr>
          <p:cNvPr id="4" name="Picture 3">
            <a:extLst>
              <a:ext uri="{FF2B5EF4-FFF2-40B4-BE49-F238E27FC236}">
                <a16:creationId xmlns:a16="http://schemas.microsoft.com/office/drawing/2014/main" id="{A105445C-C37E-3DEA-86CC-8FE6312E8431}"/>
              </a:ext>
            </a:extLst>
          </p:cNvPr>
          <p:cNvPicPr>
            <a:picLocks noChangeAspect="1"/>
          </p:cNvPicPr>
          <p:nvPr/>
        </p:nvPicPr>
        <p:blipFill>
          <a:blip r:embed="rId3"/>
          <a:stretch>
            <a:fillRect/>
          </a:stretch>
        </p:blipFill>
        <p:spPr>
          <a:xfrm>
            <a:off x="601734" y="2249824"/>
            <a:ext cx="5041829" cy="3279391"/>
          </a:xfrm>
          <a:prstGeom prst="rect">
            <a:avLst/>
          </a:prstGeom>
        </p:spPr>
      </p:pic>
      <p:sp>
        <p:nvSpPr>
          <p:cNvPr id="11" name="Text Placeholder 3">
            <a:extLst>
              <a:ext uri="{FF2B5EF4-FFF2-40B4-BE49-F238E27FC236}">
                <a16:creationId xmlns:a16="http://schemas.microsoft.com/office/drawing/2014/main" id="{29C9C3F3-033A-348E-9B53-857851DCD7A1}"/>
              </a:ext>
            </a:extLst>
          </p:cNvPr>
          <p:cNvSpPr txBox="1">
            <a:spLocks/>
          </p:cNvSpPr>
          <p:nvPr/>
        </p:nvSpPr>
        <p:spPr>
          <a:xfrm>
            <a:off x="5841129" y="1452565"/>
            <a:ext cx="6303251" cy="407665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55600" algn="l" rtl="0">
              <a:lnSpc>
                <a:spcPct val="90000"/>
              </a:lnSpc>
              <a:spcBef>
                <a:spcPts val="10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1pPr>
            <a:lvl2pPr marL="914400" marR="0" lvl="1" indent="-355600" algn="l" rtl="0">
              <a:lnSpc>
                <a:spcPct val="90000"/>
              </a:lnSpc>
              <a:spcBef>
                <a:spcPts val="1000"/>
              </a:spcBef>
              <a:spcAft>
                <a:spcPts val="0"/>
              </a:spcAft>
              <a:buClr>
                <a:schemeClr val="dk1"/>
              </a:buClr>
              <a:buSzPts val="2000"/>
              <a:buFont typeface="NTR"/>
              <a:buChar char="−"/>
              <a:defRPr sz="20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600"/>
              </a:spcBef>
              <a:spcAft>
                <a:spcPts val="0"/>
              </a:spcAft>
              <a:buClr>
                <a:schemeClr val="dk1"/>
              </a:buClr>
              <a:buSzPts val="2000"/>
              <a:buFont typeface="Noto Sans Symbols"/>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600"/>
              </a:spcBef>
              <a:spcAft>
                <a:spcPts val="0"/>
              </a:spcAft>
              <a:buClr>
                <a:schemeClr val="dk1"/>
              </a:buClr>
              <a:buSzPts val="1800"/>
              <a:buFont typeface="Arial"/>
              <a:buChar char="•"/>
              <a:defRPr sz="1400" b="0" i="1" u="none" strike="noStrike" cap="none">
                <a:solidFill>
                  <a:schemeClr val="dk1"/>
                </a:solidFill>
                <a:latin typeface="Calibri"/>
                <a:ea typeface="Calibri"/>
                <a:cs typeface="Calibri"/>
                <a:sym typeface="Calibri"/>
              </a:defRPr>
            </a:lvl4pPr>
            <a:lvl5pPr marL="2286000" marR="0" lvl="4" indent="-228600" algn="l" rtl="0">
              <a:lnSpc>
                <a:spcPct val="90000"/>
              </a:lnSpc>
              <a:spcBef>
                <a:spcPts val="6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01600" marR="0" lvl="0" indent="0" algn="l" defTabSz="914400" rtl="0" eaLnBrk="1" fontAlgn="auto" latinLnBrk="0" hangingPunct="1">
              <a:lnSpc>
                <a:spcPct val="90000"/>
              </a:lnSpc>
              <a:spcBef>
                <a:spcPts val="1000"/>
              </a:spcBef>
              <a:spcAft>
                <a:spcPts val="0"/>
              </a:spcAft>
              <a:buClr>
                <a:srgbClr val="000000"/>
              </a:buClr>
              <a:buSzPts val="2000"/>
              <a:buFont typeface="Arial"/>
              <a:buNone/>
              <a:tabLst/>
              <a:defRPr/>
            </a:pPr>
            <a:r>
              <a:rPr kumimoji="0" lang="en-GB" sz="2000" b="1" i="0" u="none" strike="noStrike" kern="0" cap="none" spc="0" normalizeH="0" baseline="0" noProof="0" dirty="0">
                <a:ln>
                  <a:noFill/>
                </a:ln>
                <a:solidFill>
                  <a:srgbClr val="000000"/>
                </a:solidFill>
                <a:effectLst/>
                <a:uLnTx/>
                <a:uFillTx/>
                <a:latin typeface="Calibri"/>
                <a:cs typeface="Calibri"/>
                <a:sym typeface="Calibri"/>
              </a:rPr>
              <a:t>Next steps:</a:t>
            </a:r>
          </a:p>
          <a:p>
            <a:pPr marL="914400" marR="0" lvl="1" indent="-355600" algn="l" defTabSz="914400" rtl="0" eaLnBrk="1" fontAlgn="auto" latinLnBrk="0" hangingPunct="1">
              <a:lnSpc>
                <a:spcPct val="90000"/>
              </a:lnSpc>
              <a:spcBef>
                <a:spcPts val="1000"/>
              </a:spcBef>
              <a:spcAft>
                <a:spcPts val="0"/>
              </a:spcAft>
              <a:buClr>
                <a:srgbClr val="000000"/>
              </a:buClr>
              <a:buSzPts val="2000"/>
              <a:buFont typeface="NTR"/>
              <a:buChar char="−"/>
              <a:tabLst/>
              <a:defRPr/>
            </a:pPr>
            <a:r>
              <a:rPr kumimoji="0" lang="en-GB" sz="2000" b="0" i="0" u="none" strike="noStrike" kern="0" cap="none" spc="0" normalizeH="0" baseline="0" noProof="0" dirty="0">
                <a:ln>
                  <a:noFill/>
                </a:ln>
                <a:solidFill>
                  <a:srgbClr val="000000"/>
                </a:solidFill>
                <a:effectLst/>
                <a:uLnTx/>
                <a:uFillTx/>
                <a:latin typeface="Calibri"/>
                <a:cs typeface="Calibri"/>
                <a:sym typeface="Calibri"/>
              </a:rPr>
              <a:t>Potential COVESA contribution:</a:t>
            </a:r>
          </a:p>
          <a:p>
            <a:pPr marL="914400" marR="0" lvl="1" indent="-355600" algn="l" defTabSz="914400" rtl="0" eaLnBrk="1" fontAlgn="auto" latinLnBrk="0" hangingPunct="1">
              <a:lnSpc>
                <a:spcPct val="90000"/>
              </a:lnSpc>
              <a:spcBef>
                <a:spcPts val="1000"/>
              </a:spcBef>
              <a:spcAft>
                <a:spcPts val="0"/>
              </a:spcAft>
              <a:buClr>
                <a:srgbClr val="000000"/>
              </a:buClr>
              <a:buSzPts val="2000"/>
              <a:buFont typeface="NTR"/>
              <a:buChar char="−"/>
              <a:tabLst/>
              <a:defRPr/>
            </a:pPr>
            <a:r>
              <a:rPr kumimoji="0" lang="en-GB" sz="2000" b="0" i="0" u="none" strike="noStrike" kern="0" cap="none" spc="0" normalizeH="0" baseline="0" noProof="0" dirty="0">
                <a:ln>
                  <a:noFill/>
                </a:ln>
                <a:solidFill>
                  <a:srgbClr val="000000"/>
                </a:solidFill>
                <a:effectLst/>
                <a:uLnTx/>
                <a:uFillTx/>
                <a:latin typeface="Calibri"/>
                <a:cs typeface="Calibri"/>
                <a:sym typeface="Calibri"/>
              </a:rPr>
              <a:t>Automotive App Host reference implementation using open source maps (e.g. Open Street Map)</a:t>
            </a:r>
          </a:p>
          <a:p>
            <a:pPr marL="914400" marR="0" lvl="1" indent="-355600" algn="l" defTabSz="914400" rtl="0" eaLnBrk="1" fontAlgn="auto" latinLnBrk="0" hangingPunct="1">
              <a:lnSpc>
                <a:spcPct val="90000"/>
              </a:lnSpc>
              <a:spcBef>
                <a:spcPts val="1000"/>
              </a:spcBef>
              <a:spcAft>
                <a:spcPts val="0"/>
              </a:spcAft>
              <a:buClr>
                <a:srgbClr val="000000"/>
              </a:buClr>
              <a:buSzPts val="2000"/>
              <a:buFont typeface="NTR"/>
              <a:buChar char="−"/>
              <a:tabLst/>
              <a:defRPr/>
            </a:pPr>
            <a:r>
              <a:rPr kumimoji="0" lang="en-GB" sz="2000" b="0" i="0" u="none" strike="noStrike" kern="0" cap="none" spc="0" normalizeH="0" baseline="0" noProof="0" dirty="0">
                <a:ln>
                  <a:noFill/>
                </a:ln>
                <a:solidFill>
                  <a:srgbClr val="000000"/>
                </a:solidFill>
                <a:effectLst/>
                <a:uLnTx/>
                <a:uFillTx/>
                <a:latin typeface="Calibri"/>
                <a:cs typeface="Calibri"/>
                <a:sym typeface="Calibri"/>
              </a:rPr>
              <a:t>Use an Interface that Abstracts Maps Provider so that OEMs can easily plug their Maps</a:t>
            </a:r>
          </a:p>
          <a:p>
            <a:pPr marL="914400" marR="0" lvl="1" indent="-355600" algn="l" defTabSz="914400" rtl="0" eaLnBrk="1" fontAlgn="auto" latinLnBrk="0" hangingPunct="1">
              <a:lnSpc>
                <a:spcPct val="90000"/>
              </a:lnSpc>
              <a:spcBef>
                <a:spcPts val="1000"/>
              </a:spcBef>
              <a:spcAft>
                <a:spcPts val="0"/>
              </a:spcAft>
              <a:buClr>
                <a:srgbClr val="000000"/>
              </a:buClr>
              <a:buSzPts val="2000"/>
              <a:buFont typeface="NTR"/>
              <a:buChar char="−"/>
              <a:tabLst/>
              <a:defRPr/>
            </a:pPr>
            <a:r>
              <a:rPr kumimoji="0" lang="en-GB" sz="2000" b="0" i="0" u="none" strike="noStrike" kern="0" cap="none" spc="0" normalizeH="0" baseline="0" noProof="0" dirty="0">
                <a:ln>
                  <a:noFill/>
                </a:ln>
                <a:solidFill>
                  <a:srgbClr val="000000"/>
                </a:solidFill>
                <a:effectLst/>
                <a:uLnTx/>
                <a:uFillTx/>
                <a:latin typeface="Calibri"/>
                <a:cs typeface="Calibri"/>
                <a:sym typeface="Calibri"/>
              </a:rPr>
              <a:t>Create a common interface for automotive intents (Multiple Waypoints, Electric Vehicles Trip Plans) based on </a:t>
            </a:r>
            <a:r>
              <a:rPr kumimoji="0" lang="en-GB" sz="2000" b="0" i="0" u="none" strike="noStrike" kern="0" cap="none" spc="0" normalizeH="0" baseline="0" noProof="0" dirty="0">
                <a:ln>
                  <a:noFill/>
                </a:ln>
                <a:solidFill>
                  <a:srgbClr val="000000"/>
                </a:solidFill>
                <a:effectLst/>
                <a:uLnTx/>
                <a:uFillTx/>
                <a:latin typeface="Calibri"/>
                <a:cs typeface="Calibri"/>
                <a:sym typeface="Calibri"/>
                <a:hlinkClick r:id="rId4"/>
              </a:rPr>
              <a:t>Google Maps for Automotive Intents</a:t>
            </a:r>
            <a:endParaRPr kumimoji="0" lang="en-GB" sz="2000" b="0" i="0" u="none" strike="noStrike" kern="0" cap="none" spc="0" normalizeH="0" baseline="0" noProof="0" dirty="0">
              <a:ln>
                <a:noFill/>
              </a:ln>
              <a:solidFill>
                <a:srgbClr val="000000"/>
              </a:solidFill>
              <a:effectLst/>
              <a:uLnTx/>
              <a:uFillTx/>
              <a:latin typeface="Calibri"/>
              <a:cs typeface="Calibri"/>
              <a:sym typeface="Calibri"/>
            </a:endParaRPr>
          </a:p>
          <a:p>
            <a:pPr marL="914400" marR="0" lvl="1" indent="-355600" algn="l" defTabSz="914400" rtl="0" eaLnBrk="1" fontAlgn="auto" latinLnBrk="0" hangingPunct="1">
              <a:lnSpc>
                <a:spcPct val="90000"/>
              </a:lnSpc>
              <a:spcBef>
                <a:spcPts val="1000"/>
              </a:spcBef>
              <a:spcAft>
                <a:spcPts val="0"/>
              </a:spcAft>
              <a:buClr>
                <a:srgbClr val="000000"/>
              </a:buClr>
              <a:buSzPts val="2000"/>
              <a:buFont typeface="NTR"/>
              <a:buChar char="−"/>
              <a:tabLst/>
              <a:defRPr/>
            </a:pPr>
            <a:r>
              <a:rPr kumimoji="0" lang="en-GB" sz="2000" b="0" i="0" u="none" strike="noStrike" kern="0" cap="none" spc="0" normalizeH="0" baseline="0" noProof="0" dirty="0">
                <a:ln>
                  <a:noFill/>
                </a:ln>
                <a:solidFill>
                  <a:srgbClr val="000000"/>
                </a:solidFill>
                <a:effectLst/>
                <a:uLnTx/>
                <a:uFillTx/>
                <a:latin typeface="Calibri"/>
                <a:cs typeface="Calibri"/>
                <a:sym typeface="Calibri"/>
              </a:rPr>
              <a:t>COVESA or AOSP repository?</a:t>
            </a:r>
          </a:p>
        </p:txBody>
      </p:sp>
      <p:sp>
        <p:nvSpPr>
          <p:cNvPr id="13" name="TextBox 12">
            <a:extLst>
              <a:ext uri="{FF2B5EF4-FFF2-40B4-BE49-F238E27FC236}">
                <a16:creationId xmlns:a16="http://schemas.microsoft.com/office/drawing/2014/main" id="{D575F2EC-C811-929D-E322-181E2657C7A4}"/>
              </a:ext>
            </a:extLst>
          </p:cNvPr>
          <p:cNvSpPr txBox="1"/>
          <p:nvPr/>
        </p:nvSpPr>
        <p:spPr>
          <a:xfrm>
            <a:off x="507381" y="6429920"/>
            <a:ext cx="8224024"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4"/>
              </a:rPr>
              <a:t>https://developers.google.com/maps/documentation/urls/android-intents-automotive</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5" name="Rechteck 4">
            <a:extLst>
              <a:ext uri="{FF2B5EF4-FFF2-40B4-BE49-F238E27FC236}">
                <a16:creationId xmlns:a16="http://schemas.microsoft.com/office/drawing/2014/main" id="{5C5824FD-FF74-1F3A-B8B3-A8BD1BB07666}"/>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9" name="Foliennummernplatzhalter 8">
            <a:extLst>
              <a:ext uri="{FF2B5EF4-FFF2-40B4-BE49-F238E27FC236}">
                <a16:creationId xmlns:a16="http://schemas.microsoft.com/office/drawing/2014/main" id="{A239F3D6-1BA4-C368-1A07-F284B3475DA1}"/>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48</a:t>
            </a:fld>
            <a:endParaRPr b="0">
              <a:solidFill>
                <a:srgbClr val="888888"/>
              </a:solidFill>
            </a:endParaRPr>
          </a:p>
        </p:txBody>
      </p:sp>
    </p:spTree>
    <p:extLst>
      <p:ext uri="{BB962C8B-B14F-4D97-AF65-F5344CB8AC3E}">
        <p14:creationId xmlns:p14="http://schemas.microsoft.com/office/powerpoint/2010/main" val="176266160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8D6973-EE87-9C16-7240-4B74038FEBAC}"/>
              </a:ext>
            </a:extLst>
          </p:cNvPr>
          <p:cNvSpPr>
            <a:spLocks noGrp="1"/>
          </p:cNvSpPr>
          <p:nvPr>
            <p:ph type="title"/>
          </p:nvPr>
        </p:nvSpPr>
        <p:spPr/>
        <p:txBody>
          <a:bodyPr>
            <a:normAutofit/>
          </a:bodyPr>
          <a:lstStyle/>
          <a:p>
            <a:r>
              <a:rPr lang="en-GB" dirty="0"/>
              <a:t>Communication Apps</a:t>
            </a:r>
            <a:endParaRPr lang="en-US" dirty="0"/>
          </a:p>
        </p:txBody>
      </p:sp>
      <p:sp>
        <p:nvSpPr>
          <p:cNvPr id="6" name="Subtitle 5">
            <a:extLst>
              <a:ext uri="{FF2B5EF4-FFF2-40B4-BE49-F238E27FC236}">
                <a16:creationId xmlns:a16="http://schemas.microsoft.com/office/drawing/2014/main" id="{A134D0E2-16C5-C550-83DC-18C0C76DA0B8}"/>
              </a:ext>
            </a:extLst>
          </p:cNvPr>
          <p:cNvSpPr>
            <a:spLocks noGrp="1"/>
          </p:cNvSpPr>
          <p:nvPr>
            <p:ph type="subTitle" idx="1"/>
          </p:nvPr>
        </p:nvSpPr>
        <p:spPr>
          <a:xfrm>
            <a:off x="3213221" y="3474003"/>
            <a:ext cx="7202367" cy="1655762"/>
          </a:xfrm>
        </p:spPr>
        <p:txBody>
          <a:bodyPr/>
          <a:lstStyle/>
          <a:p>
            <a:r>
              <a:rPr lang="en-GB" dirty="0"/>
              <a:t>Rely on Cars App library, Push Notifications and Camera interface</a:t>
            </a:r>
          </a:p>
        </p:txBody>
      </p:sp>
      <p:sp>
        <p:nvSpPr>
          <p:cNvPr id="3" name="Rechteck 2">
            <a:extLst>
              <a:ext uri="{FF2B5EF4-FFF2-40B4-BE49-F238E27FC236}">
                <a16:creationId xmlns:a16="http://schemas.microsoft.com/office/drawing/2014/main" id="{1D961C8C-7C72-C371-A80A-5F479BE97E79}"/>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4" name="Foliennummernplatzhalter 3">
            <a:extLst>
              <a:ext uri="{FF2B5EF4-FFF2-40B4-BE49-F238E27FC236}">
                <a16:creationId xmlns:a16="http://schemas.microsoft.com/office/drawing/2014/main" id="{BEE84C5D-69E2-5A05-CE51-DABB44C76014}"/>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49</a:t>
            </a:fld>
            <a:endParaRPr b="0">
              <a:solidFill>
                <a:srgbClr val="888888"/>
              </a:solidFill>
            </a:endParaRPr>
          </a:p>
        </p:txBody>
      </p:sp>
    </p:spTree>
    <p:extLst>
      <p:ext uri="{BB962C8B-B14F-4D97-AF65-F5344CB8AC3E}">
        <p14:creationId xmlns:p14="http://schemas.microsoft.com/office/powerpoint/2010/main" val="839615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355983" y="2507149"/>
            <a:ext cx="6640129" cy="570516"/>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lt1"/>
              </a:buClr>
              <a:buSzPct val="100000"/>
              <a:buFont typeface="Calibri"/>
              <a:buNone/>
            </a:pPr>
            <a:r>
              <a:rPr lang="en-US" dirty="0"/>
              <a:t>WELCOME</a:t>
            </a:r>
            <a:endParaRPr dirty="0"/>
          </a:p>
        </p:txBody>
      </p:sp>
      <p:sp>
        <p:nvSpPr>
          <p:cNvPr id="8" name="Google Shape;80;p1">
            <a:extLst>
              <a:ext uri="{FF2B5EF4-FFF2-40B4-BE49-F238E27FC236}">
                <a16:creationId xmlns:a16="http://schemas.microsoft.com/office/drawing/2014/main" id="{75760F3F-D8A8-47B0-A115-3452E2C9E4E1}"/>
              </a:ext>
            </a:extLst>
          </p:cNvPr>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r>
              <a:rPr lang="en-US" dirty="0"/>
              <a:t>Graham Smethurst, COVESA/ BMW</a:t>
            </a:r>
          </a:p>
        </p:txBody>
      </p:sp>
      <p:sp>
        <p:nvSpPr>
          <p:cNvPr id="3" name="Textplatzhalter 2">
            <a:extLst>
              <a:ext uri="{FF2B5EF4-FFF2-40B4-BE49-F238E27FC236}">
                <a16:creationId xmlns:a16="http://schemas.microsoft.com/office/drawing/2014/main" id="{DDB0393B-4716-0A3B-6D14-04FA438719A6}"/>
              </a:ext>
            </a:extLst>
          </p:cNvPr>
          <p:cNvSpPr>
            <a:spLocks noGrp="1"/>
          </p:cNvSpPr>
          <p:nvPr>
            <p:ph type="body" idx="2"/>
          </p:nvPr>
        </p:nvSpPr>
        <p:spPr/>
        <p:txBody>
          <a:bodyPr>
            <a:normAutofit lnSpcReduction="10000"/>
          </a:bodyPr>
          <a:lstStyle/>
          <a:p>
            <a:endParaRPr lang="de-DE"/>
          </a:p>
        </p:txBody>
      </p:sp>
    </p:spTree>
    <p:extLst>
      <p:ext uri="{BB962C8B-B14F-4D97-AF65-F5344CB8AC3E}">
        <p14:creationId xmlns:p14="http://schemas.microsoft.com/office/powerpoint/2010/main" val="319917190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011C082-DACB-82E1-3F00-37BA456D060A}"/>
              </a:ext>
            </a:extLst>
          </p:cNvPr>
          <p:cNvSpPr>
            <a:spLocks noGrp="1"/>
          </p:cNvSpPr>
          <p:nvPr>
            <p:ph type="title"/>
          </p:nvPr>
        </p:nvSpPr>
        <p:spPr/>
        <p:txBody>
          <a:bodyPr/>
          <a:lstStyle/>
          <a:p>
            <a:r>
              <a:rPr lang="en-GB" dirty="0"/>
              <a:t>What about Communication Apps?</a:t>
            </a:r>
          </a:p>
        </p:txBody>
      </p:sp>
      <p:graphicFrame>
        <p:nvGraphicFramePr>
          <p:cNvPr id="5" name="Diagram 4">
            <a:extLst>
              <a:ext uri="{FF2B5EF4-FFF2-40B4-BE49-F238E27FC236}">
                <a16:creationId xmlns:a16="http://schemas.microsoft.com/office/drawing/2014/main" id="{3899B099-0496-B099-1A03-4F079ED4F9CA}"/>
              </a:ext>
            </a:extLst>
          </p:cNvPr>
          <p:cNvGraphicFramePr/>
          <p:nvPr/>
        </p:nvGraphicFramePr>
        <p:xfrm>
          <a:off x="174623" y="1271588"/>
          <a:ext cx="4797426" cy="46064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 Placeholder 3">
            <a:extLst>
              <a:ext uri="{FF2B5EF4-FFF2-40B4-BE49-F238E27FC236}">
                <a16:creationId xmlns:a16="http://schemas.microsoft.com/office/drawing/2014/main" id="{99714D7C-9EF0-90D6-7274-50A10D9582FD}"/>
              </a:ext>
            </a:extLst>
          </p:cNvPr>
          <p:cNvSpPr txBox="1">
            <a:spLocks/>
          </p:cNvSpPr>
          <p:nvPr/>
        </p:nvSpPr>
        <p:spPr>
          <a:xfrm>
            <a:off x="5612524" y="1657350"/>
            <a:ext cx="6303251" cy="3522653"/>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55600" algn="l" rtl="0">
              <a:lnSpc>
                <a:spcPct val="90000"/>
              </a:lnSpc>
              <a:spcBef>
                <a:spcPts val="10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1pPr>
            <a:lvl2pPr marL="914400" marR="0" lvl="1" indent="-355600" algn="l" rtl="0">
              <a:lnSpc>
                <a:spcPct val="90000"/>
              </a:lnSpc>
              <a:spcBef>
                <a:spcPts val="1000"/>
              </a:spcBef>
              <a:spcAft>
                <a:spcPts val="0"/>
              </a:spcAft>
              <a:buClr>
                <a:schemeClr val="dk1"/>
              </a:buClr>
              <a:buSzPts val="2000"/>
              <a:buFont typeface="NTR"/>
              <a:buChar char="−"/>
              <a:defRPr sz="20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600"/>
              </a:spcBef>
              <a:spcAft>
                <a:spcPts val="0"/>
              </a:spcAft>
              <a:buClr>
                <a:schemeClr val="dk1"/>
              </a:buClr>
              <a:buSzPts val="2000"/>
              <a:buFont typeface="Noto Sans Symbols"/>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600"/>
              </a:spcBef>
              <a:spcAft>
                <a:spcPts val="0"/>
              </a:spcAft>
              <a:buClr>
                <a:schemeClr val="dk1"/>
              </a:buClr>
              <a:buSzPts val="1800"/>
              <a:buFont typeface="Arial"/>
              <a:buChar char="•"/>
              <a:defRPr sz="1400" b="0" i="1" u="none" strike="noStrike" cap="none">
                <a:solidFill>
                  <a:schemeClr val="dk1"/>
                </a:solidFill>
                <a:latin typeface="Calibri"/>
                <a:ea typeface="Calibri"/>
                <a:cs typeface="Calibri"/>
                <a:sym typeface="Calibri"/>
              </a:defRPr>
            </a:lvl4pPr>
            <a:lvl5pPr marL="2286000" marR="0" lvl="4" indent="-228600" algn="l" rtl="0">
              <a:lnSpc>
                <a:spcPct val="90000"/>
              </a:lnSpc>
              <a:spcBef>
                <a:spcPts val="6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457200" marR="0" lvl="0" indent="-355600" algn="l" defTabSz="914400" rtl="0" eaLnBrk="1" fontAlgn="auto" latinLnBrk="0" hangingPunct="1">
              <a:lnSpc>
                <a:spcPct val="90000"/>
              </a:lnSpc>
              <a:spcBef>
                <a:spcPts val="1000"/>
              </a:spcBef>
              <a:spcAft>
                <a:spcPts val="0"/>
              </a:spcAft>
              <a:buClr>
                <a:srgbClr val="000000"/>
              </a:buClr>
              <a:buSzPts val="2000"/>
              <a:buFont typeface="Arial"/>
              <a:buChar char="•"/>
              <a:tabLst/>
              <a:defRPr/>
            </a:pPr>
            <a:r>
              <a:rPr kumimoji="0" lang="en-GB" sz="2000" b="0" i="0" u="none" strike="noStrike" kern="0" cap="none" spc="0" normalizeH="0" baseline="0" noProof="0" dirty="0">
                <a:ln>
                  <a:noFill/>
                </a:ln>
                <a:solidFill>
                  <a:srgbClr val="000000"/>
                </a:solidFill>
                <a:effectLst/>
                <a:uLnTx/>
                <a:uFillTx/>
                <a:latin typeface="Calibri"/>
                <a:cs typeface="Calibri"/>
                <a:sym typeface="Calibri"/>
              </a:rPr>
              <a:t>Communication/Messaging not yet a category on Android Automotive, likely in the future (Zoom, Microsoft Teams, and Webex by Cisco (*) )</a:t>
            </a:r>
          </a:p>
          <a:p>
            <a:pPr marL="457200" marR="0" lvl="0" indent="-355600" algn="l" defTabSz="914400" rtl="0" eaLnBrk="1" fontAlgn="auto" latinLnBrk="0" hangingPunct="1">
              <a:lnSpc>
                <a:spcPct val="90000"/>
              </a:lnSpc>
              <a:spcBef>
                <a:spcPts val="1000"/>
              </a:spcBef>
              <a:spcAft>
                <a:spcPts val="0"/>
              </a:spcAft>
              <a:buClr>
                <a:srgbClr val="000000"/>
              </a:buClr>
              <a:buSzPts val="2000"/>
              <a:buFont typeface="Arial"/>
              <a:buChar char="•"/>
              <a:tabLst/>
              <a:defRPr/>
            </a:pPr>
            <a:r>
              <a:rPr kumimoji="0" lang="en-GB" sz="2000" b="0" i="0" u="none" strike="noStrike" kern="0" cap="none" spc="0" normalizeH="0" baseline="0" noProof="0" dirty="0">
                <a:ln>
                  <a:noFill/>
                </a:ln>
                <a:solidFill>
                  <a:srgbClr val="000000"/>
                </a:solidFill>
                <a:effectLst/>
                <a:uLnTx/>
                <a:uFillTx/>
                <a:latin typeface="Calibri"/>
                <a:cs typeface="Calibri"/>
                <a:sym typeface="Calibri"/>
              </a:rPr>
              <a:t>Probably based on </a:t>
            </a:r>
            <a:r>
              <a:rPr kumimoji="0" lang="en-GB" sz="2000" b="1" i="0" u="none" strike="noStrike" kern="0" cap="none" spc="0" normalizeH="0" baseline="0" noProof="0" dirty="0">
                <a:ln>
                  <a:noFill/>
                </a:ln>
                <a:solidFill>
                  <a:srgbClr val="000000"/>
                </a:solidFill>
                <a:effectLst/>
                <a:uLnTx/>
                <a:uFillTx/>
                <a:latin typeface="Calibri"/>
                <a:cs typeface="Calibri"/>
                <a:sym typeface="Calibri"/>
              </a:rPr>
              <a:t>Cars App Library</a:t>
            </a:r>
          </a:p>
          <a:p>
            <a:pPr marL="457200" marR="0" lvl="0" indent="-355600" algn="l" defTabSz="914400" rtl="0" eaLnBrk="1" fontAlgn="auto" latinLnBrk="0" hangingPunct="1">
              <a:lnSpc>
                <a:spcPct val="90000"/>
              </a:lnSpc>
              <a:spcBef>
                <a:spcPts val="1000"/>
              </a:spcBef>
              <a:spcAft>
                <a:spcPts val="0"/>
              </a:spcAft>
              <a:buClr>
                <a:srgbClr val="000000"/>
              </a:buClr>
              <a:buSzPts val="2000"/>
              <a:buFont typeface="Arial"/>
              <a:buChar char="•"/>
              <a:tabLst/>
              <a:defRPr/>
            </a:pPr>
            <a:r>
              <a:rPr kumimoji="0" lang="en-GB" sz="2000" b="0" i="0" u="none" strike="noStrike" kern="0" cap="none" spc="0" normalizeH="0" baseline="0" noProof="0" dirty="0">
                <a:ln>
                  <a:noFill/>
                </a:ln>
                <a:solidFill>
                  <a:srgbClr val="000000"/>
                </a:solidFill>
                <a:effectLst/>
                <a:uLnTx/>
                <a:uFillTx/>
                <a:latin typeface="Calibri"/>
                <a:cs typeface="Calibri"/>
                <a:sym typeface="Calibri"/>
              </a:rPr>
              <a:t>Depend on:</a:t>
            </a:r>
          </a:p>
          <a:p>
            <a:pPr marL="914400" marR="0" lvl="1" indent="-355600" algn="l" defTabSz="914400" rtl="0" eaLnBrk="1" fontAlgn="auto" latinLnBrk="0" hangingPunct="1">
              <a:lnSpc>
                <a:spcPct val="90000"/>
              </a:lnSpc>
              <a:spcBef>
                <a:spcPts val="1000"/>
              </a:spcBef>
              <a:spcAft>
                <a:spcPts val="0"/>
              </a:spcAft>
              <a:buClr>
                <a:srgbClr val="000000"/>
              </a:buClr>
              <a:buSzPts val="2000"/>
              <a:buFont typeface="NTR"/>
              <a:buChar char="−"/>
              <a:tabLst/>
              <a:defRPr/>
            </a:pPr>
            <a:r>
              <a:rPr kumimoji="0" lang="en-GB" sz="2000" b="1" i="0" u="none" strike="noStrike" kern="0" cap="none" spc="0" normalizeH="0" baseline="0" noProof="0" dirty="0">
                <a:ln>
                  <a:noFill/>
                </a:ln>
                <a:solidFill>
                  <a:srgbClr val="000000"/>
                </a:solidFill>
                <a:effectLst/>
                <a:uLnTx/>
                <a:uFillTx/>
                <a:latin typeface="Calibri"/>
                <a:cs typeface="Calibri"/>
                <a:sym typeface="Calibri"/>
              </a:rPr>
              <a:t>Push Notifications for incoming calls/messages</a:t>
            </a:r>
          </a:p>
          <a:p>
            <a:pPr marL="914400" marR="0" lvl="1" indent="-355600" algn="l" defTabSz="914400" rtl="0" eaLnBrk="1" fontAlgn="auto" latinLnBrk="0" hangingPunct="1">
              <a:lnSpc>
                <a:spcPct val="90000"/>
              </a:lnSpc>
              <a:spcBef>
                <a:spcPts val="1000"/>
              </a:spcBef>
              <a:spcAft>
                <a:spcPts val="0"/>
              </a:spcAft>
              <a:buClr>
                <a:srgbClr val="000000"/>
              </a:buClr>
              <a:buSzPts val="2000"/>
              <a:buFont typeface="NTR"/>
              <a:buChar char="−"/>
              <a:tabLst/>
              <a:defRPr/>
            </a:pPr>
            <a:r>
              <a:rPr kumimoji="0" lang="en-GB" sz="2000" b="0" i="0" u="none" strike="noStrike" kern="0" cap="none" spc="0" normalizeH="0" baseline="0" noProof="0" dirty="0">
                <a:ln>
                  <a:noFill/>
                </a:ln>
                <a:solidFill>
                  <a:srgbClr val="000000"/>
                </a:solidFill>
                <a:effectLst/>
                <a:uLnTx/>
                <a:uFillTx/>
                <a:latin typeface="Calibri"/>
                <a:cs typeface="Calibri"/>
                <a:sym typeface="Calibri"/>
              </a:rPr>
              <a:t>Camera interface for video Conferencing</a:t>
            </a:r>
          </a:p>
        </p:txBody>
      </p:sp>
      <p:grpSp>
        <p:nvGrpSpPr>
          <p:cNvPr id="9" name="Group 8">
            <a:extLst>
              <a:ext uri="{FF2B5EF4-FFF2-40B4-BE49-F238E27FC236}">
                <a16:creationId xmlns:a16="http://schemas.microsoft.com/office/drawing/2014/main" id="{5D5E852C-F570-1A91-E98A-89382E10837B}"/>
              </a:ext>
            </a:extLst>
          </p:cNvPr>
          <p:cNvGrpSpPr/>
          <p:nvPr/>
        </p:nvGrpSpPr>
        <p:grpSpPr>
          <a:xfrm>
            <a:off x="3991987" y="4943924"/>
            <a:ext cx="5666362" cy="861037"/>
            <a:chOff x="6897752" y="1911517"/>
            <a:chExt cx="5666362" cy="861037"/>
          </a:xfrm>
        </p:grpSpPr>
        <p:sp>
          <p:nvSpPr>
            <p:cNvPr id="10" name="Content Placeholder 1">
              <a:extLst>
                <a:ext uri="{FF2B5EF4-FFF2-40B4-BE49-F238E27FC236}">
                  <a16:creationId xmlns:a16="http://schemas.microsoft.com/office/drawing/2014/main" id="{1106A225-E77D-4852-240D-92C1F3434AAF}"/>
                </a:ext>
              </a:extLst>
            </p:cNvPr>
            <p:cNvSpPr txBox="1">
              <a:spLocks/>
            </p:cNvSpPr>
            <p:nvPr/>
          </p:nvSpPr>
          <p:spPr bwMode="gray">
            <a:xfrm>
              <a:off x="7406199" y="1911517"/>
              <a:ext cx="5157915" cy="861037"/>
            </a:xfrm>
            <a:prstGeom prst="rect">
              <a:avLst/>
            </a:prstGeom>
          </p:spPr>
          <p:txBody>
            <a:bodyPr vert="horz" wrap="square" lIns="0" tIns="0" rIns="0" bIns="0" rtlCol="0" anchor="t">
              <a:noAutofit/>
            </a:bodyPr>
            <a:lstStyle>
              <a:lvl1pPr marL="266700" indent="-266700" algn="l" defTabSz="914400" rtl="0" eaLnBrk="1" latinLnBrk="0" hangingPunct="1">
                <a:lnSpc>
                  <a:spcPct val="100000"/>
                </a:lnSpc>
                <a:spcBef>
                  <a:spcPts val="1800"/>
                </a:spcBef>
                <a:buClr>
                  <a:schemeClr val="accent5"/>
                </a:buClr>
                <a:buFont typeface="Segoe UI Symbol" panose="020B0502040204020203" pitchFamily="34" charset="0"/>
                <a:buChar char=""/>
                <a:defRPr lang="fr-FR" sz="1800" b="0" kern="1200">
                  <a:solidFill>
                    <a:schemeClr val="accent1"/>
                  </a:solidFill>
                  <a:latin typeface="+mn-lt"/>
                  <a:ea typeface="Malgun Gothic" panose="020B0503020000020004" pitchFamily="34" charset="-127"/>
                  <a:cs typeface="+mn-cs"/>
                </a:defRPr>
              </a:lvl1pPr>
              <a:lvl2pPr marL="534988" indent="-268288" algn="l" defTabSz="914400" rtl="0" eaLnBrk="1" latinLnBrk="0" hangingPunct="1">
                <a:lnSpc>
                  <a:spcPct val="100000"/>
                </a:lnSpc>
                <a:spcBef>
                  <a:spcPts val="1200"/>
                </a:spcBef>
                <a:buClr>
                  <a:schemeClr val="accent5"/>
                </a:buClr>
                <a:buFont typeface="Segoe UI Symbol" panose="020B0502040204020203" pitchFamily="34" charset="0"/>
                <a:buChar char="▸"/>
                <a:defRPr lang="fr-FR" sz="1600" kern="1200" dirty="0" smtClean="0">
                  <a:solidFill>
                    <a:schemeClr val="accent1"/>
                  </a:solidFill>
                  <a:latin typeface="+mn-lt"/>
                  <a:ea typeface="+mn-ea"/>
                  <a:cs typeface="+mn-cs"/>
                </a:defRPr>
              </a:lvl2pPr>
              <a:lvl3pPr marL="714375" indent="-171450" algn="l" defTabSz="914400" rtl="0" eaLnBrk="1" latinLnBrk="0" hangingPunct="1">
                <a:lnSpc>
                  <a:spcPct val="100000"/>
                </a:lnSpc>
                <a:spcBef>
                  <a:spcPts val="600"/>
                </a:spcBef>
                <a:buClr>
                  <a:schemeClr val="accent5"/>
                </a:buClr>
                <a:buFont typeface="Wingdings" panose="05000000000000000000" pitchFamily="2" charset="2"/>
                <a:buChar char="§"/>
                <a:defRPr lang="fr-FR" sz="1400" kern="1200" dirty="0" smtClean="0">
                  <a:solidFill>
                    <a:schemeClr val="accent1"/>
                  </a:solidFill>
                  <a:latin typeface="+mn-lt"/>
                  <a:ea typeface="+mn-ea"/>
                  <a:cs typeface="+mn-cs"/>
                </a:defRPr>
              </a:lvl3pPr>
              <a:lvl4pPr marL="895350" indent="-180975" algn="l" defTabSz="914400" rtl="0" eaLnBrk="1" latinLnBrk="0" hangingPunct="1">
                <a:lnSpc>
                  <a:spcPct val="100000"/>
                </a:lnSpc>
                <a:spcBef>
                  <a:spcPts val="0"/>
                </a:spcBef>
                <a:buClr>
                  <a:schemeClr val="accent5"/>
                </a:buClr>
                <a:buFont typeface="Century Gothic" panose="020B0502020202020204" pitchFamily="34" charset="0"/>
                <a:buChar char="–"/>
                <a:defRPr lang="fr-FR" sz="1200" kern="1200" dirty="0" smtClean="0">
                  <a:solidFill>
                    <a:schemeClr val="accent1"/>
                  </a:solidFill>
                  <a:latin typeface="+mn-lt"/>
                  <a:ea typeface="+mn-ea"/>
                  <a:cs typeface="+mn-cs"/>
                </a:defRPr>
              </a:lvl4pPr>
              <a:lvl5pPr marL="1885950" indent="-285750" algn="l" defTabSz="914400" rtl="0" eaLnBrk="1" latinLnBrk="0" hangingPunct="1">
                <a:lnSpc>
                  <a:spcPct val="90000"/>
                </a:lnSpc>
                <a:spcBef>
                  <a:spcPts val="500"/>
                </a:spcBef>
                <a:buClr>
                  <a:srgbClr val="003684"/>
                </a:buClr>
                <a:buFont typeface="Malgun Gothic" panose="020B0503020000020004" pitchFamily="34" charset="-127"/>
                <a:buChar char="–"/>
                <a:defRPr lang="fr-FR" sz="1200" kern="1200" dirty="0" smtClean="0">
                  <a:solidFill>
                    <a:srgbClr val="324472"/>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800"/>
                </a:spcBef>
                <a:spcAft>
                  <a:spcPts val="0"/>
                </a:spcAft>
                <a:buClr>
                  <a:srgbClr val="FA0057"/>
                </a:buClr>
                <a:buSzTx/>
                <a:buFont typeface="Segoe UI Symbol" panose="020B0502040204020203" pitchFamily="34" charset="0"/>
                <a:buNone/>
                <a:tabLst/>
                <a:defRPr/>
              </a:pPr>
              <a:r>
                <a:rPr kumimoji="0" lang="en-GB" sz="2000" b="0" i="0" u="none" strike="noStrike" kern="1200" cap="none" spc="0" normalizeH="0" baseline="0" noProof="0" dirty="0">
                  <a:ln>
                    <a:noFill/>
                  </a:ln>
                  <a:solidFill>
                    <a:srgbClr val="003684"/>
                  </a:solidFill>
                  <a:effectLst/>
                  <a:uLnTx/>
                  <a:uFillTx/>
                  <a:latin typeface="Arial"/>
                  <a:ea typeface="Malgun Gothic"/>
                  <a:cs typeface="Arial"/>
                  <a:sym typeface="Arial"/>
                </a:rPr>
                <a:t>Android Push Notifications rely on Google Mobile Services (GMS). A priority to be tackled by COVESA.</a:t>
              </a:r>
              <a:endParaRPr kumimoji="0" lang="en-GB" sz="2400" b="0" i="0" u="none" strike="noStrike" kern="1200" cap="none" spc="0" normalizeH="0" baseline="0" noProof="0" dirty="0">
                <a:ln>
                  <a:noFill/>
                </a:ln>
                <a:solidFill>
                  <a:srgbClr val="00B1C3"/>
                </a:solidFill>
                <a:effectLst/>
                <a:uLnTx/>
                <a:uFillTx/>
                <a:latin typeface="Arial"/>
                <a:ea typeface="Malgun Gothic" panose="020B0503020000020004" pitchFamily="34" charset="-127"/>
                <a:cs typeface="Arial"/>
                <a:sym typeface="Arial"/>
              </a:endParaRPr>
            </a:p>
          </p:txBody>
        </p:sp>
        <p:pic>
          <p:nvPicPr>
            <p:cNvPr id="11" name="Graphic 17" descr="Lights On with solid fill">
              <a:extLst>
                <a:ext uri="{FF2B5EF4-FFF2-40B4-BE49-F238E27FC236}">
                  <a16:creationId xmlns:a16="http://schemas.microsoft.com/office/drawing/2014/main" id="{F2E27EB6-987B-8BA6-5B96-3CA6DE4B499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897752" y="2139759"/>
              <a:ext cx="374737" cy="438150"/>
            </a:xfrm>
            <a:prstGeom prst="rect">
              <a:avLst/>
            </a:prstGeom>
          </p:spPr>
        </p:pic>
      </p:grpSp>
      <p:sp>
        <p:nvSpPr>
          <p:cNvPr id="12" name="TextBox 11">
            <a:extLst>
              <a:ext uri="{FF2B5EF4-FFF2-40B4-BE49-F238E27FC236}">
                <a16:creationId xmlns:a16="http://schemas.microsoft.com/office/drawing/2014/main" id="{D0B55574-2EC6-9694-CC6F-BA22B9770556}"/>
              </a:ext>
            </a:extLst>
          </p:cNvPr>
          <p:cNvSpPr txBox="1"/>
          <p:nvPr/>
        </p:nvSpPr>
        <p:spPr>
          <a:xfrm>
            <a:off x="0" y="6540358"/>
            <a:ext cx="3162435" cy="307777"/>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1" u="none" strike="noStrike" kern="0" cap="none" spc="0" normalizeH="0" baseline="0" noProof="0" dirty="0">
                <a:ln>
                  <a:noFill/>
                </a:ln>
                <a:solidFill>
                  <a:srgbClr val="202124"/>
                </a:solidFill>
                <a:effectLst/>
                <a:uLnTx/>
                <a:uFillTx/>
                <a:latin typeface="Roboto" panose="02000000000000000000" pitchFamily="2" charset="0"/>
                <a:cs typeface="Arial"/>
                <a:sym typeface="Arial"/>
              </a:rPr>
              <a:t>Android is a trademark of Google LLC.</a:t>
            </a:r>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6" name="TextBox 5">
            <a:extLst>
              <a:ext uri="{FF2B5EF4-FFF2-40B4-BE49-F238E27FC236}">
                <a16:creationId xmlns:a16="http://schemas.microsoft.com/office/drawing/2014/main" id="{A250BA28-2F3E-048D-9A2E-3FAF45486C4E}"/>
              </a:ext>
            </a:extLst>
          </p:cNvPr>
          <p:cNvSpPr txBox="1"/>
          <p:nvPr/>
        </p:nvSpPr>
        <p:spPr>
          <a:xfrm>
            <a:off x="0" y="6142488"/>
            <a:ext cx="7581764"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b="0" i="0" u="none" strike="noStrike" kern="0" cap="none" spc="0" normalizeH="0" baseline="0" noProof="0" dirty="0">
                <a:ln>
                  <a:noFill/>
                </a:ln>
                <a:solidFill>
                  <a:srgbClr val="000000"/>
                </a:solidFill>
                <a:effectLst/>
                <a:uLnTx/>
                <a:uFillTx/>
                <a:latin typeface="Arial"/>
                <a:cs typeface="Arial"/>
                <a:sym typeface="Arial"/>
                <a:hlinkClick r:id="rId9"/>
              </a:rPr>
              <a:t>(*) https://android-developers.googleblog.com/2023/05/whats-new-with-android-for-cars.html</a:t>
            </a:r>
            <a:r>
              <a:rPr kumimoji="0" lang="en-GB" sz="1200" b="0" i="0" u="none" strike="noStrike" kern="0" cap="none" spc="0" normalizeH="0" baseline="0" noProof="0" dirty="0">
                <a:ln>
                  <a:noFill/>
                </a:ln>
                <a:solidFill>
                  <a:srgbClr val="000000"/>
                </a:solidFill>
                <a:effectLst/>
                <a:uLnTx/>
                <a:uFillTx/>
                <a:latin typeface="Arial"/>
                <a:cs typeface="Arial"/>
                <a:sym typeface="Arial"/>
              </a:rPr>
              <a:t> </a:t>
            </a:r>
          </a:p>
        </p:txBody>
      </p:sp>
      <p:sp>
        <p:nvSpPr>
          <p:cNvPr id="4" name="Rechteck 3">
            <a:extLst>
              <a:ext uri="{FF2B5EF4-FFF2-40B4-BE49-F238E27FC236}">
                <a16:creationId xmlns:a16="http://schemas.microsoft.com/office/drawing/2014/main" id="{343DFCD0-C8D1-9423-9C1F-A72E23EA5669}"/>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7" name="Foliennummernplatzhalter 6">
            <a:extLst>
              <a:ext uri="{FF2B5EF4-FFF2-40B4-BE49-F238E27FC236}">
                <a16:creationId xmlns:a16="http://schemas.microsoft.com/office/drawing/2014/main" id="{0B3AC015-2CB4-D95F-28D8-B9C0172D1894}"/>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50</a:t>
            </a:fld>
            <a:endParaRPr b="0">
              <a:solidFill>
                <a:srgbClr val="888888"/>
              </a:solidFill>
            </a:endParaRPr>
          </a:p>
        </p:txBody>
      </p:sp>
    </p:spTree>
    <p:extLst>
      <p:ext uri="{BB962C8B-B14F-4D97-AF65-F5344CB8AC3E}">
        <p14:creationId xmlns:p14="http://schemas.microsoft.com/office/powerpoint/2010/main" val="263794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8D6973-EE87-9C16-7240-4B74038FEBAC}"/>
              </a:ext>
            </a:extLst>
          </p:cNvPr>
          <p:cNvSpPr>
            <a:spLocks noGrp="1"/>
          </p:cNvSpPr>
          <p:nvPr>
            <p:ph type="title"/>
          </p:nvPr>
        </p:nvSpPr>
        <p:spPr/>
        <p:txBody>
          <a:bodyPr>
            <a:normAutofit/>
          </a:bodyPr>
          <a:lstStyle/>
          <a:p>
            <a:r>
              <a:rPr lang="en-GB" dirty="0"/>
              <a:t>Key Takeaways</a:t>
            </a:r>
            <a:endParaRPr lang="en-US" dirty="0"/>
          </a:p>
        </p:txBody>
      </p:sp>
      <p:sp>
        <p:nvSpPr>
          <p:cNvPr id="4" name="Subtitle 3">
            <a:extLst>
              <a:ext uri="{FF2B5EF4-FFF2-40B4-BE49-F238E27FC236}">
                <a16:creationId xmlns:a16="http://schemas.microsoft.com/office/drawing/2014/main" id="{F98EFD83-6ED2-708D-7A55-07DFD3D3C0B2}"/>
              </a:ext>
            </a:extLst>
          </p:cNvPr>
          <p:cNvSpPr>
            <a:spLocks noGrp="1"/>
          </p:cNvSpPr>
          <p:nvPr>
            <p:ph type="subTitle" idx="1"/>
          </p:nvPr>
        </p:nvSpPr>
        <p:spPr/>
        <p:txBody>
          <a:bodyPr/>
          <a:lstStyle/>
          <a:p>
            <a:r>
              <a:rPr lang="en-GB" dirty="0"/>
              <a:t>For Automotive AOSP App Framework Standardization WG</a:t>
            </a:r>
          </a:p>
        </p:txBody>
      </p:sp>
      <p:sp>
        <p:nvSpPr>
          <p:cNvPr id="3" name="Rechteck 2">
            <a:extLst>
              <a:ext uri="{FF2B5EF4-FFF2-40B4-BE49-F238E27FC236}">
                <a16:creationId xmlns:a16="http://schemas.microsoft.com/office/drawing/2014/main" id="{8990E468-4CB6-BD04-6BEF-F0EE24A7F4ED}"/>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6" name="Foliennummernplatzhalter 5">
            <a:extLst>
              <a:ext uri="{FF2B5EF4-FFF2-40B4-BE49-F238E27FC236}">
                <a16:creationId xmlns:a16="http://schemas.microsoft.com/office/drawing/2014/main" id="{523F33A1-6997-A089-8E8E-B1E87D8CA0A8}"/>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51</a:t>
            </a:fld>
            <a:endParaRPr b="0">
              <a:solidFill>
                <a:srgbClr val="888888"/>
              </a:solidFill>
            </a:endParaRPr>
          </a:p>
        </p:txBody>
      </p:sp>
    </p:spTree>
    <p:extLst>
      <p:ext uri="{BB962C8B-B14F-4D97-AF65-F5344CB8AC3E}">
        <p14:creationId xmlns:p14="http://schemas.microsoft.com/office/powerpoint/2010/main" val="277823636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4172ADF-0D8E-B5B2-9089-B81283A75036}"/>
              </a:ext>
            </a:extLst>
          </p:cNvPr>
          <p:cNvSpPr>
            <a:spLocks noGrp="1"/>
          </p:cNvSpPr>
          <p:nvPr>
            <p:ph type="title"/>
          </p:nvPr>
        </p:nvSpPr>
        <p:spPr/>
        <p:txBody>
          <a:bodyPr>
            <a:normAutofit fontScale="90000"/>
          </a:bodyPr>
          <a:lstStyle/>
          <a:p>
            <a:r>
              <a:rPr lang="en-GB" dirty="0"/>
              <a:t>Key Takeaways for COVESA Automotive AOSP App WG</a:t>
            </a:r>
          </a:p>
        </p:txBody>
      </p:sp>
      <p:sp>
        <p:nvSpPr>
          <p:cNvPr id="7" name="Text Placeholder 3">
            <a:extLst>
              <a:ext uri="{FF2B5EF4-FFF2-40B4-BE49-F238E27FC236}">
                <a16:creationId xmlns:a16="http://schemas.microsoft.com/office/drawing/2014/main" id="{60AA2762-A550-DFA4-5206-F2617F0F17ED}"/>
              </a:ext>
            </a:extLst>
          </p:cNvPr>
          <p:cNvSpPr>
            <a:spLocks noGrp="1"/>
          </p:cNvSpPr>
          <p:nvPr>
            <p:ph type="body" idx="1"/>
          </p:nvPr>
        </p:nvSpPr>
        <p:spPr>
          <a:xfrm>
            <a:off x="334962" y="1220432"/>
            <a:ext cx="11039281" cy="4285459"/>
          </a:xfrm>
        </p:spPr>
        <p:txBody>
          <a:bodyPr>
            <a:normAutofit/>
          </a:bodyPr>
          <a:lstStyle/>
          <a:p>
            <a:r>
              <a:rPr lang="en-GB" b="1" dirty="0"/>
              <a:t>Top priority</a:t>
            </a:r>
            <a:r>
              <a:rPr lang="en-GB" dirty="0"/>
              <a:t>: avoid fragmentation and ensure compatibility (to the possible extent)</a:t>
            </a:r>
          </a:p>
          <a:p>
            <a:pPr lvl="1"/>
            <a:r>
              <a:rPr lang="en-GB" dirty="0"/>
              <a:t>Make sure Apps publishers can Create Once Publish Everywhere</a:t>
            </a:r>
          </a:p>
          <a:p>
            <a:pPr lvl="1"/>
            <a:r>
              <a:rPr lang="en-GB" dirty="0"/>
              <a:t>Provide the tools for Apps Publishers to validate their apps</a:t>
            </a:r>
          </a:p>
          <a:p>
            <a:r>
              <a:rPr lang="en-GB" dirty="0"/>
              <a:t>Specific topics to tackle:</a:t>
            </a:r>
          </a:p>
          <a:p>
            <a:pPr lvl="1"/>
            <a:r>
              <a:rPr lang="en-GB" dirty="0"/>
              <a:t>Non-GAS Emulators → Tools for Apps publishers to validate their apps</a:t>
            </a:r>
          </a:p>
          <a:p>
            <a:pPr lvl="1"/>
            <a:r>
              <a:rPr lang="en-GB" dirty="0"/>
              <a:t>Automotive App Host able to render maps (available also on the emulator) → for Apps publishers and also for OEMs</a:t>
            </a:r>
          </a:p>
          <a:p>
            <a:pPr lvl="1"/>
            <a:r>
              <a:rPr lang="en-GB" dirty="0"/>
              <a:t>Push Notifications  → to enable new features needed by Communication apps</a:t>
            </a:r>
          </a:p>
          <a:p>
            <a:pPr lvl="1"/>
            <a:r>
              <a:rPr lang="en-GB" dirty="0"/>
              <a:t>Camera2 reference implementation → feasibility of Camera2 API for use cases such as video conferencing</a:t>
            </a:r>
          </a:p>
        </p:txBody>
      </p:sp>
      <p:sp>
        <p:nvSpPr>
          <p:cNvPr id="2" name="Rechteck 1">
            <a:extLst>
              <a:ext uri="{FF2B5EF4-FFF2-40B4-BE49-F238E27FC236}">
                <a16:creationId xmlns:a16="http://schemas.microsoft.com/office/drawing/2014/main" id="{ED5089B4-3D73-DDB4-5174-DC64501A5D75}"/>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4" name="Foliennummernplatzhalter 3">
            <a:extLst>
              <a:ext uri="{FF2B5EF4-FFF2-40B4-BE49-F238E27FC236}">
                <a16:creationId xmlns:a16="http://schemas.microsoft.com/office/drawing/2014/main" id="{F712E7D7-5A0C-88DF-8B20-6078B9082376}"/>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52</a:t>
            </a:fld>
            <a:endParaRPr b="0">
              <a:solidFill>
                <a:srgbClr val="888888"/>
              </a:solidFill>
            </a:endParaRPr>
          </a:p>
        </p:txBody>
      </p:sp>
    </p:spTree>
    <p:extLst>
      <p:ext uri="{BB962C8B-B14F-4D97-AF65-F5344CB8AC3E}">
        <p14:creationId xmlns:p14="http://schemas.microsoft.com/office/powerpoint/2010/main" val="337544459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355983" y="2507149"/>
            <a:ext cx="6640129" cy="570516"/>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lt1"/>
              </a:buClr>
              <a:buSzPct val="100000"/>
              <a:buFont typeface="Calibri"/>
              <a:buNone/>
            </a:pPr>
            <a:r>
              <a:rPr lang="en-US" b="0" dirty="0"/>
              <a:t>FURTHER F2F EVENTS</a:t>
            </a:r>
            <a:endParaRPr b="0" dirty="0"/>
          </a:p>
        </p:txBody>
      </p:sp>
      <p:sp>
        <p:nvSpPr>
          <p:cNvPr id="8" name="Google Shape;80;p1">
            <a:extLst>
              <a:ext uri="{FF2B5EF4-FFF2-40B4-BE49-F238E27FC236}">
                <a16:creationId xmlns:a16="http://schemas.microsoft.com/office/drawing/2014/main" id="{75760F3F-D8A8-47B0-A115-3452E2C9E4E1}"/>
              </a:ext>
            </a:extLst>
          </p:cNvPr>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r>
              <a:rPr lang="en-US" dirty="0"/>
              <a:t>Paul Boyes, COVESA</a:t>
            </a:r>
          </a:p>
        </p:txBody>
      </p:sp>
      <p:sp>
        <p:nvSpPr>
          <p:cNvPr id="3" name="Textplatzhalter 2">
            <a:extLst>
              <a:ext uri="{FF2B5EF4-FFF2-40B4-BE49-F238E27FC236}">
                <a16:creationId xmlns:a16="http://schemas.microsoft.com/office/drawing/2014/main" id="{30B6E100-F2B5-29C9-E1D2-70DC5FF514AE}"/>
              </a:ext>
            </a:extLst>
          </p:cNvPr>
          <p:cNvSpPr>
            <a:spLocks noGrp="1"/>
          </p:cNvSpPr>
          <p:nvPr>
            <p:ph type="body" idx="2"/>
          </p:nvPr>
        </p:nvSpPr>
        <p:spPr/>
        <p:txBody>
          <a:bodyPr>
            <a:normAutofit lnSpcReduction="10000"/>
          </a:bodyPr>
          <a:lstStyle/>
          <a:p>
            <a:endParaRPr lang="de-DE" dirty="0"/>
          </a:p>
        </p:txBody>
      </p:sp>
    </p:spTree>
    <p:extLst>
      <p:ext uri="{BB962C8B-B14F-4D97-AF65-F5344CB8AC3E}">
        <p14:creationId xmlns:p14="http://schemas.microsoft.com/office/powerpoint/2010/main" val="156272097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6F7A3BF3-36C2-DDC0-FE3C-2BF083389A9F}"/>
              </a:ext>
            </a:extLst>
          </p:cNvPr>
          <p:cNvSpPr>
            <a:spLocks noGrp="1"/>
          </p:cNvSpPr>
          <p:nvPr>
            <p:ph sz="quarter" idx="17"/>
          </p:nvPr>
        </p:nvSpPr>
        <p:spPr/>
        <p:txBody>
          <a:bodyPr/>
          <a:lstStyle/>
          <a:p>
            <a:r>
              <a:rPr lang="de-DE" sz="1500" dirty="0">
                <a:latin typeface="Calibiri"/>
              </a:rPr>
              <a:t>All Members Meeting (AMM) 2x </a:t>
            </a:r>
            <a:r>
              <a:rPr lang="de-DE" sz="1500" dirty="0" err="1">
                <a:latin typeface="Calibiri"/>
              </a:rPr>
              <a:t>year</a:t>
            </a:r>
            <a:br>
              <a:rPr lang="de-DE" sz="1500" dirty="0">
                <a:latin typeface="Calibiri"/>
              </a:rPr>
            </a:br>
            <a:r>
              <a:rPr lang="de-DE" sz="1500" dirty="0">
                <a:latin typeface="Calibiri"/>
                <a:sym typeface="Wingdings" panose="05000000000000000000" pitchFamily="2" charset="2"/>
              </a:rPr>
              <a:t> 1x Europe</a:t>
            </a:r>
            <a:br>
              <a:rPr lang="de-DE" sz="1500" dirty="0">
                <a:latin typeface="Calibiri"/>
                <a:sym typeface="Wingdings" panose="05000000000000000000" pitchFamily="2" charset="2"/>
              </a:rPr>
            </a:br>
            <a:r>
              <a:rPr lang="de-DE" sz="1500" dirty="0">
                <a:latin typeface="Calibiri"/>
                <a:sym typeface="Wingdings" panose="05000000000000000000" pitchFamily="2" charset="2"/>
              </a:rPr>
              <a:t> 1x US</a:t>
            </a:r>
          </a:p>
          <a:p>
            <a:r>
              <a:rPr lang="de-DE" sz="1500" dirty="0">
                <a:latin typeface="Calibiri"/>
                <a:sym typeface="Wingdings" panose="05000000000000000000" pitchFamily="2" charset="2"/>
              </a:rPr>
              <a:t>Option </a:t>
            </a:r>
            <a:r>
              <a:rPr lang="de-DE" sz="1500" dirty="0" err="1">
                <a:latin typeface="Calibiri"/>
                <a:sym typeface="Wingdings" panose="05000000000000000000" pitchFamily="2" charset="2"/>
              </a:rPr>
              <a:t>to</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combine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longer</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working</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session</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of</a:t>
            </a:r>
            <a:r>
              <a:rPr lang="de-DE" sz="1500" dirty="0">
                <a:latin typeface="Calibiri"/>
                <a:sym typeface="Wingdings" panose="05000000000000000000" pitchFamily="2" charset="2"/>
              </a:rPr>
              <a:t> expert </a:t>
            </a:r>
            <a:r>
              <a:rPr lang="de-DE" sz="1500" dirty="0" err="1">
                <a:latin typeface="Calibiri"/>
                <a:sym typeface="Wingdings" panose="05000000000000000000" pitchFamily="2" charset="2"/>
              </a:rPr>
              <a:t>group</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with</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presentations</a:t>
            </a:r>
            <a:r>
              <a:rPr lang="de-DE" sz="1500" dirty="0">
                <a:latin typeface="Calibiri"/>
                <a:sym typeface="Wingdings" panose="05000000000000000000" pitchFamily="2" charset="2"/>
              </a:rPr>
              <a:t> at AMM</a:t>
            </a:r>
            <a:br>
              <a:rPr lang="de-DE" sz="1500" dirty="0">
                <a:latin typeface="Calibiri"/>
                <a:sym typeface="Wingdings" panose="05000000000000000000" pitchFamily="2" charset="2"/>
              </a:rPr>
            </a:br>
            <a:r>
              <a:rPr lang="de-DE" sz="1500" dirty="0">
                <a:latin typeface="Calibiri"/>
                <a:sym typeface="Wingdings" panose="05000000000000000000" pitchFamily="2" charset="2"/>
              </a:rPr>
              <a:t> </a:t>
            </a:r>
            <a:r>
              <a:rPr lang="de-DE" sz="1500" b="1" u="sng" dirty="0" err="1">
                <a:solidFill>
                  <a:schemeClr val="tx2"/>
                </a:solidFill>
                <a:latin typeface="Calibiri"/>
                <a:sym typeface="Wingdings" panose="05000000000000000000" pitchFamily="2" charset="2"/>
              </a:rPr>
              <a:t>To</a:t>
            </a:r>
            <a:r>
              <a:rPr lang="de-DE" sz="1500" b="1" u="sng" dirty="0">
                <a:solidFill>
                  <a:schemeClr val="tx2"/>
                </a:solidFill>
                <a:latin typeface="Calibiri"/>
                <a:sym typeface="Wingdings" panose="05000000000000000000" pitchFamily="2" charset="2"/>
              </a:rPr>
              <a:t>-Do @all: </a:t>
            </a:r>
            <a:r>
              <a:rPr lang="de-DE" sz="1500" dirty="0">
                <a:latin typeface="Calibiri"/>
                <a:sym typeface="Wingdings" panose="05000000000000000000" pitchFamily="2" charset="2"/>
              </a:rPr>
              <a:t>Check </a:t>
            </a:r>
            <a:r>
              <a:rPr lang="de-DE" sz="1500" dirty="0" err="1">
                <a:latin typeface="Calibiri"/>
                <a:sym typeface="Wingdings" panose="05000000000000000000" pitchFamily="2" charset="2"/>
              </a:rPr>
              <a:t>possibility</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of</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attendence</a:t>
            </a:r>
            <a:r>
              <a:rPr lang="de-DE" sz="1500" dirty="0">
                <a:latin typeface="Calibiri"/>
                <a:sym typeface="Wingdings" panose="05000000000000000000" pitchFamily="2" charset="2"/>
              </a:rPr>
              <a:t> AMM in Detroit 10th-12th </a:t>
            </a:r>
            <a:r>
              <a:rPr lang="de-DE" sz="1500" dirty="0" err="1">
                <a:latin typeface="Calibiri"/>
                <a:sym typeface="Wingdings" panose="05000000000000000000" pitchFamily="2" charset="2"/>
              </a:rPr>
              <a:t>October</a:t>
            </a:r>
            <a:r>
              <a:rPr lang="de-DE" sz="1500" dirty="0">
                <a:latin typeface="Calibiri"/>
                <a:sym typeface="Wingdings" panose="05000000000000000000" pitchFamily="2" charset="2"/>
              </a:rPr>
              <a:t> </a:t>
            </a:r>
            <a:br>
              <a:rPr lang="de-DE" sz="1500" dirty="0">
                <a:latin typeface="Calibiri"/>
                <a:sym typeface="Wingdings" panose="05000000000000000000" pitchFamily="2" charset="2"/>
              </a:rPr>
            </a:br>
            <a:r>
              <a:rPr lang="de-DE" sz="1500" dirty="0">
                <a:latin typeface="Calibiri"/>
                <a:sym typeface="Wingdings" panose="05000000000000000000" pitchFamily="2" charset="2"/>
              </a:rPr>
              <a:t> GM </a:t>
            </a:r>
            <a:r>
              <a:rPr lang="de-DE" sz="1500" dirty="0" err="1">
                <a:latin typeface="Calibiri"/>
                <a:sym typeface="Wingdings" panose="05000000000000000000" pitchFamily="2" charset="2"/>
              </a:rPr>
              <a:t>confirmed</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attendance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already</a:t>
            </a:r>
            <a:endParaRPr lang="de-DE" sz="1500" dirty="0">
              <a:latin typeface="Calibiri"/>
              <a:sym typeface="Wingdings" panose="05000000000000000000" pitchFamily="2" charset="2"/>
            </a:endParaRPr>
          </a:p>
          <a:p>
            <a:r>
              <a:rPr lang="de-DE" sz="1500" dirty="0">
                <a:latin typeface="Calibiri"/>
                <a:sym typeface="Wingdings" panose="05000000000000000000" pitchFamily="2" charset="2"/>
              </a:rPr>
              <a:t>COVESA Event @ CES: 1x </a:t>
            </a:r>
            <a:r>
              <a:rPr lang="de-DE" sz="1500" dirty="0" err="1">
                <a:latin typeface="Calibiri"/>
                <a:sym typeface="Wingdings" panose="05000000000000000000" pitchFamily="2" charset="2"/>
              </a:rPr>
              <a:t>year</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next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one</a:t>
            </a:r>
            <a:r>
              <a:rPr lang="de-DE" sz="1500" dirty="0">
                <a:latin typeface="Calibiri"/>
                <a:sym typeface="Wingdings" panose="05000000000000000000" pitchFamily="2" charset="2"/>
              </a:rPr>
              <a:t> </a:t>
            </a:r>
            <a:r>
              <a:rPr lang="de-DE" sz="1500" dirty="0">
                <a:highlight>
                  <a:srgbClr val="FFFF00"/>
                </a:highlight>
                <a:latin typeface="Calibiri"/>
                <a:sym typeface="Wingdings" panose="05000000000000000000" pitchFamily="2" charset="2"/>
              </a:rPr>
              <a:t>09.01.2024, </a:t>
            </a:r>
            <a:r>
              <a:rPr lang="de-DE" sz="1500" dirty="0" err="1">
                <a:highlight>
                  <a:srgbClr val="FFFF00"/>
                </a:highlight>
                <a:latin typeface="Calibiri"/>
                <a:sym typeface="Wingdings" panose="05000000000000000000" pitchFamily="2" charset="2"/>
              </a:rPr>
              <a:t>begin</a:t>
            </a:r>
            <a:r>
              <a:rPr lang="de-DE" sz="1500" dirty="0">
                <a:highlight>
                  <a:srgbClr val="FFFF00"/>
                </a:highlight>
                <a:latin typeface="Calibiri"/>
                <a:sym typeface="Wingdings" panose="05000000000000000000" pitchFamily="2" charset="2"/>
              </a:rPr>
              <a:t> </a:t>
            </a:r>
            <a:r>
              <a:rPr lang="de-DE" sz="1500" dirty="0" err="1">
                <a:highlight>
                  <a:srgbClr val="FFFF00"/>
                </a:highlight>
                <a:latin typeface="Calibiri"/>
                <a:sym typeface="Wingdings" panose="05000000000000000000" pitchFamily="2" charset="2"/>
              </a:rPr>
              <a:t>afternoon</a:t>
            </a:r>
            <a:r>
              <a:rPr lang="de-DE" sz="1500" dirty="0">
                <a:latin typeface="Calibiri"/>
                <a:sym typeface="Wingdings" panose="05000000000000000000" pitchFamily="2" charset="2"/>
              </a:rPr>
              <a:t>)</a:t>
            </a:r>
            <a:br>
              <a:rPr lang="de-DE" sz="1500" dirty="0">
                <a:latin typeface="Calibiri"/>
                <a:sym typeface="Wingdings" panose="05000000000000000000" pitchFamily="2" charset="2"/>
              </a:rPr>
            </a:br>
            <a:r>
              <a:rPr lang="de-DE" sz="1500" dirty="0">
                <a:latin typeface="Calibiri"/>
                <a:sym typeface="Wingdings" panose="05000000000000000000" pitchFamily="2" charset="2"/>
              </a:rPr>
              <a:t> </a:t>
            </a:r>
            <a:r>
              <a:rPr lang="de-DE" sz="1500" b="1" u="sng" dirty="0" err="1">
                <a:solidFill>
                  <a:schemeClr val="tx2"/>
                </a:solidFill>
                <a:latin typeface="Calibiri"/>
                <a:sym typeface="Wingdings" panose="05000000000000000000" pitchFamily="2" charset="2"/>
              </a:rPr>
              <a:t>To</a:t>
            </a:r>
            <a:r>
              <a:rPr lang="de-DE" sz="1500" b="1" u="sng" dirty="0">
                <a:solidFill>
                  <a:schemeClr val="tx2"/>
                </a:solidFill>
                <a:latin typeface="Calibiri"/>
                <a:sym typeface="Wingdings" panose="05000000000000000000" pitchFamily="2" charset="2"/>
              </a:rPr>
              <a:t>-Do @OEMs/App Store Provider: </a:t>
            </a:r>
            <a:r>
              <a:rPr lang="de-DE" sz="1500" dirty="0">
                <a:latin typeface="Calibiri"/>
                <a:sym typeface="Wingdings" panose="05000000000000000000" pitchFamily="2" charset="2"/>
              </a:rPr>
              <a:t>Check </a:t>
            </a:r>
            <a:r>
              <a:rPr lang="de-DE" sz="1500" dirty="0" err="1">
                <a:latin typeface="Calibiri"/>
                <a:sym typeface="Wingdings" panose="05000000000000000000" pitchFamily="2" charset="2"/>
              </a:rPr>
              <a:t>if</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joint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event</a:t>
            </a:r>
            <a:r>
              <a:rPr lang="de-DE" sz="1500" dirty="0">
                <a:latin typeface="Calibiri"/>
                <a:sym typeface="Wingdings" panose="05000000000000000000" pitchFamily="2" charset="2"/>
              </a:rPr>
              <a:t> 2024 </a:t>
            </a:r>
            <a:r>
              <a:rPr lang="de-DE" sz="1500" dirty="0" err="1">
                <a:latin typeface="Calibiri"/>
                <a:sym typeface="Wingdings" panose="05000000000000000000" pitchFamily="2" charset="2"/>
              </a:rPr>
              <a:t>is</a:t>
            </a:r>
            <a:r>
              <a:rPr lang="de-DE" sz="1500" dirty="0">
                <a:latin typeface="Calibiri"/>
                <a:sym typeface="Wingdings" panose="05000000000000000000" pitchFamily="2" charset="2"/>
              </a:rPr>
              <a:t> possible (e.g. </a:t>
            </a:r>
            <a:r>
              <a:rPr lang="de-DE" sz="1500" dirty="0" err="1">
                <a:latin typeface="Calibiri"/>
                <a:sym typeface="Wingdings" panose="05000000000000000000" pitchFamily="2" charset="2"/>
              </a:rPr>
              <a:t>joint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discussion</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round</a:t>
            </a:r>
            <a:r>
              <a:rPr lang="de-DE" sz="1500" dirty="0">
                <a:latin typeface="Calibiri"/>
                <a:sym typeface="Wingdings" panose="05000000000000000000" pitchFamily="2" charset="2"/>
              </a:rPr>
              <a:t>/</a:t>
            </a:r>
            <a:r>
              <a:rPr lang="de-DE" sz="1500" dirty="0" err="1">
                <a:latin typeface="Calibiri"/>
                <a:sym typeface="Wingdings" panose="05000000000000000000" pitchFamily="2" charset="2"/>
              </a:rPr>
              <a:t>showcasing</a:t>
            </a:r>
            <a:r>
              <a:rPr lang="de-DE" sz="1500" dirty="0">
                <a:latin typeface="Calibiri"/>
                <a:sym typeface="Wingdings" panose="05000000000000000000" pitchFamily="2" charset="2"/>
              </a:rPr>
              <a:t> same </a:t>
            </a:r>
            <a:r>
              <a:rPr lang="de-DE" sz="1500" dirty="0" err="1">
                <a:latin typeface="Calibiri"/>
                <a:sym typeface="Wingdings" panose="05000000000000000000" pitchFamily="2" charset="2"/>
              </a:rPr>
              <a:t>apps</a:t>
            </a:r>
            <a:r>
              <a:rPr lang="de-DE" sz="1500" dirty="0">
                <a:latin typeface="Calibiri"/>
                <a:sym typeface="Wingdings" panose="05000000000000000000" pitchFamily="2" charset="2"/>
              </a:rPr>
              <a:t> in different </a:t>
            </a:r>
            <a:r>
              <a:rPr lang="de-DE" sz="1500" dirty="0" err="1">
                <a:latin typeface="Calibiri"/>
                <a:sym typeface="Wingdings" panose="05000000000000000000" pitchFamily="2" charset="2"/>
              </a:rPr>
              <a:t>vehicles</a:t>
            </a:r>
            <a:r>
              <a:rPr lang="de-DE" sz="1500" dirty="0">
                <a:latin typeface="Calibiri"/>
                <a:sym typeface="Wingdings" panose="05000000000000000000" pitchFamily="2" charset="2"/>
              </a:rPr>
              <a:t>)</a:t>
            </a:r>
          </a:p>
          <a:p>
            <a:r>
              <a:rPr lang="de-DE" sz="1500" dirty="0">
                <a:latin typeface="Calibiri"/>
                <a:sym typeface="Wingdings" panose="05000000000000000000" pitchFamily="2" charset="2"/>
              </a:rPr>
              <a:t>Further </a:t>
            </a:r>
            <a:r>
              <a:rPr lang="de-DE" sz="1500" dirty="0" err="1">
                <a:latin typeface="Calibiri"/>
                <a:sym typeface="Wingdings" panose="05000000000000000000" pitchFamily="2" charset="2"/>
              </a:rPr>
              <a:t>independently</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organized</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events</a:t>
            </a:r>
            <a:br>
              <a:rPr lang="de-DE" sz="1500" dirty="0">
                <a:latin typeface="Calibiri"/>
                <a:sym typeface="Wingdings" panose="05000000000000000000" pitchFamily="2" charset="2"/>
              </a:rPr>
            </a:br>
            <a:r>
              <a:rPr lang="de-DE" sz="1500" dirty="0">
                <a:latin typeface="Calibiri"/>
                <a:sym typeface="Wingdings" panose="05000000000000000000" pitchFamily="2" charset="2"/>
              </a:rPr>
              <a:t> </a:t>
            </a:r>
            <a:r>
              <a:rPr lang="de-DE" sz="1500" b="1" u="sng" dirty="0" err="1">
                <a:solidFill>
                  <a:schemeClr val="tx2"/>
                </a:solidFill>
                <a:latin typeface="Calibiri"/>
                <a:sym typeface="Wingdings" panose="05000000000000000000" pitchFamily="2" charset="2"/>
              </a:rPr>
              <a:t>To</a:t>
            </a:r>
            <a:r>
              <a:rPr lang="de-DE" sz="1500" b="1" u="sng" dirty="0">
                <a:solidFill>
                  <a:schemeClr val="tx2"/>
                </a:solidFill>
                <a:latin typeface="Calibiri"/>
                <a:sym typeface="Wingdings" panose="05000000000000000000" pitchFamily="2" charset="2"/>
              </a:rPr>
              <a:t>-Do @all: </a:t>
            </a:r>
            <a:r>
              <a:rPr lang="de-DE" sz="1500" dirty="0">
                <a:latin typeface="Calibiri"/>
                <a:sym typeface="Wingdings" panose="05000000000000000000" pitchFamily="2" charset="2"/>
              </a:rPr>
              <a:t>Who </a:t>
            </a:r>
            <a:r>
              <a:rPr lang="de-DE" sz="1500" dirty="0" err="1">
                <a:latin typeface="Calibiri"/>
                <a:sym typeface="Wingdings" panose="05000000000000000000" pitchFamily="2" charset="2"/>
              </a:rPr>
              <a:t>would</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be</a:t>
            </a:r>
            <a:r>
              <a:rPr lang="de-DE" sz="1500" dirty="0">
                <a:latin typeface="Calibiri"/>
                <a:sym typeface="Wingdings" panose="05000000000000000000" pitchFamily="2" charset="2"/>
              </a:rPr>
              <a:t> open </a:t>
            </a:r>
            <a:r>
              <a:rPr lang="de-DE" sz="1500" dirty="0" err="1">
                <a:latin typeface="Calibiri"/>
                <a:sym typeface="Wingdings" panose="05000000000000000000" pitchFamily="2" charset="2"/>
              </a:rPr>
              <a:t>to</a:t>
            </a:r>
            <a:r>
              <a:rPr lang="de-DE" sz="1500" dirty="0">
                <a:latin typeface="Calibiri"/>
                <a:sym typeface="Wingdings" panose="05000000000000000000" pitchFamily="2" charset="2"/>
              </a:rPr>
              <a:t> host </a:t>
            </a:r>
            <a:r>
              <a:rPr lang="de-DE" sz="1500" dirty="0" err="1">
                <a:latin typeface="Calibiri"/>
                <a:sym typeface="Wingdings" panose="05000000000000000000" pitchFamily="2" charset="2"/>
              </a:rPr>
              <a:t>the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next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onsite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event</a:t>
            </a:r>
            <a:r>
              <a:rPr lang="de-DE" sz="1500" dirty="0">
                <a:latin typeface="Calibiri"/>
                <a:sym typeface="Wingdings" panose="05000000000000000000" pitchFamily="2" charset="2"/>
              </a:rPr>
              <a:t>?</a:t>
            </a:r>
            <a:endParaRPr lang="de-DE" sz="1500" dirty="0">
              <a:latin typeface="Calibiri"/>
            </a:endParaRPr>
          </a:p>
          <a:p>
            <a:pPr marL="0" indent="0">
              <a:buNone/>
            </a:pPr>
            <a:endParaRPr lang="de-DE" sz="1500" dirty="0">
              <a:latin typeface="Calibiri"/>
            </a:endParaRPr>
          </a:p>
        </p:txBody>
      </p:sp>
      <p:sp>
        <p:nvSpPr>
          <p:cNvPr id="3" name="Titel 2">
            <a:extLst>
              <a:ext uri="{FF2B5EF4-FFF2-40B4-BE49-F238E27FC236}">
                <a16:creationId xmlns:a16="http://schemas.microsoft.com/office/drawing/2014/main" id="{6B719B1E-8B17-F97F-680F-BB58C639ECC0}"/>
              </a:ext>
            </a:extLst>
          </p:cNvPr>
          <p:cNvSpPr>
            <a:spLocks noGrp="1"/>
          </p:cNvSpPr>
          <p:nvPr>
            <p:ph type="title"/>
          </p:nvPr>
        </p:nvSpPr>
        <p:spPr/>
        <p:txBody>
          <a:bodyPr/>
          <a:lstStyle/>
          <a:p>
            <a:r>
              <a:rPr lang="de-DE" dirty="0">
                <a:latin typeface="Calibiri"/>
              </a:rPr>
              <a:t>Further F2F Meetings </a:t>
            </a:r>
            <a:r>
              <a:rPr lang="de-DE" dirty="0" err="1">
                <a:latin typeface="Calibiri"/>
              </a:rPr>
              <a:t>for</a:t>
            </a:r>
            <a:r>
              <a:rPr lang="de-DE" dirty="0">
                <a:latin typeface="Calibiri"/>
              </a:rPr>
              <a:t> expert </a:t>
            </a:r>
            <a:r>
              <a:rPr lang="de-DE" dirty="0" err="1">
                <a:latin typeface="Calibiri"/>
              </a:rPr>
              <a:t>group</a:t>
            </a:r>
            <a:r>
              <a:rPr lang="de-DE" dirty="0">
                <a:latin typeface="Calibiri"/>
              </a:rPr>
              <a:t>.</a:t>
            </a:r>
          </a:p>
        </p:txBody>
      </p:sp>
    </p:spTree>
    <p:extLst>
      <p:ext uri="{BB962C8B-B14F-4D97-AF65-F5344CB8AC3E}">
        <p14:creationId xmlns:p14="http://schemas.microsoft.com/office/powerpoint/2010/main" val="204181116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355983" y="2507149"/>
            <a:ext cx="6640129" cy="570516"/>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lt1"/>
              </a:buClr>
              <a:buSzPct val="100000"/>
              <a:buFont typeface="Calibri"/>
              <a:buNone/>
            </a:pPr>
            <a:r>
              <a:rPr lang="en-US" b="0" dirty="0"/>
              <a:t>MEETING WRAP UP</a:t>
            </a:r>
            <a:endParaRPr b="0" dirty="0"/>
          </a:p>
        </p:txBody>
      </p:sp>
      <p:sp>
        <p:nvSpPr>
          <p:cNvPr id="8" name="Google Shape;80;p1">
            <a:extLst>
              <a:ext uri="{FF2B5EF4-FFF2-40B4-BE49-F238E27FC236}">
                <a16:creationId xmlns:a16="http://schemas.microsoft.com/office/drawing/2014/main" id="{75760F3F-D8A8-47B0-A115-3452E2C9E4E1}"/>
              </a:ext>
            </a:extLst>
          </p:cNvPr>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r>
              <a:rPr lang="en-US" dirty="0"/>
              <a:t>Melina Mascolo, BMW</a:t>
            </a:r>
          </a:p>
        </p:txBody>
      </p:sp>
      <p:sp>
        <p:nvSpPr>
          <p:cNvPr id="3" name="Textplatzhalter 2">
            <a:extLst>
              <a:ext uri="{FF2B5EF4-FFF2-40B4-BE49-F238E27FC236}">
                <a16:creationId xmlns:a16="http://schemas.microsoft.com/office/drawing/2014/main" id="{30B6E100-F2B5-29C9-E1D2-70DC5FF514AE}"/>
              </a:ext>
            </a:extLst>
          </p:cNvPr>
          <p:cNvSpPr>
            <a:spLocks noGrp="1"/>
          </p:cNvSpPr>
          <p:nvPr>
            <p:ph type="body" idx="2"/>
          </p:nvPr>
        </p:nvSpPr>
        <p:spPr/>
        <p:txBody>
          <a:bodyPr>
            <a:normAutofit lnSpcReduction="10000"/>
          </a:bodyPr>
          <a:lstStyle/>
          <a:p>
            <a:endParaRPr lang="de-DE" dirty="0"/>
          </a:p>
        </p:txBody>
      </p:sp>
    </p:spTree>
    <p:extLst>
      <p:ext uri="{BB962C8B-B14F-4D97-AF65-F5344CB8AC3E}">
        <p14:creationId xmlns:p14="http://schemas.microsoft.com/office/powerpoint/2010/main" val="14418427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BA226854-FD06-5581-B36A-00E9FF5D083A}"/>
              </a:ext>
            </a:extLst>
          </p:cNvPr>
          <p:cNvSpPr>
            <a:spLocks noGrp="1"/>
          </p:cNvSpPr>
          <p:nvPr>
            <p:ph sz="quarter" idx="17"/>
          </p:nvPr>
        </p:nvSpPr>
        <p:spPr>
          <a:xfrm>
            <a:off x="488947" y="1045029"/>
            <a:ext cx="11224684" cy="5263696"/>
          </a:xfrm>
        </p:spPr>
        <p:txBody>
          <a:bodyPr vert="horz" lIns="0" tIns="0" rIns="0" bIns="0" numCol="2" rtlCol="0" anchor="t">
            <a:noAutofit/>
          </a:bodyPr>
          <a:lstStyle/>
          <a:p>
            <a:pPr marL="0" indent="0">
              <a:buNone/>
            </a:pPr>
            <a:r>
              <a:rPr lang="de-DE" sz="1500" b="1" dirty="0" err="1">
                <a:solidFill>
                  <a:schemeClr val="tx2"/>
                </a:solidFill>
                <a:latin typeface="Calibiri"/>
              </a:rPr>
              <a:t>Participants</a:t>
            </a:r>
            <a:r>
              <a:rPr lang="de-DE" sz="1500" b="1" dirty="0">
                <a:solidFill>
                  <a:schemeClr val="tx2"/>
                </a:solidFill>
                <a:latin typeface="Calibiri"/>
              </a:rPr>
              <a:t> Onsite:</a:t>
            </a:r>
          </a:p>
          <a:p>
            <a:pPr marL="190500" indent="-190500"/>
            <a:r>
              <a:rPr lang="de-DE" sz="1500" dirty="0">
                <a:latin typeface="Calibiri"/>
              </a:rPr>
              <a:t>BMW</a:t>
            </a:r>
          </a:p>
          <a:p>
            <a:pPr marL="190500" indent="-190500"/>
            <a:r>
              <a:rPr lang="de-DE" sz="1500" dirty="0" err="1">
                <a:latin typeface="Calibiri"/>
              </a:rPr>
              <a:t>Cariad</a:t>
            </a:r>
            <a:endParaRPr lang="de-DE" sz="1500" dirty="0">
              <a:latin typeface="Calibiri"/>
            </a:endParaRPr>
          </a:p>
          <a:p>
            <a:pPr marL="190500" indent="-190500"/>
            <a:r>
              <a:rPr lang="de-DE" sz="1500" dirty="0">
                <a:latin typeface="Calibiri"/>
              </a:rPr>
              <a:t>Mercedes</a:t>
            </a:r>
          </a:p>
          <a:p>
            <a:pPr marL="190500" indent="-190500"/>
            <a:r>
              <a:rPr lang="de-DE" sz="1500" dirty="0">
                <a:latin typeface="Calibiri"/>
              </a:rPr>
              <a:t>General Motors</a:t>
            </a:r>
          </a:p>
          <a:p>
            <a:pPr marL="190500" indent="-190500"/>
            <a:r>
              <a:rPr lang="de-DE" sz="1500" dirty="0">
                <a:latin typeface="Calibiri"/>
              </a:rPr>
              <a:t>Faurecia </a:t>
            </a:r>
            <a:r>
              <a:rPr lang="de-DE" sz="1500" dirty="0" err="1">
                <a:latin typeface="Calibiri"/>
              </a:rPr>
              <a:t>Aptoide</a:t>
            </a:r>
            <a:endParaRPr lang="de-DE" sz="1500" dirty="0">
              <a:latin typeface="Calibiri"/>
            </a:endParaRPr>
          </a:p>
          <a:p>
            <a:pPr marL="190500" indent="-190500"/>
            <a:r>
              <a:rPr lang="de-DE" sz="1500" dirty="0">
                <a:latin typeface="Calibiri"/>
              </a:rPr>
              <a:t>Elektrobit</a:t>
            </a:r>
          </a:p>
          <a:p>
            <a:pPr marL="190500" indent="-190500"/>
            <a:r>
              <a:rPr lang="de-DE" sz="1500" dirty="0" err="1">
                <a:latin typeface="Calibiri"/>
              </a:rPr>
              <a:t>Ansys</a:t>
            </a:r>
            <a:endParaRPr lang="de-DE" sz="1500" dirty="0">
              <a:latin typeface="Calibiri"/>
            </a:endParaRPr>
          </a:p>
          <a:p>
            <a:pPr marL="190500" indent="-190500"/>
            <a:r>
              <a:rPr lang="de-DE" sz="1500" dirty="0">
                <a:latin typeface="Calibiri"/>
              </a:rPr>
              <a:t>Bosch</a:t>
            </a:r>
          </a:p>
          <a:p>
            <a:pPr marL="190500" indent="-190500"/>
            <a:r>
              <a:rPr lang="de-DE" sz="1500" dirty="0">
                <a:latin typeface="Calibiri"/>
              </a:rPr>
              <a:t>L&amp;T Technologies</a:t>
            </a:r>
          </a:p>
          <a:p>
            <a:pPr marL="190500" indent="-190500"/>
            <a:endParaRPr lang="de-DE" sz="1500" dirty="0">
              <a:latin typeface="Calibiri"/>
            </a:endParaRPr>
          </a:p>
          <a:p>
            <a:pPr marL="190500" indent="-190500"/>
            <a:endParaRPr lang="de-DE" sz="1500" dirty="0">
              <a:latin typeface="Calibiri"/>
            </a:endParaRPr>
          </a:p>
          <a:p>
            <a:pPr marL="190500" indent="-190500"/>
            <a:endParaRPr lang="de-DE" sz="1500" dirty="0">
              <a:latin typeface="Calibiri"/>
            </a:endParaRPr>
          </a:p>
          <a:p>
            <a:pPr marL="190500" indent="-190500"/>
            <a:endParaRPr lang="de-DE" sz="1500" dirty="0">
              <a:latin typeface="Calibiri"/>
            </a:endParaRPr>
          </a:p>
          <a:p>
            <a:pPr marL="0" indent="0">
              <a:buNone/>
            </a:pPr>
            <a:endParaRPr lang="de-DE" sz="1500" dirty="0">
              <a:latin typeface="Calibiri"/>
            </a:endParaRPr>
          </a:p>
          <a:p>
            <a:pPr marL="190500" indent="-190500"/>
            <a:endParaRPr lang="de-DE" sz="1500" dirty="0">
              <a:latin typeface="Calibiri"/>
            </a:endParaRPr>
          </a:p>
          <a:p>
            <a:pPr marL="190500" indent="-190500"/>
            <a:endParaRPr lang="de-DE" sz="1500" dirty="0">
              <a:latin typeface="Calibiri"/>
            </a:endParaRPr>
          </a:p>
          <a:p>
            <a:pPr marL="0" indent="0">
              <a:buNone/>
            </a:pPr>
            <a:r>
              <a:rPr lang="de-DE" sz="1500" b="1" dirty="0">
                <a:solidFill>
                  <a:schemeClr val="tx2"/>
                </a:solidFill>
                <a:latin typeface="Calibiri"/>
              </a:rPr>
              <a:t>Virtual </a:t>
            </a:r>
            <a:r>
              <a:rPr lang="de-DE" sz="1500" b="1" dirty="0" err="1">
                <a:solidFill>
                  <a:schemeClr val="tx2"/>
                </a:solidFill>
                <a:latin typeface="Calibiri"/>
              </a:rPr>
              <a:t>Participants</a:t>
            </a:r>
            <a:r>
              <a:rPr lang="de-DE" sz="1500" b="1" dirty="0">
                <a:solidFill>
                  <a:schemeClr val="tx2"/>
                </a:solidFill>
                <a:latin typeface="Calibiri"/>
              </a:rPr>
              <a:t>:</a:t>
            </a:r>
          </a:p>
          <a:p>
            <a:pPr marL="190500" indent="-190500"/>
            <a:r>
              <a:rPr lang="de-DE" sz="1500" dirty="0">
                <a:latin typeface="Calibiri"/>
              </a:rPr>
              <a:t>Volvo Cars</a:t>
            </a:r>
          </a:p>
          <a:p>
            <a:pPr marL="190500" indent="-190500"/>
            <a:r>
              <a:rPr lang="de-DE" sz="1500" dirty="0">
                <a:latin typeface="Calibiri"/>
              </a:rPr>
              <a:t>Hyundai </a:t>
            </a:r>
            <a:r>
              <a:rPr lang="de-DE" sz="1500" dirty="0" err="1">
                <a:latin typeface="Calibiri"/>
              </a:rPr>
              <a:t>Mobis</a:t>
            </a:r>
            <a:endParaRPr lang="de-DE" sz="1500" dirty="0">
              <a:latin typeface="Calibiri"/>
            </a:endParaRPr>
          </a:p>
          <a:p>
            <a:pPr marL="190500" indent="-190500"/>
            <a:r>
              <a:rPr lang="de-DE" sz="1500" dirty="0">
                <a:latin typeface="Calibiri"/>
              </a:rPr>
              <a:t>General Motors</a:t>
            </a:r>
          </a:p>
          <a:p>
            <a:pPr marL="190500" indent="-190500"/>
            <a:r>
              <a:rPr lang="de-DE" sz="1500" dirty="0" err="1">
                <a:latin typeface="Calibiri"/>
              </a:rPr>
              <a:t>Mbition</a:t>
            </a:r>
            <a:endParaRPr lang="de-DE" sz="1500" dirty="0">
              <a:latin typeface="Calibiri"/>
            </a:endParaRPr>
          </a:p>
          <a:p>
            <a:pPr marL="190500" indent="-190500"/>
            <a:r>
              <a:rPr lang="de-DE" sz="1500" dirty="0">
                <a:latin typeface="Calibiri"/>
              </a:rPr>
              <a:t>BMW</a:t>
            </a:r>
          </a:p>
          <a:p>
            <a:pPr marL="190500" indent="-190500"/>
            <a:r>
              <a:rPr lang="de-DE" sz="1500" dirty="0" err="1">
                <a:latin typeface="Calibiri"/>
              </a:rPr>
              <a:t>RemotiveLabs</a:t>
            </a:r>
            <a:endParaRPr lang="de-DE" sz="1500" dirty="0">
              <a:latin typeface="Calibiri"/>
            </a:endParaRPr>
          </a:p>
          <a:p>
            <a:pPr marL="190500" indent="-190500"/>
            <a:r>
              <a:rPr lang="de-DE" sz="1500" dirty="0" err="1">
                <a:latin typeface="Calibiri"/>
              </a:rPr>
              <a:t>Luxoft</a:t>
            </a:r>
            <a:endParaRPr lang="de-DE" sz="1500" dirty="0">
              <a:latin typeface="Calibiri"/>
            </a:endParaRPr>
          </a:p>
          <a:p>
            <a:pPr marL="190500" indent="-190500"/>
            <a:r>
              <a:rPr lang="de-DE" sz="1500" dirty="0">
                <a:latin typeface="Calibiri"/>
              </a:rPr>
              <a:t>COVESA</a:t>
            </a:r>
          </a:p>
          <a:p>
            <a:pPr marL="190500" indent="-190500"/>
            <a:r>
              <a:rPr lang="de-DE" sz="1500" dirty="0">
                <a:latin typeface="Calibiri"/>
              </a:rPr>
              <a:t>Blackberry</a:t>
            </a:r>
          </a:p>
          <a:p>
            <a:pPr marL="190500" indent="-190500"/>
            <a:r>
              <a:rPr lang="de-DE" sz="1500" dirty="0">
                <a:latin typeface="Calibiri"/>
              </a:rPr>
              <a:t>Jimmy Technologies</a:t>
            </a:r>
          </a:p>
          <a:p>
            <a:pPr marL="190500" indent="-190500"/>
            <a:r>
              <a:rPr lang="de-DE" sz="1500" dirty="0" err="1">
                <a:latin typeface="Calibiri"/>
              </a:rPr>
              <a:t>Grapeup</a:t>
            </a:r>
            <a:endParaRPr lang="de-DE" sz="1500" dirty="0">
              <a:latin typeface="Calibiri"/>
            </a:endParaRPr>
          </a:p>
          <a:p>
            <a:pPr marL="190500" indent="-190500"/>
            <a:r>
              <a:rPr lang="de-DE" sz="1500" dirty="0">
                <a:latin typeface="Calibiri"/>
              </a:rPr>
              <a:t>Mavi.io</a:t>
            </a:r>
          </a:p>
          <a:p>
            <a:pPr marL="190500" indent="-190500"/>
            <a:r>
              <a:rPr lang="de-DE" sz="1500" dirty="0">
                <a:latin typeface="Calibiri"/>
              </a:rPr>
              <a:t>LGE</a:t>
            </a:r>
          </a:p>
          <a:p>
            <a:pPr marL="190500" indent="-190500"/>
            <a:endParaRPr lang="de-DE" sz="1500" dirty="0">
              <a:solidFill>
                <a:schemeClr val="tx2"/>
              </a:solidFill>
              <a:latin typeface="Calibiri"/>
            </a:endParaRPr>
          </a:p>
          <a:p>
            <a:pPr marL="0" indent="0">
              <a:buNone/>
            </a:pPr>
            <a:endParaRPr lang="de-DE" sz="1500" dirty="0">
              <a:latin typeface="Calibiri"/>
            </a:endParaRPr>
          </a:p>
        </p:txBody>
      </p:sp>
      <p:sp>
        <p:nvSpPr>
          <p:cNvPr id="3" name="Titel 2">
            <a:extLst>
              <a:ext uri="{FF2B5EF4-FFF2-40B4-BE49-F238E27FC236}">
                <a16:creationId xmlns:a16="http://schemas.microsoft.com/office/drawing/2014/main" id="{12A751CA-DAD0-F54D-8FC4-6664A64CF9A4}"/>
              </a:ext>
            </a:extLst>
          </p:cNvPr>
          <p:cNvSpPr>
            <a:spLocks noGrp="1"/>
          </p:cNvSpPr>
          <p:nvPr>
            <p:ph type="title"/>
          </p:nvPr>
        </p:nvSpPr>
        <p:spPr/>
        <p:txBody>
          <a:bodyPr/>
          <a:lstStyle/>
          <a:p>
            <a:r>
              <a:rPr lang="de-DE" dirty="0" err="1">
                <a:latin typeface="Calibiri"/>
              </a:rPr>
              <a:t>Participants</a:t>
            </a:r>
            <a:r>
              <a:rPr lang="de-DE" dirty="0">
                <a:latin typeface="Calibiri"/>
              </a:rPr>
              <a:t>.</a:t>
            </a:r>
          </a:p>
        </p:txBody>
      </p:sp>
    </p:spTree>
    <p:extLst>
      <p:ext uri="{BB962C8B-B14F-4D97-AF65-F5344CB8AC3E}">
        <p14:creationId xmlns:p14="http://schemas.microsoft.com/office/powerpoint/2010/main" val="3332841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EDEA8EA-2036-1944-80A9-620633747593}"/>
              </a:ext>
            </a:extLst>
          </p:cNvPr>
          <p:cNvSpPr>
            <a:spLocks noGrp="1"/>
          </p:cNvSpPr>
          <p:nvPr>
            <p:ph type="title"/>
          </p:nvPr>
        </p:nvSpPr>
        <p:spPr/>
        <p:txBody>
          <a:bodyPr/>
          <a:lstStyle/>
          <a:p>
            <a:r>
              <a:rPr lang="en-US" dirty="0"/>
              <a:t>Antitrust Note Well</a:t>
            </a:r>
          </a:p>
        </p:txBody>
      </p:sp>
      <p:sp>
        <p:nvSpPr>
          <p:cNvPr id="6" name="Text Placeholder 5">
            <a:extLst>
              <a:ext uri="{FF2B5EF4-FFF2-40B4-BE49-F238E27FC236}">
                <a16:creationId xmlns:a16="http://schemas.microsoft.com/office/drawing/2014/main" id="{2B73D329-AC8C-D34E-9376-B11C1C507A91}"/>
              </a:ext>
            </a:extLst>
          </p:cNvPr>
          <p:cNvSpPr>
            <a:spLocks noGrp="1"/>
          </p:cNvSpPr>
          <p:nvPr>
            <p:ph type="body" sz="quarter" idx="15"/>
          </p:nvPr>
        </p:nvSpPr>
        <p:spPr>
          <a:xfrm>
            <a:off x="334962" y="1220432"/>
            <a:ext cx="9602667" cy="4285459"/>
          </a:xfrm>
        </p:spPr>
        <p:txBody>
          <a:bodyPr>
            <a:normAutofit/>
          </a:bodyPr>
          <a:lstStyle/>
          <a:p>
            <a:pPr marL="0" indent="0">
              <a:buNone/>
            </a:pPr>
            <a:r>
              <a:rPr lang="en-US" sz="2800" dirty="0"/>
              <a:t>Before we begin, we would like to make clear that COVESA is committed to compliance with the antitrust laws in all of its activities, and that it expects all participants to similarly comply with the antitrust laws.  We will not engage in--and members must refrain from--any discussion of, or understandings regarding competitively sensitive topics. If you have any doubts regarding whether a matter is appropriate for discussion, please consult with your antitrust counsel.</a:t>
            </a:r>
          </a:p>
          <a:p>
            <a:pPr marL="0" indent="0">
              <a:buNone/>
            </a:pPr>
            <a:endParaRPr lang="en-US" sz="2800" dirty="0"/>
          </a:p>
        </p:txBody>
      </p:sp>
    </p:spTree>
    <p:extLst>
      <p:ext uri="{BB962C8B-B14F-4D97-AF65-F5344CB8AC3E}">
        <p14:creationId xmlns:p14="http://schemas.microsoft.com/office/powerpoint/2010/main" val="4647204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ildplatzhalter 1">
            <a:extLst>
              <a:ext uri="{FF2B5EF4-FFF2-40B4-BE49-F238E27FC236}">
                <a16:creationId xmlns:a16="http://schemas.microsoft.com/office/drawing/2014/main" id="{60710AC4-9529-46AB-BCDF-8B7BEC68D309}"/>
              </a:ext>
            </a:extLst>
          </p:cNvPr>
          <p:cNvSpPr>
            <a:spLocks noGrp="1"/>
          </p:cNvSpPr>
          <p:nvPr>
            <p:ph type="pic" sz="quarter" idx="10"/>
          </p:nvPr>
        </p:nvSpPr>
        <p:spPr/>
      </p:sp>
      <p:sp>
        <p:nvSpPr>
          <p:cNvPr id="11" name="Titel 2">
            <a:extLst>
              <a:ext uri="{FF2B5EF4-FFF2-40B4-BE49-F238E27FC236}">
                <a16:creationId xmlns:a16="http://schemas.microsoft.com/office/drawing/2014/main" id="{B251C8B1-D736-4A4F-A7AC-062466B867CB}"/>
              </a:ext>
            </a:extLst>
          </p:cNvPr>
          <p:cNvSpPr txBox="1">
            <a:spLocks/>
          </p:cNvSpPr>
          <p:nvPr/>
        </p:nvSpPr>
        <p:spPr>
          <a:xfrm>
            <a:off x="-9525" y="1782115"/>
            <a:ext cx="12201525" cy="692291"/>
          </a:xfrm>
          <a:prstGeom prst="rect">
            <a:avLst/>
          </a:prstGeom>
        </p:spPr>
        <p:txBody>
          <a:bodyPr vert="horz" lIns="471600" tIns="35996" rIns="471600" bIns="0" rtlCol="0" anchor="b" anchorCtr="0">
            <a:noAutofit/>
          </a:bodyPr>
          <a:lstStyle>
            <a:lvl1pPr algn="l" defTabSz="914400" rtl="0" eaLnBrk="1" latinLnBrk="0" hangingPunct="1">
              <a:lnSpc>
                <a:spcPct val="90000"/>
              </a:lnSpc>
              <a:spcBef>
                <a:spcPct val="0"/>
              </a:spcBef>
              <a:spcAft>
                <a:spcPts val="600"/>
              </a:spcAft>
              <a:buNone/>
              <a:defRPr sz="7200" b="0" i="0" kern="1200" cap="all" baseline="0">
                <a:solidFill>
                  <a:schemeClr val="bg1"/>
                </a:solidFill>
                <a:latin typeface="BMW Group Global Regular" pitchFamily="2" charset="-128"/>
                <a:ea typeface="+mj-ea"/>
                <a:cs typeface="BMW Group Global Regular" pitchFamily="2" charset="-128"/>
              </a:defRPr>
            </a:lvl1pPr>
          </a:lstStyle>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4000" b="0" i="0" u="none" strike="noStrike" kern="1200" cap="all" spc="0" normalizeH="0" baseline="0" noProof="0" dirty="0">
                <a:ln>
                  <a:noFill/>
                </a:ln>
                <a:solidFill>
                  <a:srgbClr val="FFFFFF"/>
                </a:solidFill>
                <a:effectLst/>
                <a:uLnTx/>
                <a:uFillTx/>
                <a:ea typeface="+mj-ea"/>
              </a:rPr>
              <a:t>BMW</a:t>
            </a:r>
            <a:r>
              <a:rPr kumimoji="0" lang="en-GB" sz="4000" b="0" i="0" u="none" strike="noStrike" kern="1200" cap="all" spc="0" normalizeH="0" baseline="0" noProof="0" dirty="0">
                <a:ln>
                  <a:noFill/>
                </a:ln>
                <a:solidFill>
                  <a:srgbClr val="FFFFFF"/>
                </a:solidFill>
                <a:effectLst/>
                <a:uLnTx/>
                <a:uFillTx/>
                <a:ea typeface="+mj-ea"/>
              </a:rPr>
              <a:t> STARTUP GARAGE</a:t>
            </a:r>
          </a:p>
        </p:txBody>
      </p:sp>
      <p:sp>
        <p:nvSpPr>
          <p:cNvPr id="12" name="Untertitel 6">
            <a:extLst>
              <a:ext uri="{FF2B5EF4-FFF2-40B4-BE49-F238E27FC236}">
                <a16:creationId xmlns:a16="http://schemas.microsoft.com/office/drawing/2014/main" id="{0C92E159-F82A-4A01-80F6-821B910B3A0F}"/>
              </a:ext>
            </a:extLst>
          </p:cNvPr>
          <p:cNvSpPr txBox="1">
            <a:spLocks/>
          </p:cNvSpPr>
          <p:nvPr/>
        </p:nvSpPr>
        <p:spPr>
          <a:xfrm>
            <a:off x="-9525" y="2595415"/>
            <a:ext cx="12201525" cy="2666649"/>
          </a:xfrm>
          <a:prstGeom prst="rect">
            <a:avLst/>
          </a:prstGeom>
        </p:spPr>
        <p:txBody>
          <a:bodyPr vert="horz" lIns="471600" tIns="35996" rIns="471600" bIns="0" rtlCol="0">
            <a:noAutofit/>
          </a:bodyPr>
          <a:lstStyle>
            <a:lvl1pPr marL="0" indent="0" algn="l" defTabSz="914400" rtl="0" eaLnBrk="1" latinLnBrk="0" hangingPunct="1">
              <a:lnSpc>
                <a:spcPct val="93000"/>
              </a:lnSpc>
              <a:spcBef>
                <a:spcPts val="0"/>
              </a:spcBef>
              <a:spcAft>
                <a:spcPts val="600"/>
              </a:spcAft>
              <a:buClr>
                <a:schemeClr val="accent2"/>
              </a:buClr>
              <a:buFont typeface="Wingdings" panose="05000000000000000000" pitchFamily="2" charset="2"/>
              <a:buNone/>
              <a:defRPr sz="4000" b="1" i="0" kern="1200" cap="all" baseline="0">
                <a:solidFill>
                  <a:schemeClr val="bg1"/>
                </a:solidFill>
                <a:latin typeface="+mj-lt"/>
                <a:ea typeface="+mn-ea"/>
                <a:cs typeface="BMW Group Global Light" pitchFamily="2" charset="-128"/>
              </a:defRPr>
            </a:lvl1pPr>
            <a:lvl2pPr marL="457200" indent="0" algn="l" defTabSz="914400" rtl="0" eaLnBrk="1" latinLnBrk="0" hangingPunct="1">
              <a:lnSpc>
                <a:spcPct val="93000"/>
              </a:lnSpc>
              <a:spcBef>
                <a:spcPts val="20"/>
              </a:spcBef>
              <a:spcAft>
                <a:spcPts val="600"/>
              </a:spcAft>
              <a:buClr>
                <a:schemeClr val="accent2"/>
              </a:buClr>
              <a:buFont typeface="BMW Group Condensed" panose="020B0606020202020204" pitchFamily="34" charset="0"/>
              <a:buNone/>
              <a:defRPr lang="de-DE" sz="2000" b="0" i="0" kern="1200">
                <a:solidFill>
                  <a:schemeClr val="tx1">
                    <a:tint val="75000"/>
                  </a:schemeClr>
                </a:solidFill>
                <a:latin typeface="+mn-lt"/>
                <a:ea typeface="+mn-ea"/>
                <a:cs typeface="BMW Group Global Light" pitchFamily="2" charset="-128"/>
              </a:defRPr>
            </a:lvl2pPr>
            <a:lvl3pPr marL="914400" indent="0" algn="l" defTabSz="914400" rtl="0" eaLnBrk="1" latinLnBrk="0" hangingPunct="1">
              <a:lnSpc>
                <a:spcPct val="93000"/>
              </a:lnSpc>
              <a:spcBef>
                <a:spcPts val="20"/>
              </a:spcBef>
              <a:spcAft>
                <a:spcPts val="600"/>
              </a:spcAft>
              <a:buClr>
                <a:schemeClr val="accent2"/>
              </a:buClr>
              <a:buFont typeface="BMW Group Condensed" panose="020B0606020202020204" pitchFamily="34" charset="0"/>
              <a:buNone/>
              <a:defRPr lang="de-DE" sz="1800" b="0" i="0" kern="1200">
                <a:solidFill>
                  <a:schemeClr val="tx1">
                    <a:tint val="75000"/>
                  </a:schemeClr>
                </a:solidFill>
                <a:latin typeface="+mn-lt"/>
                <a:ea typeface="+mn-ea"/>
                <a:cs typeface="BMW Group Global Light" pitchFamily="2" charset="-128"/>
              </a:defRPr>
            </a:lvl3pPr>
            <a:lvl4pPr marL="1371600" indent="0" algn="l" defTabSz="914400" rtl="0" eaLnBrk="1" latinLnBrk="0" hangingPunct="1">
              <a:lnSpc>
                <a:spcPct val="93000"/>
              </a:lnSpc>
              <a:spcBef>
                <a:spcPts val="20"/>
              </a:spcBef>
              <a:spcAft>
                <a:spcPts val="600"/>
              </a:spcAft>
              <a:buClr>
                <a:schemeClr val="accent2"/>
              </a:buClr>
              <a:buFont typeface="BMW Group Condensed" panose="020B0606020202020204" pitchFamily="34" charset="0"/>
              <a:buNone/>
              <a:defRPr lang="de-DE" sz="1600" b="0" i="0" kern="1200">
                <a:solidFill>
                  <a:schemeClr val="tx1">
                    <a:tint val="75000"/>
                  </a:schemeClr>
                </a:solidFill>
                <a:latin typeface="+mn-lt"/>
                <a:ea typeface="+mn-ea"/>
                <a:cs typeface="BMW Group Global Light" pitchFamily="2" charset="-128"/>
              </a:defRPr>
            </a:lvl4pPr>
            <a:lvl5pPr marL="1828800" indent="0" algn="l" defTabSz="914400" rtl="0" eaLnBrk="1" latinLnBrk="0" hangingPunct="1">
              <a:lnSpc>
                <a:spcPct val="93000"/>
              </a:lnSpc>
              <a:spcBef>
                <a:spcPts val="20"/>
              </a:spcBef>
              <a:spcAft>
                <a:spcPts val="600"/>
              </a:spcAft>
              <a:buClr>
                <a:schemeClr val="accent2"/>
              </a:buClr>
              <a:buFont typeface="BMW Group Condensed" panose="020B0606020202020204" pitchFamily="34" charset="0"/>
              <a:buNone/>
              <a:defRPr lang="de-DE" sz="1600" b="0" i="0" kern="1200">
                <a:solidFill>
                  <a:schemeClr val="tx1">
                    <a:tint val="75000"/>
                  </a:schemeClr>
                </a:solidFill>
                <a:latin typeface="+mn-lt"/>
                <a:ea typeface="+mn-ea"/>
                <a:cs typeface="BMW Group Global Light" pitchFamily="2" charset="-128"/>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93000"/>
              </a:lnSpc>
              <a:spcBef>
                <a:spcPts val="0"/>
              </a:spcBef>
              <a:spcAft>
                <a:spcPts val="600"/>
              </a:spcAft>
              <a:buClr>
                <a:srgbClr val="92A2BD"/>
              </a:buClr>
              <a:buSzTx/>
              <a:buFont typeface="Wingdings" panose="05000000000000000000" pitchFamily="2" charset="2"/>
              <a:buNone/>
              <a:tabLst/>
              <a:defRPr/>
            </a:pPr>
            <a:r>
              <a:rPr kumimoji="0" lang="en-US" sz="2000" b="0" i="0" u="none" strike="noStrike" kern="1200" cap="all" spc="0" normalizeH="0" baseline="0" noProof="0" dirty="0">
                <a:ln>
                  <a:noFill/>
                </a:ln>
                <a:solidFill>
                  <a:srgbClr val="FFFFFF"/>
                </a:solidFill>
                <a:effectLst/>
                <a:uLnTx/>
                <a:uFillTx/>
                <a:latin typeface="BMW Group Condensed"/>
                <a:ea typeface="+mn-ea"/>
              </a:rPr>
              <a:t>The Venture Client Unit for Startup Enabled Innovations.</a:t>
            </a:r>
          </a:p>
          <a:p>
            <a:pPr marL="0" marR="0" lvl="0" indent="0" algn="l" defTabSz="914400" rtl="0" eaLnBrk="1" fontAlgn="auto" latinLnBrk="0" hangingPunct="1">
              <a:lnSpc>
                <a:spcPct val="93000"/>
              </a:lnSpc>
              <a:spcBef>
                <a:spcPts val="0"/>
              </a:spcBef>
              <a:spcAft>
                <a:spcPts val="600"/>
              </a:spcAft>
              <a:buClr>
                <a:srgbClr val="92A2BD"/>
              </a:buClr>
              <a:buSzTx/>
              <a:buFont typeface="Wingdings" panose="05000000000000000000" pitchFamily="2" charset="2"/>
              <a:buNone/>
              <a:tabLst/>
              <a:defRPr/>
            </a:pPr>
            <a:endParaRPr kumimoji="0" lang="de-DE" sz="2000" b="0" i="0" u="none" strike="noStrike" kern="1200" cap="all" spc="0" normalizeH="0" baseline="0" noProof="0" dirty="0">
              <a:ln>
                <a:noFill/>
              </a:ln>
              <a:solidFill>
                <a:srgbClr val="FFFFFF"/>
              </a:solidFill>
              <a:effectLst/>
              <a:uLnTx/>
              <a:uFillTx/>
              <a:latin typeface="BMW Group Condensed"/>
              <a:ea typeface="+mn-ea"/>
            </a:endParaRPr>
          </a:p>
        </p:txBody>
      </p:sp>
    </p:spTree>
    <p:extLst>
      <p:ext uri="{BB962C8B-B14F-4D97-AF65-F5344CB8AC3E}">
        <p14:creationId xmlns:p14="http://schemas.microsoft.com/office/powerpoint/2010/main" val="36578276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1"/>
          </p:nvPr>
        </p:nvSpPr>
        <p:spPr/>
        <p:txBody>
          <a:bodyPr/>
          <a:lstStyle/>
          <a:p>
            <a:pPr marL="0" marR="0" lvl="0" indent="0" algn="r" defTabSz="839785" rtl="0" eaLnBrk="1" fontAlgn="auto" latinLnBrk="0" hangingPunct="1">
              <a:lnSpc>
                <a:spcPct val="100000"/>
              </a:lnSpc>
              <a:spcBef>
                <a:spcPts val="0"/>
              </a:spcBef>
              <a:spcAft>
                <a:spcPts val="0"/>
              </a:spcAft>
              <a:buClrTx/>
              <a:buSzTx/>
              <a:buFontTx/>
              <a:buNone/>
              <a:tabLst/>
              <a:defRPr/>
            </a:pPr>
            <a:r>
              <a:rPr kumimoji="0" lang="de-DE" sz="753" b="0" i="0" u="none" strike="noStrike" kern="1200" cap="none" spc="0" normalizeH="0" baseline="0" noProof="0">
                <a:ln>
                  <a:noFill/>
                </a:ln>
                <a:solidFill>
                  <a:prstClr val="white"/>
                </a:solidFill>
                <a:effectLst/>
                <a:uLnTx/>
                <a:uFillTx/>
                <a:ea typeface="BMW Group Global Light" pitchFamily="2" charset="-128"/>
              </a:rPr>
              <a:t>Page </a:t>
            </a:r>
            <a:fld id="{AA807A42-CF27-4B84-8583-18EBE418342E}" type="slidenum">
              <a:rPr kumimoji="0" lang="de-DE" sz="753" b="0" i="0" u="none" strike="noStrike" kern="1200" cap="none" spc="0" normalizeH="0" baseline="0" noProof="0">
                <a:ln>
                  <a:noFill/>
                </a:ln>
                <a:solidFill>
                  <a:prstClr val="white"/>
                </a:solidFill>
                <a:effectLst/>
                <a:uLnTx/>
                <a:uFillTx/>
                <a:ea typeface="BMW Group Global Light" pitchFamily="2" charset="-128"/>
              </a:rPr>
              <a:pPr marL="0" marR="0" lvl="0" indent="0" algn="r" defTabSz="839785" rtl="0" eaLnBrk="1" fontAlgn="auto" latinLnBrk="0" hangingPunct="1">
                <a:lnSpc>
                  <a:spcPct val="100000"/>
                </a:lnSpc>
                <a:spcBef>
                  <a:spcPts val="0"/>
                </a:spcBef>
                <a:spcAft>
                  <a:spcPts val="0"/>
                </a:spcAft>
                <a:buClrTx/>
                <a:buSzTx/>
                <a:buFontTx/>
                <a:buNone/>
                <a:tabLst/>
                <a:defRPr/>
              </a:pPr>
              <a:t>8</a:t>
            </a:fld>
            <a:endParaRPr kumimoji="0" lang="de-DE" sz="753" b="0" i="0" u="none" strike="noStrike" kern="1200" cap="none" spc="0" normalizeH="0" baseline="0" noProof="0" dirty="0">
              <a:ln>
                <a:noFill/>
              </a:ln>
              <a:solidFill>
                <a:prstClr val="white"/>
              </a:solidFill>
              <a:effectLst/>
              <a:uLnTx/>
              <a:uFillTx/>
              <a:ea typeface="BMW Group Global Light" pitchFamily="2" charset="-128"/>
            </a:endParaRPr>
          </a:p>
        </p:txBody>
      </p:sp>
      <p:sp>
        <p:nvSpPr>
          <p:cNvPr id="4" name="Titel 3"/>
          <p:cNvSpPr>
            <a:spLocks noGrp="1"/>
          </p:cNvSpPr>
          <p:nvPr>
            <p:ph type="title"/>
          </p:nvPr>
        </p:nvSpPr>
        <p:spPr>
          <a:xfrm>
            <a:off x="817934" y="347185"/>
            <a:ext cx="9768222" cy="701474"/>
          </a:xfrm>
        </p:spPr>
        <p:txBody>
          <a:bodyPr vert="horz" wrap="square" lIns="0" tIns="0" rIns="0" bIns="0" rtlCol="0" anchor="t" anchorCtr="0">
            <a:noAutofit/>
          </a:bodyPr>
          <a:lstStyle/>
          <a:p>
            <a:r>
              <a:rPr lang="de-DE" sz="2388" dirty="0" err="1">
                <a:solidFill>
                  <a:srgbClr val="FFFFFF"/>
                </a:solidFill>
                <a:latin typeface="+mj-lt"/>
              </a:rPr>
              <a:t>Our</a:t>
            </a:r>
            <a:r>
              <a:rPr lang="de-DE" sz="2388" dirty="0">
                <a:solidFill>
                  <a:srgbClr val="FFFFFF"/>
                </a:solidFill>
                <a:latin typeface="+mj-lt"/>
              </a:rPr>
              <a:t> Business Model: </a:t>
            </a:r>
            <a:r>
              <a:rPr lang="de-DE" sz="2400" dirty="0"/>
              <a:t>MATCHMAKING New (Technology-) Solutions and </a:t>
            </a:r>
            <a:r>
              <a:rPr lang="de-DE" sz="2400" dirty="0" err="1"/>
              <a:t>beyond</a:t>
            </a:r>
            <a:r>
              <a:rPr lang="de-DE" sz="2400" dirty="0"/>
              <a:t>.</a:t>
            </a:r>
            <a:br>
              <a:rPr lang="de-DE" sz="2400" b="0" dirty="0"/>
            </a:br>
            <a:r>
              <a:rPr lang="de-DE" sz="2388" dirty="0">
                <a:solidFill>
                  <a:srgbClr val="FFFFFF"/>
                </a:solidFill>
                <a:latin typeface="+mj-lt"/>
              </a:rPr>
              <a:t> </a:t>
            </a:r>
          </a:p>
        </p:txBody>
      </p:sp>
      <p:pic>
        <p:nvPicPr>
          <p:cNvPr id="6" name="Grafik 5"/>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2026993" y="3833457"/>
            <a:ext cx="725410" cy="663088"/>
          </a:xfrm>
          <a:prstGeom prst="rect">
            <a:avLst/>
          </a:prstGeom>
        </p:spPr>
      </p:pic>
      <p:cxnSp>
        <p:nvCxnSpPr>
          <p:cNvPr id="9" name="Gerader Verbinder 8"/>
          <p:cNvCxnSpPr>
            <a:cxnSpLocks/>
            <a:stCxn id="8" idx="3"/>
          </p:cNvCxnSpPr>
          <p:nvPr/>
        </p:nvCxnSpPr>
        <p:spPr>
          <a:xfrm flipV="1">
            <a:off x="5569571" y="3317461"/>
            <a:ext cx="3622730" cy="54268"/>
          </a:xfrm>
          <a:prstGeom prst="line">
            <a:avLst/>
          </a:prstGeom>
          <a:ln w="57150">
            <a:solidFill>
              <a:srgbClr val="0099CC"/>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 name="Gerader Verbinder 9"/>
          <p:cNvCxnSpPr>
            <a:cxnSpLocks/>
          </p:cNvCxnSpPr>
          <p:nvPr/>
        </p:nvCxnSpPr>
        <p:spPr>
          <a:xfrm flipV="1">
            <a:off x="5569571" y="4194067"/>
            <a:ext cx="3622730" cy="4004"/>
          </a:xfrm>
          <a:prstGeom prst="line">
            <a:avLst/>
          </a:prstGeom>
          <a:ln w="57150">
            <a:solidFill>
              <a:srgbClr val="0099CC"/>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2" name="Gerader Verbinder 11"/>
          <p:cNvCxnSpPr>
            <a:cxnSpLocks/>
          </p:cNvCxnSpPr>
          <p:nvPr/>
        </p:nvCxnSpPr>
        <p:spPr>
          <a:xfrm>
            <a:off x="5594247" y="2504449"/>
            <a:ext cx="3598053" cy="0"/>
          </a:xfrm>
          <a:prstGeom prst="line">
            <a:avLst/>
          </a:prstGeom>
          <a:ln w="57150">
            <a:solidFill>
              <a:srgbClr val="0099CC"/>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pic>
        <p:nvPicPr>
          <p:cNvPr id="13" name="Grafik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22209" y="3067647"/>
            <a:ext cx="2053094" cy="568951"/>
          </a:xfrm>
          <a:prstGeom prst="rect">
            <a:avLst/>
          </a:prstGeom>
          <a:ln w="19050">
            <a:noFill/>
          </a:ln>
        </p:spPr>
      </p:pic>
      <p:cxnSp>
        <p:nvCxnSpPr>
          <p:cNvPr id="30" name="Gerader Verbinder 29"/>
          <p:cNvCxnSpPr>
            <a:cxnSpLocks/>
          </p:cNvCxnSpPr>
          <p:nvPr/>
        </p:nvCxnSpPr>
        <p:spPr>
          <a:xfrm flipV="1">
            <a:off x="5569571" y="5044191"/>
            <a:ext cx="3622730" cy="4004"/>
          </a:xfrm>
          <a:prstGeom prst="line">
            <a:avLst/>
          </a:prstGeom>
          <a:ln w="57150">
            <a:solidFill>
              <a:srgbClr val="0099CC"/>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8" name="Gruppieren 27">
            <a:extLst>
              <a:ext uri="{FF2B5EF4-FFF2-40B4-BE49-F238E27FC236}">
                <a16:creationId xmlns:a16="http://schemas.microsoft.com/office/drawing/2014/main" id="{6BED7947-31C2-4001-9B11-54DD3AE8A02F}"/>
              </a:ext>
            </a:extLst>
          </p:cNvPr>
          <p:cNvGrpSpPr/>
          <p:nvPr/>
        </p:nvGrpSpPr>
        <p:grpSpPr>
          <a:xfrm>
            <a:off x="3296817" y="2261540"/>
            <a:ext cx="2408394" cy="513837"/>
            <a:chOff x="1411423" y="3318293"/>
            <a:chExt cx="2622474" cy="559512"/>
          </a:xfrm>
        </p:grpSpPr>
        <p:sp>
          <p:nvSpPr>
            <p:cNvPr id="11" name="Rechteck 10"/>
            <p:cNvSpPr/>
            <p:nvPr/>
          </p:nvSpPr>
          <p:spPr>
            <a:xfrm>
              <a:off x="1411423" y="3318293"/>
              <a:ext cx="2474777" cy="553500"/>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839785" rtl="0" eaLnBrk="1" fontAlgn="auto" latinLnBrk="0" hangingPunct="1">
                <a:lnSpc>
                  <a:spcPct val="100000"/>
                </a:lnSpc>
                <a:spcBef>
                  <a:spcPts val="0"/>
                </a:spcBef>
                <a:spcAft>
                  <a:spcPts val="0"/>
                </a:spcAft>
                <a:buClrTx/>
                <a:buSzTx/>
                <a:buFontTx/>
                <a:buNone/>
                <a:tabLst/>
                <a:defRPr/>
              </a:pPr>
              <a:endParaRPr kumimoji="0" lang="de-DE" sz="1694" b="0" i="0" u="none" strike="noStrike" kern="1200" cap="none" spc="0" normalizeH="0" baseline="0" noProof="0" dirty="0" err="1">
                <a:ln>
                  <a:noFill/>
                </a:ln>
                <a:solidFill>
                  <a:srgbClr val="666666"/>
                </a:solidFill>
                <a:effectLst/>
                <a:uLnTx/>
                <a:uFillTx/>
                <a:latin typeface="BMW Group Condensed"/>
                <a:ea typeface="+mn-ea"/>
                <a:cs typeface="+mn-cs"/>
              </a:endParaRPr>
            </a:p>
          </p:txBody>
        </p:sp>
        <p:sp>
          <p:nvSpPr>
            <p:cNvPr id="15" name="Textfeld 14"/>
            <p:cNvSpPr txBox="1"/>
            <p:nvPr/>
          </p:nvSpPr>
          <p:spPr>
            <a:xfrm>
              <a:off x="2112318" y="3335585"/>
              <a:ext cx="1921579" cy="542220"/>
            </a:xfrm>
            <a:prstGeom prst="rect">
              <a:avLst/>
            </a:prstGeom>
            <a:noFill/>
          </p:spPr>
          <p:txBody>
            <a:bodyPr vert="horz" wrap="square" rtlCol="0">
              <a:spAutoFit/>
            </a:bodyPr>
            <a:lstStyle/>
            <a:p>
              <a:pPr marL="0" marR="0" lvl="0" indent="0" algn="l" defTabSz="839785" rtl="0" eaLnBrk="1" fontAlgn="auto" latinLnBrk="0" hangingPunct="1">
                <a:lnSpc>
                  <a:spcPct val="100000"/>
                </a:lnSpc>
                <a:spcBef>
                  <a:spcPts val="0"/>
                </a:spcBef>
                <a:spcAft>
                  <a:spcPts val="0"/>
                </a:spcAft>
                <a:buClrTx/>
                <a:buSzTx/>
                <a:buFontTx/>
                <a:buNone/>
                <a:tabLst/>
                <a:defRPr/>
              </a:pPr>
              <a:r>
                <a:rPr kumimoji="0" lang="de-DE" sz="1318" b="0" i="0" u="none" strike="noStrike" kern="1200" cap="none" spc="0" normalizeH="0" baseline="0" noProof="0" dirty="0">
                  <a:ln>
                    <a:noFill/>
                  </a:ln>
                  <a:solidFill>
                    <a:srgbClr val="FFFFFF"/>
                  </a:solidFill>
                  <a:effectLst/>
                  <a:uLnTx/>
                  <a:uFillTx/>
                  <a:latin typeface="BMW Group Condensed"/>
                  <a:ea typeface="+mn-ea"/>
                  <a:cs typeface="+mn-cs"/>
                </a:rPr>
                <a:t>CROSS INDUSTRY TECHNOLOGIES</a:t>
              </a:r>
            </a:p>
          </p:txBody>
        </p:sp>
        <p:sp>
          <p:nvSpPr>
            <p:cNvPr id="39" name="Rechteck 38"/>
            <p:cNvSpPr/>
            <p:nvPr/>
          </p:nvSpPr>
          <p:spPr>
            <a:xfrm>
              <a:off x="1555826" y="3367685"/>
              <a:ext cx="474537" cy="4817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839785" rtl="0" eaLnBrk="1" fontAlgn="auto" latinLnBrk="0" hangingPunct="1">
                <a:lnSpc>
                  <a:spcPct val="100000"/>
                </a:lnSpc>
                <a:spcBef>
                  <a:spcPts val="0"/>
                </a:spcBef>
                <a:spcAft>
                  <a:spcPts val="0"/>
                </a:spcAft>
                <a:buClrTx/>
                <a:buSzTx/>
                <a:buFontTx/>
                <a:buNone/>
                <a:tabLst/>
                <a:defRPr/>
              </a:pPr>
              <a:endParaRPr kumimoji="0" lang="de-DE" sz="1694" b="0" i="0" u="none" strike="noStrike" kern="1200" cap="none" spc="0" normalizeH="0" baseline="0" noProof="0" dirty="0">
                <a:ln>
                  <a:noFill/>
                </a:ln>
                <a:solidFill>
                  <a:srgbClr val="000000"/>
                </a:solidFill>
                <a:effectLst/>
                <a:uLnTx/>
                <a:uFillTx/>
                <a:latin typeface="BMW Group Condensed"/>
                <a:ea typeface="+mn-ea"/>
                <a:cs typeface="+mn-cs"/>
              </a:endParaRPr>
            </a:p>
          </p:txBody>
        </p:sp>
        <p:pic>
          <p:nvPicPr>
            <p:cNvPr id="42" name="Grafik 4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581326" y="3371624"/>
              <a:ext cx="442031" cy="442031"/>
            </a:xfrm>
            <a:prstGeom prst="rect">
              <a:avLst/>
            </a:prstGeom>
          </p:spPr>
        </p:pic>
      </p:grpSp>
      <p:grpSp>
        <p:nvGrpSpPr>
          <p:cNvPr id="29" name="Gruppieren 28">
            <a:extLst>
              <a:ext uri="{FF2B5EF4-FFF2-40B4-BE49-F238E27FC236}">
                <a16:creationId xmlns:a16="http://schemas.microsoft.com/office/drawing/2014/main" id="{F5A94B43-5D8E-4E82-A482-F2EE14621EC7}"/>
              </a:ext>
            </a:extLst>
          </p:cNvPr>
          <p:cNvGrpSpPr/>
          <p:nvPr/>
        </p:nvGrpSpPr>
        <p:grpSpPr>
          <a:xfrm>
            <a:off x="3296817" y="3117571"/>
            <a:ext cx="2272754" cy="508316"/>
            <a:chOff x="1411423" y="4250414"/>
            <a:chExt cx="2474777" cy="553500"/>
          </a:xfrm>
        </p:grpSpPr>
        <p:sp>
          <p:nvSpPr>
            <p:cNvPr id="8" name="Rechteck 7"/>
            <p:cNvSpPr/>
            <p:nvPr/>
          </p:nvSpPr>
          <p:spPr>
            <a:xfrm>
              <a:off x="1411423" y="4250414"/>
              <a:ext cx="2474777" cy="553500"/>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839785" rtl="0" eaLnBrk="1" fontAlgn="auto" latinLnBrk="0" hangingPunct="1">
                <a:lnSpc>
                  <a:spcPct val="100000"/>
                </a:lnSpc>
                <a:spcBef>
                  <a:spcPts val="0"/>
                </a:spcBef>
                <a:spcAft>
                  <a:spcPts val="0"/>
                </a:spcAft>
                <a:buClrTx/>
                <a:buSzTx/>
                <a:buFontTx/>
                <a:buNone/>
                <a:tabLst/>
                <a:defRPr/>
              </a:pPr>
              <a:endParaRPr kumimoji="0" lang="de-DE" sz="1694" b="0" i="0" u="none" strike="noStrike" kern="1200" cap="none" spc="0" normalizeH="0" baseline="0" noProof="0" dirty="0" err="1">
                <a:ln>
                  <a:noFill/>
                </a:ln>
                <a:solidFill>
                  <a:srgbClr val="666666"/>
                </a:solidFill>
                <a:effectLst/>
                <a:uLnTx/>
                <a:uFillTx/>
                <a:latin typeface="BMW Group Condensed"/>
                <a:ea typeface="+mn-ea"/>
                <a:cs typeface="+mn-cs"/>
              </a:endParaRPr>
            </a:p>
          </p:txBody>
        </p:sp>
        <p:sp>
          <p:nvSpPr>
            <p:cNvPr id="14" name="Textfeld 13"/>
            <p:cNvSpPr txBox="1"/>
            <p:nvPr/>
          </p:nvSpPr>
          <p:spPr>
            <a:xfrm>
              <a:off x="2109491" y="4375609"/>
              <a:ext cx="986623" cy="321380"/>
            </a:xfrm>
            <a:prstGeom prst="rect">
              <a:avLst/>
            </a:prstGeom>
            <a:noFill/>
          </p:spPr>
          <p:txBody>
            <a:bodyPr vert="horz" wrap="none" rtlCol="0">
              <a:spAutoFit/>
            </a:bodyPr>
            <a:lstStyle/>
            <a:p>
              <a:pPr marL="0" marR="0" lvl="0" indent="0" algn="l" defTabSz="839785" rtl="0" eaLnBrk="1" fontAlgn="auto" latinLnBrk="0" hangingPunct="1">
                <a:lnSpc>
                  <a:spcPct val="100000"/>
                </a:lnSpc>
                <a:spcBef>
                  <a:spcPts val="0"/>
                </a:spcBef>
                <a:spcAft>
                  <a:spcPts val="0"/>
                </a:spcAft>
                <a:buClrTx/>
                <a:buSzTx/>
                <a:buFontTx/>
                <a:buNone/>
                <a:tabLst/>
                <a:defRPr/>
              </a:pPr>
              <a:r>
                <a:rPr kumimoji="0" lang="de-DE" sz="1318" b="0" i="0" u="none" strike="noStrike" kern="1200" cap="none" spc="0" normalizeH="0" baseline="0" noProof="0" dirty="0">
                  <a:ln>
                    <a:noFill/>
                  </a:ln>
                  <a:solidFill>
                    <a:srgbClr val="FFFFFF"/>
                  </a:solidFill>
                  <a:effectLst/>
                  <a:uLnTx/>
                  <a:uFillTx/>
                  <a:latin typeface="BMW Group Condensed"/>
                  <a:ea typeface="+mn-ea"/>
                  <a:cs typeface="+mn-cs"/>
                </a:rPr>
                <a:t>STARTUPS</a:t>
              </a:r>
            </a:p>
          </p:txBody>
        </p:sp>
        <p:sp>
          <p:nvSpPr>
            <p:cNvPr id="38" name="Rechteck 37"/>
            <p:cNvSpPr/>
            <p:nvPr/>
          </p:nvSpPr>
          <p:spPr>
            <a:xfrm>
              <a:off x="1564061" y="4291578"/>
              <a:ext cx="474537" cy="4817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839785" rtl="0" eaLnBrk="1" fontAlgn="auto" latinLnBrk="0" hangingPunct="1">
                <a:lnSpc>
                  <a:spcPct val="100000"/>
                </a:lnSpc>
                <a:spcBef>
                  <a:spcPts val="0"/>
                </a:spcBef>
                <a:spcAft>
                  <a:spcPts val="0"/>
                </a:spcAft>
                <a:buClrTx/>
                <a:buSzTx/>
                <a:buFontTx/>
                <a:buNone/>
                <a:tabLst/>
                <a:defRPr/>
              </a:pPr>
              <a:endParaRPr kumimoji="0" lang="de-DE" sz="1694" b="0" i="0" u="none" strike="noStrike" kern="1200" cap="none" spc="0" normalizeH="0" baseline="0" noProof="0" dirty="0">
                <a:ln>
                  <a:noFill/>
                </a:ln>
                <a:solidFill>
                  <a:srgbClr val="000000"/>
                </a:solidFill>
                <a:effectLst/>
                <a:uLnTx/>
                <a:uFillTx/>
                <a:latin typeface="BMW Group Condensed"/>
                <a:ea typeface="+mn-ea"/>
                <a:cs typeface="+mn-cs"/>
              </a:endParaRPr>
            </a:p>
          </p:txBody>
        </p:sp>
        <p:pic>
          <p:nvPicPr>
            <p:cNvPr id="43" name="Grafik 4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571471" y="4298548"/>
              <a:ext cx="460678" cy="460678"/>
            </a:xfrm>
            <a:prstGeom prst="rect">
              <a:avLst/>
            </a:prstGeom>
          </p:spPr>
        </p:pic>
      </p:grpSp>
      <p:grpSp>
        <p:nvGrpSpPr>
          <p:cNvPr id="33" name="Gruppieren 32">
            <a:extLst>
              <a:ext uri="{FF2B5EF4-FFF2-40B4-BE49-F238E27FC236}">
                <a16:creationId xmlns:a16="http://schemas.microsoft.com/office/drawing/2014/main" id="{E1753947-6EC5-49CF-BB6D-6CB981DB6FCB}"/>
              </a:ext>
            </a:extLst>
          </p:cNvPr>
          <p:cNvGrpSpPr/>
          <p:nvPr/>
        </p:nvGrpSpPr>
        <p:grpSpPr>
          <a:xfrm>
            <a:off x="3303134" y="3937123"/>
            <a:ext cx="2396958" cy="527806"/>
            <a:chOff x="1411423" y="6058335"/>
            <a:chExt cx="2610021" cy="574723"/>
          </a:xfrm>
        </p:grpSpPr>
        <p:sp>
          <p:nvSpPr>
            <p:cNvPr id="16" name="Rechteck 15"/>
            <p:cNvSpPr/>
            <p:nvPr/>
          </p:nvSpPr>
          <p:spPr>
            <a:xfrm>
              <a:off x="1411423" y="6058335"/>
              <a:ext cx="2474777" cy="553500"/>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839785" rtl="0" eaLnBrk="1" fontAlgn="auto" latinLnBrk="0" hangingPunct="1">
                <a:lnSpc>
                  <a:spcPct val="100000"/>
                </a:lnSpc>
                <a:spcBef>
                  <a:spcPts val="0"/>
                </a:spcBef>
                <a:spcAft>
                  <a:spcPts val="0"/>
                </a:spcAft>
                <a:buClrTx/>
                <a:buSzTx/>
                <a:buFontTx/>
                <a:buNone/>
                <a:tabLst/>
                <a:defRPr/>
              </a:pPr>
              <a:endParaRPr kumimoji="0" lang="de-DE" sz="1694" b="0" i="0" u="none" strike="noStrike" kern="1200" cap="none" spc="0" normalizeH="0" baseline="0" noProof="0" dirty="0" err="1">
                <a:ln>
                  <a:noFill/>
                </a:ln>
                <a:solidFill>
                  <a:srgbClr val="666666"/>
                </a:solidFill>
                <a:effectLst/>
                <a:uLnTx/>
                <a:uFillTx/>
                <a:latin typeface="BMW Group Condensed"/>
                <a:ea typeface="+mn-ea"/>
                <a:cs typeface="+mn-cs"/>
              </a:endParaRPr>
            </a:p>
          </p:txBody>
        </p:sp>
        <p:sp>
          <p:nvSpPr>
            <p:cNvPr id="18" name="Textfeld 17"/>
            <p:cNvSpPr txBox="1"/>
            <p:nvPr/>
          </p:nvSpPr>
          <p:spPr>
            <a:xfrm>
              <a:off x="2120742" y="6090839"/>
              <a:ext cx="1900702" cy="542219"/>
            </a:xfrm>
            <a:prstGeom prst="rect">
              <a:avLst/>
            </a:prstGeom>
            <a:noFill/>
          </p:spPr>
          <p:txBody>
            <a:bodyPr vert="horz" wrap="none" rtlCol="0">
              <a:spAutoFit/>
            </a:bodyPr>
            <a:lstStyle/>
            <a:p>
              <a:pPr marL="0" marR="0" lvl="0" indent="0" algn="l" defTabSz="839785" rtl="0" eaLnBrk="1" fontAlgn="auto" latinLnBrk="0" hangingPunct="1">
                <a:lnSpc>
                  <a:spcPct val="100000"/>
                </a:lnSpc>
                <a:spcBef>
                  <a:spcPts val="0"/>
                </a:spcBef>
                <a:spcAft>
                  <a:spcPts val="0"/>
                </a:spcAft>
                <a:buClrTx/>
                <a:buSzTx/>
                <a:buFontTx/>
                <a:buNone/>
                <a:tabLst/>
                <a:defRPr/>
              </a:pPr>
              <a:r>
                <a:rPr kumimoji="0" lang="de-DE" sz="1318" b="0" i="0" u="none" strike="noStrike" kern="1200" cap="none" spc="0" normalizeH="0" baseline="0" noProof="0" dirty="0">
                  <a:ln>
                    <a:noFill/>
                  </a:ln>
                  <a:solidFill>
                    <a:srgbClr val="FFFFFF"/>
                  </a:solidFill>
                  <a:effectLst/>
                  <a:uLnTx/>
                  <a:uFillTx/>
                  <a:latin typeface="BMW Group Condensed"/>
                  <a:ea typeface="+mn-ea"/>
                  <a:cs typeface="+mn-cs"/>
                </a:rPr>
                <a:t>INNOVATION CROWDS, </a:t>
              </a:r>
            </a:p>
            <a:p>
              <a:pPr marL="0" marR="0" lvl="0" indent="0" algn="l" defTabSz="839785" rtl="0" eaLnBrk="1" fontAlgn="auto" latinLnBrk="0" hangingPunct="1">
                <a:lnSpc>
                  <a:spcPct val="100000"/>
                </a:lnSpc>
                <a:spcBef>
                  <a:spcPts val="0"/>
                </a:spcBef>
                <a:spcAft>
                  <a:spcPts val="0"/>
                </a:spcAft>
                <a:buClrTx/>
                <a:buSzTx/>
                <a:buFontTx/>
                <a:buNone/>
                <a:tabLst/>
                <a:defRPr/>
              </a:pPr>
              <a:r>
                <a:rPr kumimoji="0" lang="de-DE" sz="1318" b="0" i="0" u="none" strike="noStrike" kern="1200" cap="none" spc="0" normalizeH="0" baseline="0" noProof="0" dirty="0">
                  <a:ln>
                    <a:noFill/>
                  </a:ln>
                  <a:solidFill>
                    <a:srgbClr val="FFFFFF"/>
                  </a:solidFill>
                  <a:effectLst/>
                  <a:uLnTx/>
                  <a:uFillTx/>
                  <a:latin typeface="BMW Group Condensed"/>
                  <a:ea typeface="+mn-ea"/>
                  <a:cs typeface="+mn-cs"/>
                </a:rPr>
                <a:t>EXPERTS, …</a:t>
              </a:r>
            </a:p>
          </p:txBody>
        </p:sp>
        <p:sp>
          <p:nvSpPr>
            <p:cNvPr id="40" name="Rechteck 39"/>
            <p:cNvSpPr/>
            <p:nvPr/>
          </p:nvSpPr>
          <p:spPr>
            <a:xfrm>
              <a:off x="1555826" y="6094922"/>
              <a:ext cx="474537" cy="4817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839785" rtl="0" eaLnBrk="1" fontAlgn="auto" latinLnBrk="0" hangingPunct="1">
                <a:lnSpc>
                  <a:spcPct val="100000"/>
                </a:lnSpc>
                <a:spcBef>
                  <a:spcPts val="0"/>
                </a:spcBef>
                <a:spcAft>
                  <a:spcPts val="0"/>
                </a:spcAft>
                <a:buClrTx/>
                <a:buSzTx/>
                <a:buFontTx/>
                <a:buNone/>
                <a:tabLst/>
                <a:defRPr/>
              </a:pPr>
              <a:endParaRPr kumimoji="0" lang="de-DE" sz="1694" b="0" i="0" u="none" strike="noStrike" kern="1200" cap="none" spc="0" normalizeH="0" baseline="0" noProof="0" dirty="0">
                <a:ln>
                  <a:noFill/>
                </a:ln>
                <a:solidFill>
                  <a:srgbClr val="000000"/>
                </a:solidFill>
                <a:effectLst/>
                <a:uLnTx/>
                <a:uFillTx/>
                <a:latin typeface="BMW Group Condensed"/>
                <a:ea typeface="+mn-ea"/>
                <a:cs typeface="+mn-cs"/>
              </a:endParaRPr>
            </a:p>
          </p:txBody>
        </p:sp>
        <p:pic>
          <p:nvPicPr>
            <p:cNvPr id="45" name="Grafik 4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555826" y="6067672"/>
              <a:ext cx="493032" cy="493032"/>
            </a:xfrm>
            <a:prstGeom prst="rect">
              <a:avLst/>
            </a:prstGeom>
          </p:spPr>
        </p:pic>
      </p:grpSp>
      <p:pic>
        <p:nvPicPr>
          <p:cNvPr id="46" name="Grafik 45"/>
          <p:cNvPicPr>
            <a:picLocks noChangeAspect="1"/>
          </p:cNvPicPr>
          <p:nvPr/>
        </p:nvPicPr>
        <p:blipFill>
          <a:blip r:embed="rId8">
            <a:clrChange>
              <a:clrFrom>
                <a:srgbClr val="000000"/>
              </a:clrFrom>
              <a:clrTo>
                <a:srgbClr val="000000">
                  <a:alpha val="0"/>
                </a:srgbClr>
              </a:clrTo>
            </a:clrChange>
          </a:blip>
          <a:stretch>
            <a:fillRect/>
          </a:stretch>
        </p:blipFill>
        <p:spPr>
          <a:xfrm>
            <a:off x="9238587" y="2280482"/>
            <a:ext cx="2040116" cy="1508593"/>
          </a:xfrm>
          <a:prstGeom prst="rect">
            <a:avLst/>
          </a:prstGeom>
        </p:spPr>
      </p:pic>
      <p:sp>
        <p:nvSpPr>
          <p:cNvPr id="50" name="Rechteck 49"/>
          <p:cNvSpPr/>
          <p:nvPr/>
        </p:nvSpPr>
        <p:spPr>
          <a:xfrm>
            <a:off x="9192300" y="2261542"/>
            <a:ext cx="2053093" cy="305506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430390" rtl="0" eaLnBrk="1" fontAlgn="auto" latinLnBrk="0" hangingPunct="1">
              <a:lnSpc>
                <a:spcPct val="100000"/>
              </a:lnSpc>
              <a:spcBef>
                <a:spcPts val="0"/>
              </a:spcBef>
              <a:spcAft>
                <a:spcPts val="0"/>
              </a:spcAft>
              <a:buClrTx/>
              <a:buSzTx/>
              <a:buFontTx/>
              <a:buNone/>
              <a:tabLst/>
              <a:defRPr/>
            </a:pPr>
            <a:endParaRPr kumimoji="0" lang="de-DE" sz="1694" b="0" i="0" u="none" strike="noStrike" kern="1200" cap="none" spc="0" normalizeH="0" baseline="0" noProof="0" dirty="0" err="1">
              <a:ln>
                <a:noFill/>
              </a:ln>
              <a:solidFill>
                <a:srgbClr val="666666"/>
              </a:solidFill>
              <a:effectLst/>
              <a:uLnTx/>
              <a:uFillTx/>
              <a:latin typeface="BMW Group Condensed"/>
              <a:ea typeface="+mn-ea"/>
              <a:cs typeface="+mn-cs"/>
            </a:endParaRPr>
          </a:p>
        </p:txBody>
      </p:sp>
      <p:sp>
        <p:nvSpPr>
          <p:cNvPr id="52" name="Textfeld 51"/>
          <p:cNvSpPr txBox="1"/>
          <p:nvPr/>
        </p:nvSpPr>
        <p:spPr>
          <a:xfrm>
            <a:off x="3395442" y="1871899"/>
            <a:ext cx="2417304" cy="346698"/>
          </a:xfrm>
          <a:prstGeom prst="rect">
            <a:avLst/>
          </a:prstGeom>
          <a:noFill/>
        </p:spPr>
        <p:txBody>
          <a:bodyPr vert="horz" wrap="square" rtlCol="0">
            <a:spAutoFit/>
          </a:bodyPr>
          <a:lstStyle/>
          <a:p>
            <a:pPr marL="0" marR="0" lvl="0" indent="0" algn="l" defTabSz="860780" rtl="0" eaLnBrk="1" fontAlgn="auto" latinLnBrk="0" hangingPunct="1">
              <a:lnSpc>
                <a:spcPct val="100000"/>
              </a:lnSpc>
              <a:spcBef>
                <a:spcPts val="0"/>
              </a:spcBef>
              <a:spcAft>
                <a:spcPts val="0"/>
              </a:spcAft>
              <a:buClrTx/>
              <a:buSzTx/>
              <a:buFontTx/>
              <a:buNone/>
              <a:tabLst/>
              <a:defRPr/>
            </a:pPr>
            <a:r>
              <a:rPr kumimoji="0" lang="de-DE" sz="1653" b="0" i="0" u="none" strike="noStrike" kern="1200" cap="none" spc="0" normalizeH="0" baseline="0" noProof="0" dirty="0">
                <a:ln>
                  <a:noFill/>
                </a:ln>
                <a:solidFill>
                  <a:prstClr val="white"/>
                </a:solidFill>
                <a:effectLst/>
                <a:uLnTx/>
                <a:uFillTx/>
                <a:latin typeface="BMW Group Condensed"/>
                <a:ea typeface="+mn-ea"/>
                <a:cs typeface="+mn-cs"/>
              </a:rPr>
              <a:t>Innovation</a:t>
            </a:r>
            <a:r>
              <a:rPr kumimoji="0" lang="de-DE" sz="1653" b="1" i="0" u="none" strike="noStrike" kern="1200" cap="none" spc="0" normalizeH="0" baseline="0" noProof="0" dirty="0">
                <a:ln>
                  <a:noFill/>
                </a:ln>
                <a:solidFill>
                  <a:prstClr val="white"/>
                </a:solidFill>
                <a:effectLst/>
                <a:uLnTx/>
                <a:uFillTx/>
                <a:latin typeface="BMW Group Condensed"/>
                <a:ea typeface="+mn-ea"/>
                <a:cs typeface="+mn-cs"/>
              </a:rPr>
              <a:t> POTENTIAL</a:t>
            </a:r>
          </a:p>
        </p:txBody>
      </p:sp>
      <p:sp>
        <p:nvSpPr>
          <p:cNvPr id="53" name="Textfeld 52"/>
          <p:cNvSpPr txBox="1"/>
          <p:nvPr/>
        </p:nvSpPr>
        <p:spPr>
          <a:xfrm>
            <a:off x="9393712" y="1871899"/>
            <a:ext cx="1640321" cy="346698"/>
          </a:xfrm>
          <a:prstGeom prst="rect">
            <a:avLst/>
          </a:prstGeom>
          <a:noFill/>
        </p:spPr>
        <p:txBody>
          <a:bodyPr vert="horz" wrap="none" rtlCol="0">
            <a:spAutoFit/>
          </a:bodyPr>
          <a:lstStyle>
            <a:defPPr>
              <a:defRPr lang="en-US"/>
            </a:defPPr>
            <a:lvl1pPr defTabSz="937260">
              <a:defRPr sz="2000">
                <a:solidFill>
                  <a:srgbClr val="FE6700"/>
                </a:solidFill>
              </a:defRPr>
            </a:lvl1pPr>
          </a:lstStyle>
          <a:p>
            <a:pPr marL="0" marR="0" lvl="0" indent="0" algn="l" defTabSz="860780" rtl="0" eaLnBrk="1" fontAlgn="auto" latinLnBrk="0" hangingPunct="1">
              <a:lnSpc>
                <a:spcPct val="100000"/>
              </a:lnSpc>
              <a:spcBef>
                <a:spcPts val="0"/>
              </a:spcBef>
              <a:spcAft>
                <a:spcPts val="0"/>
              </a:spcAft>
              <a:buClrTx/>
              <a:buSzTx/>
              <a:buFontTx/>
              <a:buNone/>
              <a:tabLst/>
              <a:defRPr/>
            </a:pPr>
            <a:r>
              <a:rPr kumimoji="0" lang="de-DE" sz="1653" b="1" i="0" u="none" strike="noStrike" kern="1200" cap="none" spc="0" normalizeH="0" baseline="0" noProof="0" dirty="0">
                <a:ln>
                  <a:noFill/>
                </a:ln>
                <a:solidFill>
                  <a:prstClr val="white"/>
                </a:solidFill>
                <a:effectLst/>
                <a:uLnTx/>
                <a:uFillTx/>
                <a:latin typeface="BMW Group Condensed"/>
                <a:ea typeface="+mn-ea"/>
                <a:cs typeface="+mn-cs"/>
              </a:rPr>
              <a:t>Innovation NEED</a:t>
            </a:r>
            <a:endParaRPr kumimoji="0" lang="de-DE" sz="1653" b="0" i="0" u="none" strike="noStrike" kern="1200" cap="none" spc="0" normalizeH="0" baseline="0" noProof="0" dirty="0">
              <a:ln>
                <a:noFill/>
              </a:ln>
              <a:solidFill>
                <a:prstClr val="white"/>
              </a:solidFill>
              <a:effectLst/>
              <a:uLnTx/>
              <a:uFillTx/>
              <a:latin typeface="BMW Group Condensed"/>
              <a:ea typeface="+mn-ea"/>
              <a:cs typeface="+mn-cs"/>
            </a:endParaRPr>
          </a:p>
        </p:txBody>
      </p:sp>
      <p:grpSp>
        <p:nvGrpSpPr>
          <p:cNvPr id="21" name="Gruppieren 20">
            <a:extLst>
              <a:ext uri="{FF2B5EF4-FFF2-40B4-BE49-F238E27FC236}">
                <a16:creationId xmlns:a16="http://schemas.microsoft.com/office/drawing/2014/main" id="{A8630AD2-3BEC-4C3C-82F4-DE37FC740870}"/>
              </a:ext>
            </a:extLst>
          </p:cNvPr>
          <p:cNvGrpSpPr/>
          <p:nvPr/>
        </p:nvGrpSpPr>
        <p:grpSpPr>
          <a:xfrm>
            <a:off x="6419649" y="2106133"/>
            <a:ext cx="2053093" cy="818902"/>
            <a:chOff x="6717976" y="2342602"/>
            <a:chExt cx="2235590" cy="891693"/>
          </a:xfrm>
        </p:grpSpPr>
        <p:sp>
          <p:nvSpPr>
            <p:cNvPr id="48" name="Rechteck 47"/>
            <p:cNvSpPr/>
            <p:nvPr/>
          </p:nvSpPr>
          <p:spPr>
            <a:xfrm>
              <a:off x="6717976" y="2462154"/>
              <a:ext cx="2235590" cy="6652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3976" tIns="41988" rIns="83976" bIns="41988" numCol="1" spcCol="0" rtlCol="0" fromWordArt="0" anchor="t" anchorCtr="0" forceAA="0" compatLnSpc="1">
              <a:prstTxWarp prst="textNoShape">
                <a:avLst/>
              </a:prstTxWarp>
              <a:noAutofit/>
            </a:bodyP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839785" rtl="0" eaLnBrk="1" fontAlgn="auto" latinLnBrk="0" hangingPunct="1">
                <a:lnSpc>
                  <a:spcPct val="100000"/>
                </a:lnSpc>
                <a:spcBef>
                  <a:spcPts val="0"/>
                </a:spcBef>
                <a:spcAft>
                  <a:spcPts val="0"/>
                </a:spcAft>
                <a:buClrTx/>
                <a:buSzTx/>
                <a:buFontTx/>
                <a:buNone/>
                <a:tabLst/>
                <a:defRPr/>
              </a:pPr>
              <a:endParaRPr kumimoji="0" lang="de-DE" sz="1653" b="0" i="0" u="none" strike="noStrike" kern="1200" cap="none" spc="0" normalizeH="0" baseline="0" noProof="0" dirty="0">
                <a:ln>
                  <a:noFill/>
                </a:ln>
                <a:solidFill>
                  <a:srgbClr val="000000"/>
                </a:solidFill>
                <a:effectLst/>
                <a:uLnTx/>
                <a:uFillTx/>
                <a:latin typeface="BMW Group Condensed"/>
                <a:ea typeface="+mn-ea"/>
                <a:cs typeface="+mn-cs"/>
              </a:endParaRPr>
            </a:p>
          </p:txBody>
        </p:sp>
        <p:pic>
          <p:nvPicPr>
            <p:cNvPr id="55" name="Grafik 5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809848" y="2342602"/>
              <a:ext cx="1960399" cy="891693"/>
            </a:xfrm>
            <a:prstGeom prst="rect">
              <a:avLst/>
            </a:prstGeom>
            <a:ln>
              <a:noFill/>
            </a:ln>
          </p:spPr>
        </p:pic>
      </p:grpSp>
      <p:sp>
        <p:nvSpPr>
          <p:cNvPr id="74" name="Textfeld 73">
            <a:extLst>
              <a:ext uri="{FF2B5EF4-FFF2-40B4-BE49-F238E27FC236}">
                <a16:creationId xmlns:a16="http://schemas.microsoft.com/office/drawing/2014/main" id="{C1325CAD-F169-4285-B37A-DB3F641626E5}"/>
              </a:ext>
            </a:extLst>
          </p:cNvPr>
          <p:cNvSpPr txBox="1"/>
          <p:nvPr/>
        </p:nvSpPr>
        <p:spPr>
          <a:xfrm>
            <a:off x="3296817" y="1376097"/>
            <a:ext cx="7948577" cy="346698"/>
          </a:xfrm>
          <a:prstGeom prst="rect">
            <a:avLst/>
          </a:prstGeom>
          <a:solidFill>
            <a:srgbClr val="11789F"/>
          </a:solidFill>
        </p:spPr>
        <p:txBody>
          <a:bodyPr vert="horz" wrap="square" rtlCol="0">
            <a:spAutoFit/>
          </a:bodyPr>
          <a:lstStyle/>
          <a:p>
            <a:pPr marL="0" marR="0" lvl="0" indent="0" algn="ctr" defTabSz="839785" rtl="0" eaLnBrk="1" fontAlgn="auto" latinLnBrk="0" hangingPunct="1">
              <a:lnSpc>
                <a:spcPct val="100000"/>
              </a:lnSpc>
              <a:spcBef>
                <a:spcPts val="0"/>
              </a:spcBef>
              <a:spcAft>
                <a:spcPts val="0"/>
              </a:spcAft>
              <a:buClrTx/>
              <a:buSzTx/>
              <a:buFontTx/>
              <a:buNone/>
              <a:tabLst/>
              <a:defRPr/>
            </a:pPr>
            <a:r>
              <a:rPr kumimoji="0" lang="de-DE" sz="1653" b="1"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MATCHMAKING</a:t>
            </a:r>
            <a:r>
              <a:rPr kumimoji="0" lang="de-DE" sz="1653" b="0"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 New Technology SOLUTIONS and </a:t>
            </a:r>
            <a:r>
              <a:rPr kumimoji="0" lang="de-DE" sz="1653" b="0" i="0" u="none" strike="noStrike" kern="1200" cap="none" spc="0" normalizeH="0" baseline="0" noProof="0" dirty="0" err="1">
                <a:ln>
                  <a:noFill/>
                </a:ln>
                <a:solidFill>
                  <a:prstClr val="white"/>
                </a:solidFill>
                <a:effectLst/>
                <a:uLnTx/>
                <a:uFillTx/>
                <a:latin typeface="BMW Group Condensed" panose="020B0606020202020204" pitchFamily="34" charset="0"/>
                <a:ea typeface="+mn-ea"/>
                <a:cs typeface="+mn-cs"/>
              </a:rPr>
              <a:t>beyond</a:t>
            </a:r>
            <a:endParaRPr kumimoji="0" lang="de-DE" sz="1653" b="0"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endParaRPr>
          </a:p>
        </p:txBody>
      </p:sp>
      <p:sp>
        <p:nvSpPr>
          <p:cNvPr id="76" name="Textfeld 75">
            <a:extLst>
              <a:ext uri="{FF2B5EF4-FFF2-40B4-BE49-F238E27FC236}">
                <a16:creationId xmlns:a16="http://schemas.microsoft.com/office/drawing/2014/main" id="{F0D7C8E6-35B5-431F-A040-913DDECBC184}"/>
              </a:ext>
            </a:extLst>
          </p:cNvPr>
          <p:cNvSpPr txBox="1"/>
          <p:nvPr/>
        </p:nvSpPr>
        <p:spPr>
          <a:xfrm>
            <a:off x="3296817" y="5742837"/>
            <a:ext cx="7948577" cy="471390"/>
          </a:xfrm>
          <a:prstGeom prst="rect">
            <a:avLst/>
          </a:prstGeom>
          <a:solidFill>
            <a:srgbClr val="11789F"/>
          </a:solidFill>
        </p:spPr>
        <p:txBody>
          <a:bodyPr vert="horz" wrap="square" rtlCol="0" anchor="ctr">
            <a:noAutofit/>
          </a:bodyPr>
          <a:lstStyle/>
          <a:p>
            <a:pPr marL="0" marR="0" lvl="0" indent="0" algn="ctr" defTabSz="839785" rtl="0" eaLnBrk="1" fontAlgn="auto" latinLnBrk="0" hangingPunct="1">
              <a:lnSpc>
                <a:spcPct val="100000"/>
              </a:lnSpc>
              <a:spcBef>
                <a:spcPts val="0"/>
              </a:spcBef>
              <a:spcAft>
                <a:spcPts val="0"/>
              </a:spcAft>
              <a:buClrTx/>
              <a:buSzTx/>
              <a:buFontTx/>
              <a:buNone/>
              <a:tabLst/>
              <a:defRPr/>
            </a:pPr>
            <a:r>
              <a:rPr kumimoji="0" lang="de-DE" sz="1653" b="1"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PROOF </a:t>
            </a:r>
            <a:r>
              <a:rPr kumimoji="0" lang="de-DE" sz="1653" b="1" i="0" u="none" strike="noStrike" kern="1200" cap="none" spc="0" normalizeH="0" baseline="0" noProof="0" dirty="0" err="1">
                <a:ln>
                  <a:noFill/>
                </a:ln>
                <a:solidFill>
                  <a:prstClr val="white"/>
                </a:solidFill>
                <a:effectLst/>
                <a:uLnTx/>
                <a:uFillTx/>
                <a:latin typeface="BMW Group Condensed" panose="020B0606020202020204" pitchFamily="34" charset="0"/>
                <a:ea typeface="+mn-ea"/>
                <a:cs typeface="+mn-cs"/>
              </a:rPr>
              <a:t>of</a:t>
            </a:r>
            <a:r>
              <a:rPr kumimoji="0" lang="de-DE" sz="1653" b="1"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 CONCEPT </a:t>
            </a:r>
            <a:r>
              <a:rPr kumimoji="0" lang="de-DE" sz="1653" b="0"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Projects =&gt; </a:t>
            </a:r>
            <a:r>
              <a:rPr kumimoji="0" lang="de-DE" sz="1653" b="0" i="0" u="none" strike="noStrike" kern="1200" cap="none" spc="0" normalizeH="0" baseline="0" noProof="0" dirty="0" err="1">
                <a:ln>
                  <a:noFill/>
                </a:ln>
                <a:solidFill>
                  <a:prstClr val="white"/>
                </a:solidFill>
                <a:effectLst/>
                <a:uLnTx/>
                <a:uFillTx/>
                <a:latin typeface="BMW Group Condensed" panose="020B0606020202020204" pitchFamily="34" charset="0"/>
                <a:ea typeface="+mn-ea"/>
                <a:cs typeface="+mn-cs"/>
              </a:rPr>
              <a:t>Sustainable</a:t>
            </a:r>
            <a:r>
              <a:rPr kumimoji="0" lang="de-DE" sz="1653" b="0"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 Transfers</a:t>
            </a:r>
          </a:p>
        </p:txBody>
      </p:sp>
      <p:sp>
        <p:nvSpPr>
          <p:cNvPr id="77" name="Gleichschenkliges Dreieck 76">
            <a:extLst>
              <a:ext uri="{FF2B5EF4-FFF2-40B4-BE49-F238E27FC236}">
                <a16:creationId xmlns:a16="http://schemas.microsoft.com/office/drawing/2014/main" id="{742516BB-04FD-41A6-8831-7A003DBA968F}"/>
              </a:ext>
            </a:extLst>
          </p:cNvPr>
          <p:cNvSpPr/>
          <p:nvPr/>
        </p:nvSpPr>
        <p:spPr>
          <a:xfrm flipV="1">
            <a:off x="6462574" y="5458409"/>
            <a:ext cx="2022126" cy="139394"/>
          </a:xfrm>
          <a:prstGeom prst="triangle">
            <a:avLst/>
          </a:prstGeom>
          <a:solidFill>
            <a:srgbClr val="11789F"/>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839785" rtl="0" eaLnBrk="1" fontAlgn="auto" latinLnBrk="0" hangingPunct="1">
              <a:lnSpc>
                <a:spcPct val="100000"/>
              </a:lnSpc>
              <a:spcBef>
                <a:spcPts val="0"/>
              </a:spcBef>
              <a:spcAft>
                <a:spcPts val="0"/>
              </a:spcAft>
              <a:buClrTx/>
              <a:buSzTx/>
              <a:buFontTx/>
              <a:buNone/>
              <a:tabLst/>
              <a:defRPr/>
            </a:pPr>
            <a:endParaRPr kumimoji="0" lang="de-DE" sz="1653" b="0" i="0" u="none" strike="noStrike" kern="1200" cap="none" spc="0" normalizeH="0" baseline="0" noProof="0" dirty="0" err="1">
              <a:ln>
                <a:noFill/>
              </a:ln>
              <a:solidFill>
                <a:srgbClr val="666666"/>
              </a:solidFill>
              <a:effectLst/>
              <a:uLnTx/>
              <a:uFillTx/>
              <a:latin typeface="BMW Group Condensed" panose="020B0606020202020204" pitchFamily="34" charset="0"/>
              <a:ea typeface="+mn-ea"/>
              <a:cs typeface="+mn-cs"/>
            </a:endParaRPr>
          </a:p>
        </p:txBody>
      </p:sp>
      <p:sp>
        <p:nvSpPr>
          <p:cNvPr id="79" name="Textfeld 78">
            <a:extLst>
              <a:ext uri="{FF2B5EF4-FFF2-40B4-BE49-F238E27FC236}">
                <a16:creationId xmlns:a16="http://schemas.microsoft.com/office/drawing/2014/main" id="{F3B91F39-9B44-47A4-9A16-DF272DC1CB2B}"/>
              </a:ext>
            </a:extLst>
          </p:cNvPr>
          <p:cNvSpPr txBox="1"/>
          <p:nvPr/>
        </p:nvSpPr>
        <p:spPr>
          <a:xfrm>
            <a:off x="852110" y="1366208"/>
            <a:ext cx="1990729" cy="339182"/>
          </a:xfrm>
          <a:prstGeom prst="rect">
            <a:avLst/>
          </a:prstGeom>
          <a:solidFill>
            <a:srgbClr val="11789F"/>
          </a:solidFill>
          <a:ln>
            <a:noFill/>
          </a:ln>
        </p:spPr>
        <p:txBody>
          <a:bodyPr vert="horz" wrap="square" lIns="33061" rIns="33061" rtlCol="0" anchor="ctr">
            <a:noAutofit/>
          </a:bodyPr>
          <a:lstStyle/>
          <a:p>
            <a:pPr marL="0" marR="0" lvl="0" indent="0" algn="ctr" defTabSz="839785" rtl="0" eaLnBrk="1" fontAlgn="auto" latinLnBrk="0" hangingPunct="1">
              <a:lnSpc>
                <a:spcPct val="100000"/>
              </a:lnSpc>
              <a:spcBef>
                <a:spcPts val="0"/>
              </a:spcBef>
              <a:spcAft>
                <a:spcPts val="0"/>
              </a:spcAft>
              <a:buClrTx/>
              <a:buSzTx/>
              <a:buFontTx/>
              <a:buNone/>
              <a:tabLst/>
              <a:defRPr/>
            </a:pPr>
            <a:r>
              <a:rPr kumimoji="0" lang="de-DE" sz="1469" b="1"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UNDERSTANDING </a:t>
            </a:r>
            <a:r>
              <a:rPr kumimoji="0" lang="de-DE" sz="1469" b="0"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Future</a:t>
            </a:r>
          </a:p>
        </p:txBody>
      </p:sp>
      <p:sp>
        <p:nvSpPr>
          <p:cNvPr id="80" name="Rechteck 79">
            <a:extLst>
              <a:ext uri="{FF2B5EF4-FFF2-40B4-BE49-F238E27FC236}">
                <a16:creationId xmlns:a16="http://schemas.microsoft.com/office/drawing/2014/main" id="{C7CA4F3E-D7C1-45C5-B363-0B138B0C0777}"/>
              </a:ext>
            </a:extLst>
          </p:cNvPr>
          <p:cNvSpPr/>
          <p:nvPr/>
        </p:nvSpPr>
        <p:spPr>
          <a:xfrm>
            <a:off x="1946665" y="2261541"/>
            <a:ext cx="876344" cy="2883317"/>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430390" rtl="0" eaLnBrk="1" fontAlgn="auto" latinLnBrk="0" hangingPunct="1">
              <a:lnSpc>
                <a:spcPct val="100000"/>
              </a:lnSpc>
              <a:spcBef>
                <a:spcPts val="0"/>
              </a:spcBef>
              <a:spcAft>
                <a:spcPts val="0"/>
              </a:spcAft>
              <a:buClrTx/>
              <a:buSzTx/>
              <a:buFontTx/>
              <a:buNone/>
              <a:tabLst/>
              <a:defRPr/>
            </a:pPr>
            <a:endParaRPr kumimoji="0" lang="de-DE" sz="1694" b="0" i="0" u="none" strike="noStrike" kern="1200" cap="none" spc="0" normalizeH="0" baseline="0" noProof="0" dirty="0" err="1">
              <a:ln>
                <a:noFill/>
              </a:ln>
              <a:solidFill>
                <a:srgbClr val="666666"/>
              </a:solidFill>
              <a:effectLst/>
              <a:uLnTx/>
              <a:uFillTx/>
              <a:latin typeface="BMW Group Condensed"/>
              <a:ea typeface="+mn-ea"/>
              <a:cs typeface="+mn-cs"/>
            </a:endParaRPr>
          </a:p>
        </p:txBody>
      </p:sp>
      <p:sp>
        <p:nvSpPr>
          <p:cNvPr id="81" name="Textfeld 80">
            <a:extLst>
              <a:ext uri="{FF2B5EF4-FFF2-40B4-BE49-F238E27FC236}">
                <a16:creationId xmlns:a16="http://schemas.microsoft.com/office/drawing/2014/main" id="{03982272-F9A2-4458-ABB8-118EF683A701}"/>
              </a:ext>
            </a:extLst>
          </p:cNvPr>
          <p:cNvSpPr txBox="1"/>
          <p:nvPr/>
        </p:nvSpPr>
        <p:spPr>
          <a:xfrm>
            <a:off x="2046905" y="2579112"/>
            <a:ext cx="736315" cy="855427"/>
          </a:xfrm>
          <a:prstGeom prst="rect">
            <a:avLst/>
          </a:prstGeom>
          <a:noFill/>
        </p:spPr>
        <p:txBody>
          <a:bodyPr vert="horz" wrap="square" rtlCol="0">
            <a:spAutoFit/>
          </a:bodyPr>
          <a:lstStyle/>
          <a:p>
            <a:pPr marL="0" marR="0" lvl="0" indent="0" algn="l" defTabSz="839785" rtl="0" eaLnBrk="1" fontAlgn="auto" latinLnBrk="0" hangingPunct="1">
              <a:lnSpc>
                <a:spcPct val="100000"/>
              </a:lnSpc>
              <a:spcBef>
                <a:spcPts val="0"/>
              </a:spcBef>
              <a:spcAft>
                <a:spcPts val="0"/>
              </a:spcAft>
              <a:buClrTx/>
              <a:buSzTx/>
              <a:buFontTx/>
              <a:buNone/>
              <a:tabLst/>
              <a:defRPr/>
            </a:pPr>
            <a:r>
              <a:rPr kumimoji="0" lang="de-DE" sz="1653" b="0" i="0" u="none" strike="noStrike" kern="1200" cap="none" spc="0" normalizeH="0" baseline="0" noProof="0" dirty="0">
                <a:ln>
                  <a:noFill/>
                </a:ln>
                <a:solidFill>
                  <a:prstClr val="white"/>
                </a:solidFill>
                <a:effectLst/>
                <a:uLnTx/>
                <a:uFillTx/>
                <a:latin typeface="BMW Group Condensed"/>
                <a:ea typeface="+mn-ea"/>
                <a:cs typeface="+mn-cs"/>
              </a:rPr>
              <a:t>Tech-Trend Radar</a:t>
            </a:r>
          </a:p>
        </p:txBody>
      </p:sp>
      <p:sp>
        <p:nvSpPr>
          <p:cNvPr id="82" name="Rechteck 81">
            <a:extLst>
              <a:ext uri="{FF2B5EF4-FFF2-40B4-BE49-F238E27FC236}">
                <a16:creationId xmlns:a16="http://schemas.microsoft.com/office/drawing/2014/main" id="{425AB8EA-2BCE-425B-9B2A-0AA480BE25D9}"/>
              </a:ext>
            </a:extLst>
          </p:cNvPr>
          <p:cNvSpPr/>
          <p:nvPr/>
        </p:nvSpPr>
        <p:spPr>
          <a:xfrm>
            <a:off x="832280" y="2274191"/>
            <a:ext cx="846129" cy="2876711"/>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430390" rtl="0" eaLnBrk="1" fontAlgn="auto" latinLnBrk="0" hangingPunct="1">
              <a:lnSpc>
                <a:spcPct val="100000"/>
              </a:lnSpc>
              <a:spcBef>
                <a:spcPts val="0"/>
              </a:spcBef>
              <a:spcAft>
                <a:spcPts val="0"/>
              </a:spcAft>
              <a:buClrTx/>
              <a:buSzTx/>
              <a:buFontTx/>
              <a:buNone/>
              <a:tabLst/>
              <a:defRPr/>
            </a:pPr>
            <a:endParaRPr kumimoji="0" lang="de-DE" sz="1694" b="0" i="0" u="none" strike="noStrike" kern="1200" cap="none" spc="0" normalizeH="0" baseline="0" noProof="0" dirty="0" err="1">
              <a:ln>
                <a:noFill/>
              </a:ln>
              <a:solidFill>
                <a:srgbClr val="666666"/>
              </a:solidFill>
              <a:effectLst/>
              <a:uLnTx/>
              <a:uFillTx/>
              <a:latin typeface="BMW Group Condensed"/>
              <a:ea typeface="+mn-ea"/>
              <a:cs typeface="+mn-cs"/>
            </a:endParaRPr>
          </a:p>
        </p:txBody>
      </p:sp>
      <p:sp>
        <p:nvSpPr>
          <p:cNvPr id="83" name="Textfeld 82">
            <a:extLst>
              <a:ext uri="{FF2B5EF4-FFF2-40B4-BE49-F238E27FC236}">
                <a16:creationId xmlns:a16="http://schemas.microsoft.com/office/drawing/2014/main" id="{757A4495-4481-4932-B6CC-8FE0F2EEB6C0}"/>
              </a:ext>
            </a:extLst>
          </p:cNvPr>
          <p:cNvSpPr txBox="1"/>
          <p:nvPr/>
        </p:nvSpPr>
        <p:spPr>
          <a:xfrm>
            <a:off x="806175" y="2439074"/>
            <a:ext cx="902905" cy="996683"/>
          </a:xfrm>
          <a:prstGeom prst="rect">
            <a:avLst/>
          </a:prstGeom>
          <a:noFill/>
        </p:spPr>
        <p:txBody>
          <a:bodyPr vert="horz" wrap="square" rtlCol="0">
            <a:spAutoFit/>
          </a:bodyPr>
          <a:lstStyle/>
          <a:p>
            <a:pPr marL="0" marR="0" lvl="0" indent="0" algn="ctr" defTabSz="839785" rtl="0" eaLnBrk="1" fontAlgn="auto" latinLnBrk="0" hangingPunct="1">
              <a:lnSpc>
                <a:spcPct val="100000"/>
              </a:lnSpc>
              <a:spcBef>
                <a:spcPts val="0"/>
              </a:spcBef>
              <a:spcAft>
                <a:spcPts val="0"/>
              </a:spcAft>
              <a:buClrTx/>
              <a:buSzTx/>
              <a:buFontTx/>
              <a:buNone/>
              <a:tabLst/>
              <a:defRPr/>
            </a:pPr>
            <a:r>
              <a:rPr kumimoji="0" lang="de-DE" sz="1469" b="0" i="0" u="none" strike="noStrike" kern="1200" cap="none" spc="0" normalizeH="0" baseline="0" noProof="0" dirty="0">
                <a:ln>
                  <a:noFill/>
                </a:ln>
                <a:solidFill>
                  <a:srgbClr val="FFFFFF"/>
                </a:solidFill>
                <a:effectLst/>
                <a:uLnTx/>
                <a:uFillTx/>
                <a:latin typeface="BMW Group Condensed"/>
                <a:ea typeface="+mn-ea"/>
                <a:cs typeface="+mn-cs"/>
              </a:rPr>
              <a:t>THINK TANK: Future Mobility</a:t>
            </a:r>
            <a:endParaRPr kumimoji="0" lang="de-DE" sz="1469" b="0" i="0" u="none" strike="noStrike" kern="1200" cap="none" spc="0" normalizeH="0" baseline="0" noProof="0" dirty="0">
              <a:ln>
                <a:noFill/>
              </a:ln>
              <a:solidFill>
                <a:srgbClr val="000000"/>
              </a:solidFill>
              <a:effectLst/>
              <a:uLnTx/>
              <a:uFillTx/>
              <a:latin typeface="BMW Group Condensed" panose="020B0606020202020204" pitchFamily="34" charset="0"/>
              <a:ea typeface="+mn-ea"/>
              <a:cs typeface="+mn-cs"/>
            </a:endParaRPr>
          </a:p>
        </p:txBody>
      </p:sp>
      <p:sp>
        <p:nvSpPr>
          <p:cNvPr id="87" name="Textfeld 86">
            <a:extLst>
              <a:ext uri="{FF2B5EF4-FFF2-40B4-BE49-F238E27FC236}">
                <a16:creationId xmlns:a16="http://schemas.microsoft.com/office/drawing/2014/main" id="{C039B2F4-19A3-4083-B249-F9A382FF9F6B}"/>
              </a:ext>
            </a:extLst>
          </p:cNvPr>
          <p:cNvSpPr txBox="1"/>
          <p:nvPr/>
        </p:nvSpPr>
        <p:spPr>
          <a:xfrm>
            <a:off x="800882" y="5733936"/>
            <a:ext cx="2022126" cy="488082"/>
          </a:xfrm>
          <a:prstGeom prst="rect">
            <a:avLst/>
          </a:prstGeom>
          <a:solidFill>
            <a:srgbClr val="11789F"/>
          </a:solidFill>
        </p:spPr>
        <p:txBody>
          <a:bodyPr vert="horz" wrap="square" rtlCol="0" anchor="ctr">
            <a:spAutoFit/>
          </a:bodyPr>
          <a:lstStyle/>
          <a:p>
            <a:pPr marL="0" marR="0" lvl="0" indent="0" algn="ctr" defTabSz="839785" rtl="0" eaLnBrk="1" fontAlgn="auto" latinLnBrk="0" hangingPunct="1">
              <a:lnSpc>
                <a:spcPct val="100000"/>
              </a:lnSpc>
              <a:spcBef>
                <a:spcPts val="0"/>
              </a:spcBef>
              <a:spcAft>
                <a:spcPts val="0"/>
              </a:spcAft>
              <a:buClrTx/>
              <a:buSzTx/>
              <a:buFontTx/>
              <a:buNone/>
              <a:tabLst/>
              <a:defRPr/>
            </a:pPr>
            <a:r>
              <a:rPr kumimoji="0" lang="de-DE" sz="1286" b="0"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Building </a:t>
            </a:r>
            <a:r>
              <a:rPr kumimoji="0" lang="de-DE" sz="1286" b="1"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Knowledge, </a:t>
            </a:r>
            <a:r>
              <a:rPr kumimoji="0" lang="de-DE" sz="1286" b="0" i="0" u="none" strike="noStrike" kern="1200" cap="none" spc="0" normalizeH="0" baseline="0" noProof="0" dirty="0" err="1">
                <a:ln>
                  <a:noFill/>
                </a:ln>
                <a:solidFill>
                  <a:prstClr val="white"/>
                </a:solidFill>
                <a:effectLst/>
                <a:uLnTx/>
                <a:uFillTx/>
                <a:latin typeface="BMW Group Condensed" panose="020B0606020202020204" pitchFamily="34" charset="0"/>
                <a:ea typeface="+mn-ea"/>
                <a:cs typeface="+mn-cs"/>
              </a:rPr>
              <a:t>Enabling</a:t>
            </a:r>
            <a:r>
              <a:rPr kumimoji="0" lang="de-DE" sz="1286" b="1"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 </a:t>
            </a:r>
            <a:r>
              <a:rPr kumimoji="0" lang="de-DE" sz="1286" b="1" i="0" u="none" strike="noStrike" kern="1200" cap="none" spc="0" normalizeH="0" baseline="0" noProof="0" dirty="0" err="1">
                <a:ln>
                  <a:noFill/>
                </a:ln>
                <a:solidFill>
                  <a:prstClr val="white"/>
                </a:solidFill>
                <a:effectLst/>
                <a:uLnTx/>
                <a:uFillTx/>
                <a:latin typeface="BMW Group Condensed" panose="020B0606020202020204" pitchFamily="34" charset="0"/>
                <a:ea typeface="+mn-ea"/>
                <a:cs typeface="+mn-cs"/>
              </a:rPr>
              <a:t>Decisions</a:t>
            </a:r>
            <a:endParaRPr kumimoji="0" lang="de-DE" sz="1286" b="1"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endParaRPr>
          </a:p>
        </p:txBody>
      </p:sp>
      <p:sp>
        <p:nvSpPr>
          <p:cNvPr id="59" name="Textfeld 58">
            <a:extLst>
              <a:ext uri="{FF2B5EF4-FFF2-40B4-BE49-F238E27FC236}">
                <a16:creationId xmlns:a16="http://schemas.microsoft.com/office/drawing/2014/main" id="{E248B026-FEC4-4DFC-984A-64F1AAD55812}"/>
              </a:ext>
            </a:extLst>
          </p:cNvPr>
          <p:cNvSpPr txBox="1"/>
          <p:nvPr/>
        </p:nvSpPr>
        <p:spPr>
          <a:xfrm>
            <a:off x="768526" y="1865393"/>
            <a:ext cx="2417304" cy="346698"/>
          </a:xfrm>
          <a:prstGeom prst="rect">
            <a:avLst/>
          </a:prstGeom>
          <a:noFill/>
        </p:spPr>
        <p:txBody>
          <a:bodyPr vert="horz" wrap="square" rtlCol="0">
            <a:spAutoFit/>
          </a:bodyPr>
          <a:lstStyle/>
          <a:p>
            <a:pPr marL="0" marR="0" lvl="0" indent="0" algn="l" defTabSz="860780" rtl="0" eaLnBrk="1" fontAlgn="auto" latinLnBrk="0" hangingPunct="1">
              <a:lnSpc>
                <a:spcPct val="100000"/>
              </a:lnSpc>
              <a:spcBef>
                <a:spcPts val="0"/>
              </a:spcBef>
              <a:spcAft>
                <a:spcPts val="0"/>
              </a:spcAft>
              <a:buClrTx/>
              <a:buSzTx/>
              <a:buFontTx/>
              <a:buNone/>
              <a:tabLst/>
              <a:defRPr/>
            </a:pPr>
            <a:r>
              <a:rPr kumimoji="0" lang="de-DE" sz="1653" b="0" i="0" u="none" strike="noStrike" kern="1200" cap="none" spc="0" normalizeH="0" baseline="0" noProof="0" dirty="0">
                <a:ln>
                  <a:noFill/>
                </a:ln>
                <a:solidFill>
                  <a:prstClr val="white"/>
                </a:solidFill>
                <a:effectLst/>
                <a:uLnTx/>
                <a:uFillTx/>
                <a:latin typeface="BMW Group Condensed"/>
                <a:ea typeface="+mn-ea"/>
                <a:cs typeface="+mn-cs"/>
              </a:rPr>
              <a:t>Mobility-/Tech </a:t>
            </a:r>
            <a:r>
              <a:rPr kumimoji="0" lang="de-DE" sz="1653" b="1" i="0" u="none" strike="noStrike" kern="1200" cap="none" spc="0" normalizeH="0" baseline="0" noProof="0" dirty="0">
                <a:ln>
                  <a:noFill/>
                </a:ln>
                <a:solidFill>
                  <a:prstClr val="white"/>
                </a:solidFill>
                <a:effectLst/>
                <a:uLnTx/>
                <a:uFillTx/>
                <a:latin typeface="BMW Group Condensed"/>
                <a:ea typeface="+mn-ea"/>
                <a:cs typeface="+mn-cs"/>
              </a:rPr>
              <a:t>TRENDS</a:t>
            </a:r>
          </a:p>
        </p:txBody>
      </p:sp>
      <p:pic>
        <p:nvPicPr>
          <p:cNvPr id="18434" name="Picture 2" descr="FMS - Unser Projektmanagement unterstützt Ihre Verkehrsplanung">
            <a:extLst>
              <a:ext uri="{FF2B5EF4-FFF2-40B4-BE49-F238E27FC236}">
                <a16:creationId xmlns:a16="http://schemas.microsoft.com/office/drawing/2014/main" id="{F3842779-D47C-4DC3-876D-38D5D1460E68}"/>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912133" y="3833287"/>
            <a:ext cx="687459" cy="924833"/>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a:extLst>
              <a:ext uri="{FF2B5EF4-FFF2-40B4-BE49-F238E27FC236}">
                <a16:creationId xmlns:a16="http://schemas.microsoft.com/office/drawing/2014/main" id="{87EF9A45-DC3C-42F8-AD47-E92727A26EAC}"/>
              </a:ext>
            </a:extLst>
          </p:cNvPr>
          <p:cNvSpPr txBox="1"/>
          <p:nvPr/>
        </p:nvSpPr>
        <p:spPr>
          <a:xfrm>
            <a:off x="9775767" y="4054492"/>
            <a:ext cx="835870" cy="913905"/>
          </a:xfrm>
          <a:prstGeom prst="rect">
            <a:avLst/>
          </a:prstGeom>
          <a:noFill/>
        </p:spPr>
        <p:txBody>
          <a:bodyPr vert="horz" wrap="none" rtlCol="0">
            <a:spAutoFit/>
          </a:bodyPr>
          <a:lstStyle/>
          <a:p>
            <a:pPr marL="0" marR="0" lvl="0" indent="0" algn="ctr" defTabSz="839785" rtl="0" eaLnBrk="1" fontAlgn="auto" latinLnBrk="0" hangingPunct="1">
              <a:lnSpc>
                <a:spcPct val="100000"/>
              </a:lnSpc>
              <a:spcBef>
                <a:spcPts val="0"/>
              </a:spcBef>
              <a:spcAft>
                <a:spcPts val="0"/>
              </a:spcAft>
              <a:buClrTx/>
              <a:buSzTx/>
              <a:buFontTx/>
              <a:buNone/>
              <a:tabLst/>
              <a:defRPr/>
            </a:pPr>
            <a:r>
              <a:rPr kumimoji="0" lang="de-DE" sz="2400" b="0"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B2C</a:t>
            </a:r>
          </a:p>
          <a:p>
            <a:pPr marL="0" marR="0" lvl="0" indent="0" algn="ctr" defTabSz="839785" rtl="0" eaLnBrk="1" fontAlgn="auto" latinLnBrk="0" hangingPunct="1">
              <a:lnSpc>
                <a:spcPct val="100000"/>
              </a:lnSpc>
              <a:spcBef>
                <a:spcPts val="0"/>
              </a:spcBef>
              <a:spcAft>
                <a:spcPts val="0"/>
              </a:spcAft>
              <a:buClrTx/>
              <a:buSzTx/>
              <a:buFontTx/>
              <a:buNone/>
              <a:tabLst/>
              <a:defRPr/>
            </a:pPr>
            <a:r>
              <a:rPr kumimoji="0" lang="de-DE" sz="1653" b="0"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B2B</a:t>
            </a:r>
          </a:p>
          <a:p>
            <a:pPr marL="0" marR="0" lvl="0" indent="0" algn="ctr" defTabSz="839785" rtl="0" eaLnBrk="1" fontAlgn="auto" latinLnBrk="0" hangingPunct="1">
              <a:lnSpc>
                <a:spcPct val="100000"/>
              </a:lnSpc>
              <a:spcBef>
                <a:spcPts val="0"/>
              </a:spcBef>
              <a:spcAft>
                <a:spcPts val="0"/>
              </a:spcAft>
              <a:buClrTx/>
              <a:buSzTx/>
              <a:buFontTx/>
              <a:buNone/>
              <a:tabLst/>
              <a:defRPr/>
            </a:pPr>
            <a:r>
              <a:rPr kumimoji="0" lang="de-DE" sz="1286" b="0"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(B2G, 3rd)</a:t>
            </a:r>
          </a:p>
        </p:txBody>
      </p:sp>
      <p:sp>
        <p:nvSpPr>
          <p:cNvPr id="19" name="Textfeld 18">
            <a:extLst>
              <a:ext uri="{FF2B5EF4-FFF2-40B4-BE49-F238E27FC236}">
                <a16:creationId xmlns:a16="http://schemas.microsoft.com/office/drawing/2014/main" id="{66CA4A2B-A33D-4BD0-8C31-2753C510FFC1}"/>
              </a:ext>
            </a:extLst>
          </p:cNvPr>
          <p:cNvSpPr txBox="1"/>
          <p:nvPr/>
        </p:nvSpPr>
        <p:spPr>
          <a:xfrm>
            <a:off x="2072539" y="4764919"/>
            <a:ext cx="604653" cy="261931"/>
          </a:xfrm>
          <a:prstGeom prst="rect">
            <a:avLst/>
          </a:prstGeom>
          <a:noFill/>
        </p:spPr>
        <p:txBody>
          <a:bodyPr vert="horz" wrap="none" rtlCol="0">
            <a:spAutoFit/>
          </a:bodyPr>
          <a:lstStyle/>
          <a:p>
            <a:pPr marL="0" marR="0" lvl="0" indent="0" algn="l" defTabSz="839785" rtl="0" eaLnBrk="1" fontAlgn="auto" latinLnBrk="0" hangingPunct="1">
              <a:lnSpc>
                <a:spcPct val="100000"/>
              </a:lnSpc>
              <a:spcBef>
                <a:spcPts val="0"/>
              </a:spcBef>
              <a:spcAft>
                <a:spcPts val="0"/>
              </a:spcAft>
              <a:buClrTx/>
              <a:buSzTx/>
              <a:buFontTx/>
              <a:buNone/>
              <a:tabLst/>
              <a:defRPr/>
            </a:pPr>
            <a:r>
              <a:rPr kumimoji="0" lang="de-DE" sz="1102" b="0"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Reports</a:t>
            </a:r>
          </a:p>
        </p:txBody>
      </p:sp>
      <p:sp>
        <p:nvSpPr>
          <p:cNvPr id="64" name="Textfeld 63">
            <a:extLst>
              <a:ext uri="{FF2B5EF4-FFF2-40B4-BE49-F238E27FC236}">
                <a16:creationId xmlns:a16="http://schemas.microsoft.com/office/drawing/2014/main" id="{3978C97F-4F02-4872-B911-A060E0172B20}"/>
              </a:ext>
            </a:extLst>
          </p:cNvPr>
          <p:cNvSpPr txBox="1"/>
          <p:nvPr/>
        </p:nvSpPr>
        <p:spPr>
          <a:xfrm>
            <a:off x="866021" y="4807757"/>
            <a:ext cx="833883" cy="261931"/>
          </a:xfrm>
          <a:prstGeom prst="rect">
            <a:avLst/>
          </a:prstGeom>
          <a:noFill/>
        </p:spPr>
        <p:txBody>
          <a:bodyPr vert="horz" wrap="none" rtlCol="0">
            <a:spAutoFit/>
          </a:bodyPr>
          <a:lstStyle/>
          <a:p>
            <a:pPr marL="0" marR="0" lvl="0" indent="0" algn="l" defTabSz="839785" rtl="0" eaLnBrk="1" fontAlgn="auto" latinLnBrk="0" hangingPunct="1">
              <a:lnSpc>
                <a:spcPct val="100000"/>
              </a:lnSpc>
              <a:spcBef>
                <a:spcPts val="0"/>
              </a:spcBef>
              <a:spcAft>
                <a:spcPts val="0"/>
              </a:spcAft>
              <a:buClrTx/>
              <a:buSzTx/>
              <a:buFontTx/>
              <a:buNone/>
              <a:tabLst/>
              <a:defRPr/>
            </a:pPr>
            <a:r>
              <a:rPr kumimoji="0" lang="de-DE" sz="1102" b="0"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White Paper</a:t>
            </a:r>
          </a:p>
        </p:txBody>
      </p:sp>
      <p:grpSp>
        <p:nvGrpSpPr>
          <p:cNvPr id="26" name="Gruppieren 25">
            <a:extLst>
              <a:ext uri="{FF2B5EF4-FFF2-40B4-BE49-F238E27FC236}">
                <a16:creationId xmlns:a16="http://schemas.microsoft.com/office/drawing/2014/main" id="{31673B15-57B9-4BBE-A6CA-36FC0A1C0DF4}"/>
              </a:ext>
            </a:extLst>
          </p:cNvPr>
          <p:cNvGrpSpPr/>
          <p:nvPr/>
        </p:nvGrpSpPr>
        <p:grpSpPr>
          <a:xfrm>
            <a:off x="6416417" y="3851995"/>
            <a:ext cx="2053094" cy="678571"/>
            <a:chOff x="6608262" y="5351700"/>
            <a:chExt cx="2235591" cy="738888"/>
          </a:xfrm>
        </p:grpSpPr>
        <p:sp>
          <p:nvSpPr>
            <p:cNvPr id="25" name="Rechteck 24">
              <a:extLst>
                <a:ext uri="{FF2B5EF4-FFF2-40B4-BE49-F238E27FC236}">
                  <a16:creationId xmlns:a16="http://schemas.microsoft.com/office/drawing/2014/main" id="{6564769A-4E3A-4D81-A47F-EA5214AB8EA6}"/>
                </a:ext>
              </a:extLst>
            </p:cNvPr>
            <p:cNvSpPr/>
            <p:nvPr/>
          </p:nvSpPr>
          <p:spPr>
            <a:xfrm>
              <a:off x="6608262" y="5406204"/>
              <a:ext cx="2235591" cy="6298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839785" rtl="0" eaLnBrk="1" fontAlgn="auto" latinLnBrk="0" hangingPunct="1">
                <a:lnSpc>
                  <a:spcPct val="100000"/>
                </a:lnSpc>
                <a:spcBef>
                  <a:spcPts val="0"/>
                </a:spcBef>
                <a:spcAft>
                  <a:spcPts val="0"/>
                </a:spcAft>
                <a:buClrTx/>
                <a:buSzTx/>
                <a:buFontTx/>
                <a:buNone/>
                <a:tabLst/>
                <a:defRPr/>
              </a:pPr>
              <a:endParaRPr kumimoji="0" lang="de-DE" sz="1653" b="0" i="0" u="none" strike="noStrike" kern="1200" cap="none" spc="0" normalizeH="0" baseline="0" noProof="0" dirty="0" err="1">
                <a:ln>
                  <a:noFill/>
                </a:ln>
                <a:solidFill>
                  <a:srgbClr val="666666"/>
                </a:solidFill>
                <a:effectLst/>
                <a:uLnTx/>
                <a:uFillTx/>
                <a:latin typeface="BMW Group Condensed" panose="020B0606020202020204" pitchFamily="34" charset="0"/>
                <a:ea typeface="+mn-ea"/>
                <a:cs typeface="+mn-cs"/>
              </a:endParaRPr>
            </a:p>
          </p:txBody>
        </p:sp>
        <p:pic>
          <p:nvPicPr>
            <p:cNvPr id="54" name="Grafik 53">
              <a:extLst>
                <a:ext uri="{FF2B5EF4-FFF2-40B4-BE49-F238E27FC236}">
                  <a16:creationId xmlns:a16="http://schemas.microsoft.com/office/drawing/2014/main" id="{12A37134-BFFB-4974-B0D0-BA07CCC63CB1}"/>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057121" y="5351700"/>
              <a:ext cx="1200318" cy="738888"/>
            </a:xfrm>
            <a:prstGeom prst="rect">
              <a:avLst/>
            </a:prstGeom>
          </p:spPr>
        </p:pic>
      </p:grpSp>
      <p:sp>
        <p:nvSpPr>
          <p:cNvPr id="70" name="Gleichschenkliges Dreieck 69">
            <a:extLst>
              <a:ext uri="{FF2B5EF4-FFF2-40B4-BE49-F238E27FC236}">
                <a16:creationId xmlns:a16="http://schemas.microsoft.com/office/drawing/2014/main" id="{4CC64345-3B33-442D-AE67-40C76A00EDAF}"/>
              </a:ext>
            </a:extLst>
          </p:cNvPr>
          <p:cNvSpPr/>
          <p:nvPr/>
        </p:nvSpPr>
        <p:spPr>
          <a:xfrm flipV="1">
            <a:off x="797627" y="5463633"/>
            <a:ext cx="2022126" cy="139394"/>
          </a:xfrm>
          <a:prstGeom prst="triangle">
            <a:avLst/>
          </a:prstGeom>
          <a:solidFill>
            <a:srgbClr val="11789F"/>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839785" rtl="0" eaLnBrk="1" fontAlgn="auto" latinLnBrk="0" hangingPunct="1">
              <a:lnSpc>
                <a:spcPct val="100000"/>
              </a:lnSpc>
              <a:spcBef>
                <a:spcPts val="0"/>
              </a:spcBef>
              <a:spcAft>
                <a:spcPts val="0"/>
              </a:spcAft>
              <a:buClrTx/>
              <a:buSzTx/>
              <a:buFontTx/>
              <a:buNone/>
              <a:tabLst/>
              <a:defRPr/>
            </a:pPr>
            <a:endParaRPr kumimoji="0" lang="de-DE" sz="1653" b="0" i="0" u="none" strike="noStrike" kern="1200" cap="none" spc="0" normalizeH="0" baseline="0" noProof="0" dirty="0" err="1">
              <a:ln>
                <a:noFill/>
              </a:ln>
              <a:solidFill>
                <a:srgbClr val="666666"/>
              </a:solidFill>
              <a:effectLst/>
              <a:uLnTx/>
              <a:uFillTx/>
              <a:latin typeface="BMW Group Condensed" panose="020B0606020202020204" pitchFamily="34" charset="0"/>
              <a:ea typeface="+mn-ea"/>
              <a:cs typeface="+mn-cs"/>
            </a:endParaRPr>
          </a:p>
        </p:txBody>
      </p:sp>
      <p:sp>
        <p:nvSpPr>
          <p:cNvPr id="60" name="Textfeld 59">
            <a:extLst>
              <a:ext uri="{FF2B5EF4-FFF2-40B4-BE49-F238E27FC236}">
                <a16:creationId xmlns:a16="http://schemas.microsoft.com/office/drawing/2014/main" id="{A3992BE3-1B57-4C33-B409-85CB67290318}"/>
              </a:ext>
            </a:extLst>
          </p:cNvPr>
          <p:cNvSpPr txBox="1"/>
          <p:nvPr/>
        </p:nvSpPr>
        <p:spPr>
          <a:xfrm>
            <a:off x="9305182" y="3414753"/>
            <a:ext cx="1940211" cy="276999"/>
          </a:xfrm>
          <a:prstGeom prst="rect">
            <a:avLst/>
          </a:prstGeom>
          <a:noFill/>
        </p:spPr>
        <p:txBody>
          <a:bodyPr vert="horz" wrap="none" rtlCol="0">
            <a:spAutoFit/>
          </a:bodyPr>
          <a:lstStyle/>
          <a:p>
            <a:pPr marL="0" marR="0" lvl="0" indent="0" algn="ctr" defTabSz="839785"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Business Units / </a:t>
            </a:r>
            <a:r>
              <a:rPr kumimoji="0" lang="de-DE" sz="1200" b="0" i="0" u="none" strike="noStrike" kern="1200" cap="none" spc="0" normalizeH="0" baseline="0" noProof="0" dirty="0" err="1">
                <a:ln>
                  <a:noFill/>
                </a:ln>
                <a:solidFill>
                  <a:prstClr val="white"/>
                </a:solidFill>
                <a:effectLst/>
                <a:uLnTx/>
                <a:uFillTx/>
                <a:latin typeface="BMW Group Condensed" panose="020B0606020202020204" pitchFamily="34" charset="0"/>
                <a:ea typeface="+mn-ea"/>
                <a:cs typeface="+mn-cs"/>
              </a:rPr>
              <a:t>Product</a:t>
            </a:r>
            <a:r>
              <a:rPr kumimoji="0" lang="de-DE" sz="1200" b="0"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 Lines</a:t>
            </a:r>
          </a:p>
        </p:txBody>
      </p:sp>
      <p:grpSp>
        <p:nvGrpSpPr>
          <p:cNvPr id="61" name="Gruppieren 60">
            <a:extLst>
              <a:ext uri="{FF2B5EF4-FFF2-40B4-BE49-F238E27FC236}">
                <a16:creationId xmlns:a16="http://schemas.microsoft.com/office/drawing/2014/main" id="{544D9428-649E-4B56-A357-6627035E032F}"/>
              </a:ext>
            </a:extLst>
          </p:cNvPr>
          <p:cNvGrpSpPr/>
          <p:nvPr/>
        </p:nvGrpSpPr>
        <p:grpSpPr>
          <a:xfrm>
            <a:off x="3296817" y="4815530"/>
            <a:ext cx="2272754" cy="508316"/>
            <a:chOff x="1411423" y="5150209"/>
            <a:chExt cx="2474777" cy="553500"/>
          </a:xfrm>
        </p:grpSpPr>
        <p:sp>
          <p:nvSpPr>
            <p:cNvPr id="62" name="Rechteck 61">
              <a:extLst>
                <a:ext uri="{FF2B5EF4-FFF2-40B4-BE49-F238E27FC236}">
                  <a16:creationId xmlns:a16="http://schemas.microsoft.com/office/drawing/2014/main" id="{832984C4-A2FB-4684-BEAC-C67EDE68F7A8}"/>
                </a:ext>
              </a:extLst>
            </p:cNvPr>
            <p:cNvSpPr/>
            <p:nvPr/>
          </p:nvSpPr>
          <p:spPr>
            <a:xfrm>
              <a:off x="1411423" y="5150209"/>
              <a:ext cx="2474777" cy="553500"/>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839785" rtl="0" eaLnBrk="1" fontAlgn="auto" latinLnBrk="0" hangingPunct="1">
                <a:lnSpc>
                  <a:spcPct val="100000"/>
                </a:lnSpc>
                <a:spcBef>
                  <a:spcPts val="0"/>
                </a:spcBef>
                <a:spcAft>
                  <a:spcPts val="0"/>
                </a:spcAft>
                <a:buClrTx/>
                <a:buSzTx/>
                <a:buFontTx/>
                <a:buNone/>
                <a:tabLst/>
                <a:defRPr/>
              </a:pPr>
              <a:endParaRPr kumimoji="0" lang="de-DE" sz="1694" b="0" i="0" u="none" strike="noStrike" kern="1200" cap="none" spc="0" normalizeH="0" baseline="0" noProof="0" dirty="0" err="1">
                <a:ln>
                  <a:noFill/>
                </a:ln>
                <a:solidFill>
                  <a:srgbClr val="666666"/>
                </a:solidFill>
                <a:effectLst/>
                <a:uLnTx/>
                <a:uFillTx/>
                <a:latin typeface="BMW Group Condensed"/>
                <a:ea typeface="+mn-ea"/>
                <a:cs typeface="+mn-cs"/>
              </a:endParaRPr>
            </a:p>
          </p:txBody>
        </p:sp>
        <p:sp>
          <p:nvSpPr>
            <p:cNvPr id="63" name="Textfeld 62">
              <a:extLst>
                <a:ext uri="{FF2B5EF4-FFF2-40B4-BE49-F238E27FC236}">
                  <a16:creationId xmlns:a16="http://schemas.microsoft.com/office/drawing/2014/main" id="{E6E05DF7-2C5A-4651-AB80-F0AE0C2C2C8E}"/>
                </a:ext>
              </a:extLst>
            </p:cNvPr>
            <p:cNvSpPr txBox="1"/>
            <p:nvPr/>
          </p:nvSpPr>
          <p:spPr>
            <a:xfrm>
              <a:off x="2103499" y="5254596"/>
              <a:ext cx="1464817" cy="321380"/>
            </a:xfrm>
            <a:prstGeom prst="rect">
              <a:avLst/>
            </a:prstGeom>
            <a:noFill/>
          </p:spPr>
          <p:txBody>
            <a:bodyPr vert="horz" wrap="none" rtlCol="0">
              <a:spAutoFit/>
            </a:bodyPr>
            <a:lstStyle/>
            <a:p>
              <a:pPr marL="0" marR="0" lvl="0" indent="0" algn="l" defTabSz="839785" rtl="0" eaLnBrk="1" fontAlgn="auto" latinLnBrk="0" hangingPunct="1">
                <a:lnSpc>
                  <a:spcPct val="100000"/>
                </a:lnSpc>
                <a:spcBef>
                  <a:spcPts val="0"/>
                </a:spcBef>
                <a:spcAft>
                  <a:spcPts val="0"/>
                </a:spcAft>
                <a:buClrTx/>
                <a:buSzTx/>
                <a:buFontTx/>
                <a:buNone/>
                <a:tabLst/>
                <a:defRPr/>
              </a:pPr>
              <a:r>
                <a:rPr kumimoji="0" lang="de-DE" sz="1318" b="0" i="0" u="none" strike="noStrike" kern="1200" cap="none" spc="0" normalizeH="0" baseline="0" noProof="0" dirty="0">
                  <a:ln>
                    <a:noFill/>
                  </a:ln>
                  <a:solidFill>
                    <a:srgbClr val="FFFFFF"/>
                  </a:solidFill>
                  <a:effectLst/>
                  <a:uLnTx/>
                  <a:uFillTx/>
                  <a:latin typeface="BMW Group Condensed"/>
                  <a:ea typeface="+mn-ea"/>
                  <a:cs typeface="+mn-cs"/>
                </a:rPr>
                <a:t>INTRAPRENEURS</a:t>
              </a:r>
            </a:p>
          </p:txBody>
        </p:sp>
        <p:sp>
          <p:nvSpPr>
            <p:cNvPr id="65" name="Rechteck 64">
              <a:extLst>
                <a:ext uri="{FF2B5EF4-FFF2-40B4-BE49-F238E27FC236}">
                  <a16:creationId xmlns:a16="http://schemas.microsoft.com/office/drawing/2014/main" id="{95975893-FFEC-4383-AC19-FF2FF1F457FD}"/>
                </a:ext>
              </a:extLst>
            </p:cNvPr>
            <p:cNvSpPr/>
            <p:nvPr/>
          </p:nvSpPr>
          <p:spPr>
            <a:xfrm>
              <a:off x="1559636" y="5188821"/>
              <a:ext cx="474537" cy="4817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839785" rtl="0" eaLnBrk="1" fontAlgn="auto" latinLnBrk="0" hangingPunct="1">
                <a:lnSpc>
                  <a:spcPct val="100000"/>
                </a:lnSpc>
                <a:spcBef>
                  <a:spcPts val="0"/>
                </a:spcBef>
                <a:spcAft>
                  <a:spcPts val="0"/>
                </a:spcAft>
                <a:buClrTx/>
                <a:buSzTx/>
                <a:buFontTx/>
                <a:buNone/>
                <a:tabLst/>
                <a:defRPr/>
              </a:pPr>
              <a:endParaRPr kumimoji="0" lang="de-DE" sz="1694" b="0" i="0" u="none" strike="noStrike" kern="1200" cap="none" spc="0" normalizeH="0" baseline="0" noProof="0" dirty="0">
                <a:ln>
                  <a:noFill/>
                </a:ln>
                <a:solidFill>
                  <a:srgbClr val="000000"/>
                </a:solidFill>
                <a:effectLst/>
                <a:uLnTx/>
                <a:uFillTx/>
                <a:latin typeface="BMW Group Condensed"/>
                <a:ea typeface="+mn-ea"/>
                <a:cs typeface="+mn-cs"/>
              </a:endParaRPr>
            </a:p>
          </p:txBody>
        </p:sp>
        <p:pic>
          <p:nvPicPr>
            <p:cNvPr id="66" name="Grafik 65">
              <a:extLst>
                <a:ext uri="{FF2B5EF4-FFF2-40B4-BE49-F238E27FC236}">
                  <a16:creationId xmlns:a16="http://schemas.microsoft.com/office/drawing/2014/main" id="{D92EE5CB-666C-4EF3-81C0-55B697ED73C7}"/>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567032" y="5275152"/>
              <a:ext cx="464552" cy="309399"/>
            </a:xfrm>
            <a:prstGeom prst="rect">
              <a:avLst/>
            </a:prstGeom>
          </p:spPr>
        </p:pic>
      </p:grpSp>
      <p:grpSp>
        <p:nvGrpSpPr>
          <p:cNvPr id="20" name="Gruppieren 19">
            <a:extLst>
              <a:ext uri="{FF2B5EF4-FFF2-40B4-BE49-F238E27FC236}">
                <a16:creationId xmlns:a16="http://schemas.microsoft.com/office/drawing/2014/main" id="{93620B51-C378-4D2B-A04F-59BB89C745CB}"/>
              </a:ext>
            </a:extLst>
          </p:cNvPr>
          <p:cNvGrpSpPr/>
          <p:nvPr/>
        </p:nvGrpSpPr>
        <p:grpSpPr>
          <a:xfrm>
            <a:off x="6416417" y="4740856"/>
            <a:ext cx="2053092" cy="568951"/>
            <a:chOff x="6737977" y="4523083"/>
            <a:chExt cx="2012070" cy="548358"/>
          </a:xfrm>
        </p:grpSpPr>
        <p:sp>
          <p:nvSpPr>
            <p:cNvPr id="22" name="Rechteck 21"/>
            <p:cNvSpPr/>
            <p:nvPr/>
          </p:nvSpPr>
          <p:spPr>
            <a:xfrm>
              <a:off x="6737977" y="4523083"/>
              <a:ext cx="2012070" cy="548358"/>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839785" rtl="0" eaLnBrk="1" fontAlgn="auto" latinLnBrk="0" hangingPunct="1">
                <a:lnSpc>
                  <a:spcPct val="100000"/>
                </a:lnSpc>
                <a:spcBef>
                  <a:spcPts val="0"/>
                </a:spcBef>
                <a:spcAft>
                  <a:spcPts val="0"/>
                </a:spcAft>
                <a:buClrTx/>
                <a:buSzTx/>
                <a:buFontTx/>
                <a:buNone/>
                <a:tabLst/>
                <a:defRPr/>
              </a:pPr>
              <a:endParaRPr kumimoji="0" lang="de-DE" sz="1694" b="0" i="0" u="none" strike="noStrike" kern="1200" cap="none" spc="0" normalizeH="0" baseline="0" noProof="0" dirty="0" err="1">
                <a:ln>
                  <a:noFill/>
                </a:ln>
                <a:solidFill>
                  <a:srgbClr val="666666"/>
                </a:solidFill>
                <a:effectLst/>
                <a:uLnTx/>
                <a:uFillTx/>
                <a:latin typeface="BMW Group Condensed"/>
                <a:ea typeface="+mn-ea"/>
                <a:cs typeface="+mn-cs"/>
              </a:endParaRPr>
            </a:p>
          </p:txBody>
        </p:sp>
        <p:pic>
          <p:nvPicPr>
            <p:cNvPr id="23" name="Grafik 22"/>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6775530" y="4572823"/>
              <a:ext cx="1837792" cy="474750"/>
            </a:xfrm>
            <a:prstGeom prst="rect">
              <a:avLst/>
            </a:prstGeom>
            <a:ln w="6350">
              <a:solidFill>
                <a:schemeClr val="bg1"/>
              </a:solidFill>
            </a:ln>
          </p:spPr>
        </p:pic>
      </p:grpSp>
    </p:spTree>
    <p:extLst>
      <p:ext uri="{BB962C8B-B14F-4D97-AF65-F5344CB8AC3E}">
        <p14:creationId xmlns:p14="http://schemas.microsoft.com/office/powerpoint/2010/main" val="15364868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B83F19EE-72E9-4056-B7EE-97F7D6D6BC2E}"/>
              </a:ext>
            </a:extLst>
          </p:cNvPr>
          <p:cNvPicPr>
            <a:picLocks noChangeAspect="1"/>
          </p:cNvPicPr>
          <p:nvPr/>
        </p:nvPicPr>
        <p:blipFill rotWithShape="1">
          <a:blip r:embed="rId6">
            <a:extLst>
              <a:ext uri="{28A0092B-C50C-407E-A947-70E740481C1C}">
                <a14:useLocalDpi xmlns:a14="http://schemas.microsoft.com/office/drawing/2010/main" val="0"/>
              </a:ext>
            </a:extLst>
          </a:blip>
          <a:srcRect l="4711" b="4711"/>
          <a:stretch/>
        </p:blipFill>
        <p:spPr>
          <a:xfrm>
            <a:off x="-1" y="-1"/>
            <a:ext cx="12192001" cy="6858001"/>
          </a:xfrm>
          <a:prstGeom prst="rect">
            <a:avLst/>
          </a:prstGeom>
        </p:spPr>
      </p:pic>
      <p:graphicFrame>
        <p:nvGraphicFramePr>
          <p:cNvPr id="5" name="Objekt 4" hidden="1">
            <a:extLst>
              <a:ext uri="{FF2B5EF4-FFF2-40B4-BE49-F238E27FC236}">
                <a16:creationId xmlns:a16="http://schemas.microsoft.com/office/drawing/2014/main" id="{AD727EC7-2F28-4559-B823-6CE7DA24C89F}"/>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7" imgW="344" imgH="344" progId="TCLayout.ActiveDocument.1">
                  <p:embed/>
                </p:oleObj>
              </mc:Choice>
              <mc:Fallback>
                <p:oleObj name="think-cell Folie" r:id="rId7" imgW="344" imgH="344" progId="TCLayout.ActiveDocument.1">
                  <p:embed/>
                  <p:pic>
                    <p:nvPicPr>
                      <p:cNvPr id="5" name="Objekt 4" hidden="1">
                        <a:extLst>
                          <a:ext uri="{FF2B5EF4-FFF2-40B4-BE49-F238E27FC236}">
                            <a16:creationId xmlns:a16="http://schemas.microsoft.com/office/drawing/2014/main" id="{AD727EC7-2F28-4559-B823-6CE7DA24C89F}"/>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7CAF1066-AD5E-4072-8687-CE17FD0AF1D8}"/>
              </a:ext>
            </a:extLst>
          </p:cNvPr>
          <p:cNvSpPr/>
          <p:nvPr>
            <p:custDataLst>
              <p:tags r:id="rId3"/>
            </p:custDataLst>
          </p:nvPr>
        </p:nvSpPr>
        <p:spPr bwMode="gray">
          <a:xfrm>
            <a:off x="0" y="0"/>
            <a:ext cx="158750" cy="158750"/>
          </a:xfrm>
          <a:prstGeom prst="rect">
            <a:avLst/>
          </a:prstGeom>
          <a:solidFill>
            <a:srgbClr val="283C50"/>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t" anchorCtr="0">
            <a:noAutofit/>
          </a:bodyPr>
          <a:lstStyle/>
          <a:p>
            <a:pPr marL="0" marR="0" lvl="0" indent="0" algn="l" defTabSz="914400" rtl="0" eaLnBrk="1" fontAlgn="auto" latinLnBrk="0" hangingPunct="1">
              <a:lnSpc>
                <a:spcPts val="2700"/>
              </a:lnSpc>
              <a:spcBef>
                <a:spcPct val="0"/>
              </a:spcBef>
              <a:spcAft>
                <a:spcPct val="0"/>
              </a:spcAft>
              <a:buClrTx/>
              <a:buSzTx/>
              <a:buFontTx/>
              <a:buNone/>
              <a:tabLst/>
              <a:defRPr/>
            </a:pPr>
            <a:endParaRPr kumimoji="0" lang="de-DE" sz="2600" b="1" i="0" u="none" strike="noStrike" kern="1200" cap="none" spc="0" normalizeH="0" baseline="0" noProof="0" err="1">
              <a:ln>
                <a:noFill/>
              </a:ln>
              <a:solidFill>
                <a:prstClr val="white"/>
              </a:solidFill>
              <a:effectLst/>
              <a:uLnTx/>
              <a:uFillTx/>
              <a:latin typeface="BMW Group Condensed" panose="020B0606020202020204" pitchFamily="34" charset="0"/>
              <a:ea typeface="+mn-ea"/>
              <a:cs typeface="+mn-cs"/>
              <a:sym typeface="BMW Group Condensed" panose="020B0606020202020204" pitchFamily="34" charset="0"/>
            </a:endParaRPr>
          </a:p>
        </p:txBody>
      </p:sp>
      <p:sp>
        <p:nvSpPr>
          <p:cNvPr id="12" name="Rechteck 11">
            <a:extLst>
              <a:ext uri="{FF2B5EF4-FFF2-40B4-BE49-F238E27FC236}">
                <a16:creationId xmlns:a16="http://schemas.microsoft.com/office/drawing/2014/main" id="{74384574-C24C-4D19-9F5F-1DEDF209871E}"/>
              </a:ext>
            </a:extLst>
          </p:cNvPr>
          <p:cNvSpPr/>
          <p:nvPr/>
        </p:nvSpPr>
        <p:spPr>
          <a:xfrm>
            <a:off x="231770" y="3001094"/>
            <a:ext cx="1611314" cy="7067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0" normalizeH="0" baseline="0" noProof="0">
                <a:ln>
                  <a:noFill/>
                </a:ln>
                <a:solidFill>
                  <a:srgbClr val="009A97"/>
                </a:solidFill>
                <a:effectLst/>
                <a:uLnTx/>
                <a:uFillTx/>
                <a:latin typeface="BMW Group Condensed"/>
                <a:ea typeface="+mn-ea"/>
                <a:cs typeface="+mn-cs"/>
              </a:rPr>
              <a:t>Mountain View</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1" i="0" u="none" strike="noStrike" kern="1200" cap="none" spc="0" normalizeH="0" baseline="0" noProof="0">
                <a:ln>
                  <a:noFill/>
                </a:ln>
                <a:solidFill>
                  <a:prstClr val="white"/>
                </a:solidFill>
                <a:effectLst/>
                <a:uLnTx/>
                <a:uFillTx/>
                <a:latin typeface="BMW Group Condensed"/>
                <a:ea typeface="+mn-ea"/>
                <a:cs typeface="+mn-cs"/>
              </a:rPr>
              <a:t>Technology Office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1" i="0" u="none" strike="noStrike" kern="1200" cap="none" spc="0" normalizeH="0" baseline="0" noProof="0">
                <a:ln>
                  <a:noFill/>
                </a:ln>
                <a:solidFill>
                  <a:prstClr val="white"/>
                </a:solidFill>
                <a:effectLst/>
                <a:uLnTx/>
                <a:uFillTx/>
                <a:latin typeface="BMW Group Condensed"/>
                <a:ea typeface="+mn-ea"/>
                <a:cs typeface="+mn-cs"/>
              </a:rPr>
              <a:t>USA</a:t>
            </a:r>
          </a:p>
        </p:txBody>
      </p:sp>
      <p:sp>
        <p:nvSpPr>
          <p:cNvPr id="14" name="Rechteck 13">
            <a:extLst>
              <a:ext uri="{FF2B5EF4-FFF2-40B4-BE49-F238E27FC236}">
                <a16:creationId xmlns:a16="http://schemas.microsoft.com/office/drawing/2014/main" id="{23869AB1-F29E-490B-9058-8890A52041C0}"/>
              </a:ext>
            </a:extLst>
          </p:cNvPr>
          <p:cNvSpPr/>
          <p:nvPr/>
        </p:nvSpPr>
        <p:spPr>
          <a:xfrm>
            <a:off x="4419647" y="3612277"/>
            <a:ext cx="1482015" cy="7067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1612900" algn="l"/>
              </a:tabLst>
              <a:defRPr/>
            </a:pPr>
            <a:r>
              <a:rPr kumimoji="0" lang="en-US" sz="1800" b="1" i="0" u="none" strike="noStrike" kern="1200" cap="none" spc="0" normalizeH="0" baseline="0" noProof="0">
                <a:ln>
                  <a:noFill/>
                </a:ln>
                <a:solidFill>
                  <a:srgbClr val="009A97"/>
                </a:solidFill>
                <a:effectLst/>
                <a:uLnTx/>
                <a:uFillTx/>
                <a:latin typeface="BMW Group Condensed"/>
                <a:ea typeface="+mn-ea"/>
                <a:cs typeface="+mn-cs"/>
              </a:rPr>
              <a:t>Tel Aviv</a:t>
            </a:r>
          </a:p>
          <a:p>
            <a:pPr marL="0" marR="0" lvl="0" indent="0" algn="ctr" defTabSz="914400" rtl="0" eaLnBrk="1" fontAlgn="auto" latinLnBrk="0" hangingPunct="1">
              <a:lnSpc>
                <a:spcPct val="100000"/>
              </a:lnSpc>
              <a:spcBef>
                <a:spcPts val="0"/>
              </a:spcBef>
              <a:spcAft>
                <a:spcPts val="0"/>
              </a:spcAft>
              <a:buClrTx/>
              <a:buSzTx/>
              <a:buFontTx/>
              <a:buNone/>
              <a:tabLst>
                <a:tab pos="1612900" algn="l"/>
              </a:tabLst>
              <a:defRPr/>
            </a:pPr>
            <a:r>
              <a:rPr kumimoji="0" lang="en-US" sz="1100" b="1" i="0" u="none" strike="noStrike" kern="1200" cap="none" spc="0" normalizeH="0" baseline="0" noProof="0">
                <a:ln>
                  <a:noFill/>
                </a:ln>
                <a:solidFill>
                  <a:prstClr val="white"/>
                </a:solidFill>
                <a:effectLst/>
                <a:uLnTx/>
                <a:uFillTx/>
                <a:latin typeface="BMW Group Condensed"/>
                <a:ea typeface="+mn-ea"/>
                <a:cs typeface="+mn-cs"/>
              </a:rPr>
              <a:t>Technology Office Israel</a:t>
            </a:r>
          </a:p>
        </p:txBody>
      </p:sp>
      <p:sp>
        <p:nvSpPr>
          <p:cNvPr id="15" name="Rechteck 14">
            <a:extLst>
              <a:ext uri="{FF2B5EF4-FFF2-40B4-BE49-F238E27FC236}">
                <a16:creationId xmlns:a16="http://schemas.microsoft.com/office/drawing/2014/main" id="{4AF0041A-1546-4B80-B6F6-2B4468BB09F3}"/>
              </a:ext>
            </a:extLst>
          </p:cNvPr>
          <p:cNvSpPr/>
          <p:nvPr/>
        </p:nvSpPr>
        <p:spPr>
          <a:xfrm>
            <a:off x="3342390" y="1372352"/>
            <a:ext cx="1616005" cy="7067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0" normalizeH="0" baseline="0" noProof="0">
                <a:ln>
                  <a:noFill/>
                </a:ln>
                <a:solidFill>
                  <a:srgbClr val="009A97"/>
                </a:solidFill>
                <a:effectLst/>
                <a:uLnTx/>
                <a:uFillTx/>
                <a:latin typeface="BMW Group Condensed"/>
                <a:ea typeface="+mn-ea"/>
                <a:cs typeface="+mn-cs"/>
              </a:rPr>
              <a:t>Munich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1" i="0" u="none" strike="noStrike" kern="1200" cap="none" spc="0" normalizeH="0" baseline="0" noProof="0">
                <a:ln>
                  <a:noFill/>
                </a:ln>
                <a:solidFill>
                  <a:prstClr val="white"/>
                </a:solidFill>
                <a:effectLst/>
                <a:uLnTx/>
                <a:uFillTx/>
                <a:latin typeface="BMW Group Condensed"/>
                <a:ea typeface="+mn-ea"/>
                <a:cs typeface="+mn-cs"/>
              </a:rPr>
              <a:t>Technology Office Munich</a:t>
            </a:r>
          </a:p>
        </p:txBody>
      </p:sp>
      <p:sp>
        <p:nvSpPr>
          <p:cNvPr id="16" name="Rechteck 15">
            <a:extLst>
              <a:ext uri="{FF2B5EF4-FFF2-40B4-BE49-F238E27FC236}">
                <a16:creationId xmlns:a16="http://schemas.microsoft.com/office/drawing/2014/main" id="{1954649D-9765-447A-8E94-269D862D086E}"/>
              </a:ext>
            </a:extLst>
          </p:cNvPr>
          <p:cNvSpPr/>
          <p:nvPr/>
        </p:nvSpPr>
        <p:spPr>
          <a:xfrm>
            <a:off x="10392141" y="2135533"/>
            <a:ext cx="1498933" cy="7067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1612900" algn="l"/>
              </a:tabLst>
              <a:defRPr/>
            </a:pPr>
            <a:r>
              <a:rPr kumimoji="0" lang="en-US" sz="1800" b="1" i="0" u="none" strike="noStrike" kern="1200" cap="none" spc="0" normalizeH="0" baseline="0" noProof="0">
                <a:ln>
                  <a:noFill/>
                </a:ln>
                <a:solidFill>
                  <a:srgbClr val="009A97"/>
                </a:solidFill>
                <a:effectLst/>
                <a:uLnTx/>
                <a:uFillTx/>
                <a:latin typeface="BMW Group Condensed"/>
                <a:ea typeface="+mn-ea"/>
                <a:cs typeface="+mn-cs"/>
              </a:rPr>
              <a:t>Tokyo</a:t>
            </a:r>
          </a:p>
          <a:p>
            <a:pPr marL="0" marR="0" lvl="0" indent="0" algn="ctr" defTabSz="914400" rtl="0" eaLnBrk="1" fontAlgn="auto" latinLnBrk="0" hangingPunct="1">
              <a:lnSpc>
                <a:spcPct val="100000"/>
              </a:lnSpc>
              <a:spcBef>
                <a:spcPts val="0"/>
              </a:spcBef>
              <a:spcAft>
                <a:spcPts val="0"/>
              </a:spcAft>
              <a:buClrTx/>
              <a:buSzTx/>
              <a:buFontTx/>
              <a:buNone/>
              <a:tabLst>
                <a:tab pos="1612900" algn="l"/>
              </a:tabLst>
              <a:defRPr/>
            </a:pPr>
            <a:r>
              <a:rPr kumimoji="0" lang="en-US" sz="1100" b="1" i="0" u="none" strike="noStrike" kern="1200" cap="none" spc="0" normalizeH="0" baseline="0" noProof="0">
                <a:ln>
                  <a:noFill/>
                </a:ln>
                <a:solidFill>
                  <a:prstClr val="white"/>
                </a:solidFill>
                <a:effectLst/>
                <a:uLnTx/>
                <a:uFillTx/>
                <a:latin typeface="BMW Group Condensed"/>
                <a:ea typeface="+mn-ea"/>
                <a:cs typeface="+mn-cs"/>
              </a:rPr>
              <a:t>Technology Office Japan</a:t>
            </a:r>
          </a:p>
        </p:txBody>
      </p:sp>
      <p:sp>
        <p:nvSpPr>
          <p:cNvPr id="17" name="Rechteck 16">
            <a:extLst>
              <a:ext uri="{FF2B5EF4-FFF2-40B4-BE49-F238E27FC236}">
                <a16:creationId xmlns:a16="http://schemas.microsoft.com/office/drawing/2014/main" id="{98CB9F32-237B-43D2-ADB6-B8D03A347BE4}"/>
              </a:ext>
            </a:extLst>
          </p:cNvPr>
          <p:cNvSpPr/>
          <p:nvPr/>
        </p:nvSpPr>
        <p:spPr>
          <a:xfrm>
            <a:off x="9027026" y="588376"/>
            <a:ext cx="1871805" cy="7067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0" normalizeH="0" baseline="0" noProof="0">
                <a:ln>
                  <a:noFill/>
                </a:ln>
                <a:solidFill>
                  <a:srgbClr val="009A97"/>
                </a:solidFill>
                <a:effectLst/>
                <a:uLnTx/>
                <a:uFillTx/>
                <a:latin typeface="BMW Group Condensed"/>
                <a:ea typeface="+mn-ea"/>
                <a:cs typeface="+mn-cs"/>
              </a:rPr>
              <a:t>Seoul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1" i="0" u="none" strike="noStrike" kern="1200" cap="none" spc="0" normalizeH="0" baseline="0" noProof="0">
                <a:ln>
                  <a:noFill/>
                </a:ln>
                <a:solidFill>
                  <a:prstClr val="white"/>
                </a:solidFill>
                <a:effectLst/>
                <a:uLnTx/>
                <a:uFillTx/>
                <a:latin typeface="BMW Group Condensed"/>
                <a:ea typeface="+mn-ea"/>
                <a:cs typeface="+mn-cs"/>
              </a:rPr>
              <a:t>Technology Office </a:t>
            </a:r>
            <a:r>
              <a:rPr kumimoji="0" lang="en-US" sz="1100" b="1" i="0" u="none" strike="noStrike" kern="1200" cap="none" spc="0" normalizeH="0" baseline="0" noProof="0">
                <a:ln>
                  <a:noFill/>
                </a:ln>
                <a:solidFill>
                  <a:prstClr val="white"/>
                </a:solidFill>
                <a:effectLst/>
                <a:uLnTx/>
                <a:uFillTx/>
                <a:latin typeface="BMW Group Condensed"/>
                <a:ea typeface="+mn-ea"/>
                <a:cs typeface="+mn-cs"/>
              </a:rPr>
              <a:t>South Korea</a:t>
            </a:r>
            <a:endParaRPr kumimoji="0" lang="de-DE" sz="1100" b="1" i="0" u="none" strike="noStrike" kern="1200" cap="none" spc="0" normalizeH="0" baseline="0" noProof="0">
              <a:ln>
                <a:noFill/>
              </a:ln>
              <a:solidFill>
                <a:prstClr val="white"/>
              </a:solidFill>
              <a:effectLst/>
              <a:uLnTx/>
              <a:uFillTx/>
              <a:latin typeface="BMW Group Condensed"/>
              <a:ea typeface="+mn-ea"/>
              <a:cs typeface="+mn-cs"/>
            </a:endParaRPr>
          </a:p>
        </p:txBody>
      </p:sp>
      <p:sp>
        <p:nvSpPr>
          <p:cNvPr id="18" name="Rechteck 17">
            <a:extLst>
              <a:ext uri="{FF2B5EF4-FFF2-40B4-BE49-F238E27FC236}">
                <a16:creationId xmlns:a16="http://schemas.microsoft.com/office/drawing/2014/main" id="{76084C7E-2024-41DE-BAD9-82596015D976}"/>
              </a:ext>
            </a:extLst>
          </p:cNvPr>
          <p:cNvSpPr/>
          <p:nvPr/>
        </p:nvSpPr>
        <p:spPr>
          <a:xfrm>
            <a:off x="8108813" y="3682690"/>
            <a:ext cx="1396748" cy="125980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1612900" algn="l"/>
              </a:tabLst>
              <a:defRPr/>
            </a:pPr>
            <a:r>
              <a:rPr kumimoji="0" lang="en-US" sz="1800" b="1" i="0" u="none" strike="noStrike" kern="1200" cap="none" spc="0" normalizeH="0" baseline="0" noProof="0">
                <a:ln>
                  <a:noFill/>
                </a:ln>
                <a:solidFill>
                  <a:srgbClr val="009A97"/>
                </a:solidFill>
                <a:effectLst/>
                <a:uLnTx/>
                <a:uFillTx/>
                <a:latin typeface="BMW Group Condensed"/>
                <a:ea typeface="+mn-ea"/>
                <a:cs typeface="+mn-cs"/>
              </a:rPr>
              <a:t>Shanghai</a:t>
            </a:r>
          </a:p>
          <a:p>
            <a:pPr marL="0" marR="0" lvl="0" indent="0" algn="ctr" defTabSz="914400" rtl="0" eaLnBrk="1" fontAlgn="auto" latinLnBrk="0" hangingPunct="1">
              <a:lnSpc>
                <a:spcPct val="100000"/>
              </a:lnSpc>
              <a:spcBef>
                <a:spcPts val="0"/>
              </a:spcBef>
              <a:spcAft>
                <a:spcPts val="0"/>
              </a:spcAft>
              <a:buClrTx/>
              <a:buSzTx/>
              <a:buFontTx/>
              <a:buNone/>
              <a:tabLst>
                <a:tab pos="1612900" algn="l"/>
              </a:tabLst>
              <a:defRPr/>
            </a:pPr>
            <a:r>
              <a:rPr kumimoji="0" lang="en-US" sz="1100" b="1" i="0" u="none" strike="noStrike" kern="1200" cap="none" spc="0" normalizeH="0" baseline="0" noProof="0">
                <a:ln>
                  <a:noFill/>
                </a:ln>
                <a:solidFill>
                  <a:prstClr val="white"/>
                </a:solidFill>
                <a:effectLst/>
                <a:uLnTx/>
                <a:uFillTx/>
                <a:latin typeface="BMW Group Condensed"/>
                <a:ea typeface="+mn-ea"/>
                <a:cs typeface="+mn-cs"/>
              </a:rPr>
              <a:t>Technology Office China</a:t>
            </a:r>
          </a:p>
          <a:p>
            <a:pPr marL="0" marR="0" lvl="0" indent="0" algn="l" defTabSz="914400" rtl="0" eaLnBrk="1" fontAlgn="auto" latinLnBrk="0" hangingPunct="1">
              <a:lnSpc>
                <a:spcPct val="100000"/>
              </a:lnSpc>
              <a:spcBef>
                <a:spcPts val="0"/>
              </a:spcBef>
              <a:spcAft>
                <a:spcPts val="0"/>
              </a:spcAft>
              <a:buClrTx/>
              <a:buSzTx/>
              <a:buFontTx/>
              <a:buNone/>
              <a:tabLst>
                <a:tab pos="1612900" algn="l"/>
              </a:tabLst>
              <a:defRPr/>
            </a:pPr>
            <a:endParaRPr kumimoji="0" lang="en-US" sz="1800" b="0" i="0" u="none" strike="noStrike" kern="1200" cap="none" spc="0" normalizeH="0" baseline="0" noProof="0">
              <a:ln>
                <a:noFill/>
              </a:ln>
              <a:solidFill>
                <a:prstClr val="white"/>
              </a:solidFill>
              <a:effectLst/>
              <a:uLnTx/>
              <a:uFillTx/>
              <a:latin typeface="BMW Group Condensed"/>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tab pos="1612900" algn="l"/>
              </a:tabLst>
              <a:defRPr/>
            </a:pPr>
            <a:endParaRPr kumimoji="0" lang="en-US" sz="1800" b="0" i="0" u="none" strike="noStrike" kern="1200" cap="none" spc="0" normalizeH="0" baseline="0" noProof="0">
              <a:ln>
                <a:noFill/>
              </a:ln>
              <a:solidFill>
                <a:prstClr val="white"/>
              </a:solidFill>
              <a:effectLst/>
              <a:uLnTx/>
              <a:uFillTx/>
              <a:latin typeface="BMW Group Condensed"/>
              <a:ea typeface="+mn-ea"/>
              <a:cs typeface="+mn-cs"/>
            </a:endParaRPr>
          </a:p>
        </p:txBody>
      </p:sp>
      <p:grpSp>
        <p:nvGrpSpPr>
          <p:cNvPr id="23" name="Gruppieren 22">
            <a:extLst>
              <a:ext uri="{FF2B5EF4-FFF2-40B4-BE49-F238E27FC236}">
                <a16:creationId xmlns:a16="http://schemas.microsoft.com/office/drawing/2014/main" id="{0EF29C6F-90B7-442F-9E96-7A6ACFD5DDDD}"/>
              </a:ext>
            </a:extLst>
          </p:cNvPr>
          <p:cNvGrpSpPr/>
          <p:nvPr/>
        </p:nvGrpSpPr>
        <p:grpSpPr>
          <a:xfrm>
            <a:off x="1008715" y="1996204"/>
            <a:ext cx="76247" cy="959458"/>
            <a:chOff x="1009650" y="1996203"/>
            <a:chExt cx="75312" cy="961042"/>
          </a:xfrm>
        </p:grpSpPr>
        <p:cxnSp>
          <p:nvCxnSpPr>
            <p:cNvPr id="20" name="Gerader Verbinder 19">
              <a:extLst>
                <a:ext uri="{FF2B5EF4-FFF2-40B4-BE49-F238E27FC236}">
                  <a16:creationId xmlns:a16="http://schemas.microsoft.com/office/drawing/2014/main" id="{65E2B5F8-E182-471E-8FC5-83F01C0D0817}"/>
                </a:ext>
              </a:extLst>
            </p:cNvPr>
            <p:cNvCxnSpPr>
              <a:cxnSpLocks/>
            </p:cNvCxnSpPr>
            <p:nvPr/>
          </p:nvCxnSpPr>
          <p:spPr>
            <a:xfrm>
              <a:off x="1047307" y="2029104"/>
              <a:ext cx="4393" cy="928141"/>
            </a:xfrm>
            <a:prstGeom prst="line">
              <a:avLst/>
            </a:prstGeom>
            <a:ln w="9525">
              <a:solidFill>
                <a:srgbClr val="FFFFFF"/>
              </a:solidFill>
              <a:tailEnd type="none"/>
            </a:ln>
          </p:spPr>
          <p:style>
            <a:lnRef idx="1">
              <a:schemeClr val="accent1"/>
            </a:lnRef>
            <a:fillRef idx="0">
              <a:schemeClr val="accent1"/>
            </a:fillRef>
            <a:effectRef idx="0">
              <a:schemeClr val="accent1"/>
            </a:effectRef>
            <a:fontRef idx="minor">
              <a:schemeClr val="tx1"/>
            </a:fontRef>
          </p:style>
        </p:cxnSp>
        <p:sp>
          <p:nvSpPr>
            <p:cNvPr id="22" name="Ellipse 21">
              <a:extLst>
                <a:ext uri="{FF2B5EF4-FFF2-40B4-BE49-F238E27FC236}">
                  <a16:creationId xmlns:a16="http://schemas.microsoft.com/office/drawing/2014/main" id="{FC48E38D-EB7E-46D1-ACD7-0DBFD9F8D9A0}"/>
                </a:ext>
              </a:extLst>
            </p:cNvPr>
            <p:cNvSpPr/>
            <p:nvPr/>
          </p:nvSpPr>
          <p:spPr>
            <a:xfrm>
              <a:off x="1009650" y="1996203"/>
              <a:ext cx="75312" cy="75312"/>
            </a:xfrm>
            <a:prstGeom prst="ellipse">
              <a:avLst/>
            </a:prstGeom>
            <a:solidFill>
              <a:schemeClr val="bg1"/>
            </a:solidFill>
            <a:ln w="19050">
              <a:solidFill>
                <a:srgbClr val="0099CC"/>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BMW Group Condensed"/>
                <a:ea typeface="+mn-ea"/>
                <a:cs typeface="+mn-cs"/>
              </a:endParaRPr>
            </a:p>
          </p:txBody>
        </p:sp>
      </p:grpSp>
      <p:grpSp>
        <p:nvGrpSpPr>
          <p:cNvPr id="25" name="Gruppieren 24">
            <a:extLst>
              <a:ext uri="{FF2B5EF4-FFF2-40B4-BE49-F238E27FC236}">
                <a16:creationId xmlns:a16="http://schemas.microsoft.com/office/drawing/2014/main" id="{38D3AB06-2AAE-495A-86A7-9B5A23DD3E01}"/>
              </a:ext>
            </a:extLst>
          </p:cNvPr>
          <p:cNvGrpSpPr/>
          <p:nvPr/>
        </p:nvGrpSpPr>
        <p:grpSpPr>
          <a:xfrm rot="3456384">
            <a:off x="4916330" y="1034059"/>
            <a:ext cx="547475" cy="990777"/>
            <a:chOff x="679855" y="2002413"/>
            <a:chExt cx="398898" cy="781188"/>
          </a:xfrm>
        </p:grpSpPr>
        <p:cxnSp>
          <p:nvCxnSpPr>
            <p:cNvPr id="26" name="Gerader Verbinder 25">
              <a:extLst>
                <a:ext uri="{FF2B5EF4-FFF2-40B4-BE49-F238E27FC236}">
                  <a16:creationId xmlns:a16="http://schemas.microsoft.com/office/drawing/2014/main" id="{8C657974-FB09-44D4-9957-DE69E04E2C57}"/>
                </a:ext>
              </a:extLst>
            </p:cNvPr>
            <p:cNvCxnSpPr/>
            <p:nvPr/>
          </p:nvCxnSpPr>
          <p:spPr>
            <a:xfrm flipH="1">
              <a:off x="679855" y="2029104"/>
              <a:ext cx="367451" cy="754497"/>
            </a:xfrm>
            <a:prstGeom prst="line">
              <a:avLst/>
            </a:prstGeom>
            <a:ln w="9525">
              <a:solidFill>
                <a:srgbClr val="FFFFFF"/>
              </a:solidFill>
              <a:tailEnd type="none"/>
            </a:ln>
          </p:spPr>
          <p:style>
            <a:lnRef idx="1">
              <a:schemeClr val="accent1"/>
            </a:lnRef>
            <a:fillRef idx="0">
              <a:schemeClr val="accent1"/>
            </a:fillRef>
            <a:effectRef idx="0">
              <a:schemeClr val="accent1"/>
            </a:effectRef>
            <a:fontRef idx="minor">
              <a:schemeClr val="tx1"/>
            </a:fontRef>
          </p:style>
        </p:cxnSp>
        <p:sp>
          <p:nvSpPr>
            <p:cNvPr id="27" name="Ellipse 26">
              <a:extLst>
                <a:ext uri="{FF2B5EF4-FFF2-40B4-BE49-F238E27FC236}">
                  <a16:creationId xmlns:a16="http://schemas.microsoft.com/office/drawing/2014/main" id="{79896E4B-E4DA-4875-9185-39AFA997B542}"/>
                </a:ext>
              </a:extLst>
            </p:cNvPr>
            <p:cNvSpPr/>
            <p:nvPr/>
          </p:nvSpPr>
          <p:spPr>
            <a:xfrm>
              <a:off x="1009650" y="2002413"/>
              <a:ext cx="69103" cy="69103"/>
            </a:xfrm>
            <a:prstGeom prst="ellipse">
              <a:avLst/>
            </a:prstGeom>
            <a:solidFill>
              <a:schemeClr val="bg1"/>
            </a:solidFill>
            <a:ln w="19050">
              <a:solidFill>
                <a:srgbClr val="0099CC"/>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BMW Group Condensed"/>
                <a:ea typeface="+mn-ea"/>
                <a:cs typeface="+mn-cs"/>
              </a:endParaRPr>
            </a:p>
          </p:txBody>
        </p:sp>
      </p:grpSp>
      <p:grpSp>
        <p:nvGrpSpPr>
          <p:cNvPr id="28" name="Gruppieren 27">
            <a:extLst>
              <a:ext uri="{FF2B5EF4-FFF2-40B4-BE49-F238E27FC236}">
                <a16:creationId xmlns:a16="http://schemas.microsoft.com/office/drawing/2014/main" id="{F0133922-954E-4B99-B7A6-19D614AD4C46}"/>
              </a:ext>
            </a:extLst>
          </p:cNvPr>
          <p:cNvGrpSpPr/>
          <p:nvPr/>
        </p:nvGrpSpPr>
        <p:grpSpPr>
          <a:xfrm rot="1042685">
            <a:off x="5467635" y="1944267"/>
            <a:ext cx="1349619" cy="1667378"/>
            <a:chOff x="-35551" y="1996203"/>
            <a:chExt cx="1333069" cy="1670130"/>
          </a:xfrm>
        </p:grpSpPr>
        <p:cxnSp>
          <p:nvCxnSpPr>
            <p:cNvPr id="29" name="Gerader Verbinder 28">
              <a:extLst>
                <a:ext uri="{FF2B5EF4-FFF2-40B4-BE49-F238E27FC236}">
                  <a16:creationId xmlns:a16="http://schemas.microsoft.com/office/drawing/2014/main" id="{07DD1DD8-05C0-47E8-9463-5CB40A6527E8}"/>
                </a:ext>
              </a:extLst>
            </p:cNvPr>
            <p:cNvCxnSpPr>
              <a:cxnSpLocks/>
            </p:cNvCxnSpPr>
            <p:nvPr/>
          </p:nvCxnSpPr>
          <p:spPr>
            <a:xfrm rot="20557315" flipH="1">
              <a:off x="-35551" y="2194593"/>
              <a:ext cx="1333069" cy="1471740"/>
            </a:xfrm>
            <a:prstGeom prst="line">
              <a:avLst/>
            </a:prstGeom>
            <a:ln w="9525">
              <a:solidFill>
                <a:srgbClr val="FFFFFF"/>
              </a:solidFill>
              <a:tailEnd type="none"/>
            </a:ln>
          </p:spPr>
          <p:style>
            <a:lnRef idx="1">
              <a:schemeClr val="accent1"/>
            </a:lnRef>
            <a:fillRef idx="0">
              <a:schemeClr val="accent1"/>
            </a:fillRef>
            <a:effectRef idx="0">
              <a:schemeClr val="accent1"/>
            </a:effectRef>
            <a:fontRef idx="minor">
              <a:schemeClr val="tx1"/>
            </a:fontRef>
          </p:style>
        </p:cxnSp>
        <p:sp>
          <p:nvSpPr>
            <p:cNvPr id="30" name="Ellipse 29">
              <a:extLst>
                <a:ext uri="{FF2B5EF4-FFF2-40B4-BE49-F238E27FC236}">
                  <a16:creationId xmlns:a16="http://schemas.microsoft.com/office/drawing/2014/main" id="{1C9D37E0-DB4A-4288-A81C-6CCD2ADA873C}"/>
                </a:ext>
              </a:extLst>
            </p:cNvPr>
            <p:cNvSpPr/>
            <p:nvPr/>
          </p:nvSpPr>
          <p:spPr>
            <a:xfrm>
              <a:off x="1009650" y="1996203"/>
              <a:ext cx="75312" cy="75312"/>
            </a:xfrm>
            <a:prstGeom prst="ellipse">
              <a:avLst/>
            </a:prstGeom>
            <a:solidFill>
              <a:schemeClr val="bg1"/>
            </a:solidFill>
            <a:ln w="19050">
              <a:solidFill>
                <a:srgbClr val="0099CC"/>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BMW Group Condensed"/>
                <a:ea typeface="+mn-ea"/>
                <a:cs typeface="+mn-cs"/>
              </a:endParaRPr>
            </a:p>
          </p:txBody>
        </p:sp>
      </p:grpSp>
      <p:grpSp>
        <p:nvGrpSpPr>
          <p:cNvPr id="32" name="Gruppieren 31">
            <a:extLst>
              <a:ext uri="{FF2B5EF4-FFF2-40B4-BE49-F238E27FC236}">
                <a16:creationId xmlns:a16="http://schemas.microsoft.com/office/drawing/2014/main" id="{3136850C-6D24-40CB-86F2-D58D452BC4C4}"/>
              </a:ext>
            </a:extLst>
          </p:cNvPr>
          <p:cNvGrpSpPr/>
          <p:nvPr/>
        </p:nvGrpSpPr>
        <p:grpSpPr>
          <a:xfrm>
            <a:off x="9037767" y="2253873"/>
            <a:ext cx="995862" cy="1356165"/>
            <a:chOff x="101312" y="1996203"/>
            <a:chExt cx="983650" cy="1358404"/>
          </a:xfrm>
        </p:grpSpPr>
        <p:cxnSp>
          <p:nvCxnSpPr>
            <p:cNvPr id="33" name="Gerader Verbinder 32">
              <a:extLst>
                <a:ext uri="{FF2B5EF4-FFF2-40B4-BE49-F238E27FC236}">
                  <a16:creationId xmlns:a16="http://schemas.microsoft.com/office/drawing/2014/main" id="{559C30F7-8417-4DF4-88B1-57BB41107230}"/>
                </a:ext>
              </a:extLst>
            </p:cNvPr>
            <p:cNvCxnSpPr>
              <a:cxnSpLocks/>
            </p:cNvCxnSpPr>
            <p:nvPr/>
          </p:nvCxnSpPr>
          <p:spPr>
            <a:xfrm flipH="1">
              <a:off x="101312" y="2029104"/>
              <a:ext cx="945995" cy="1325503"/>
            </a:xfrm>
            <a:prstGeom prst="line">
              <a:avLst/>
            </a:prstGeom>
            <a:ln w="9525">
              <a:solidFill>
                <a:srgbClr val="FFFFFF"/>
              </a:solidFill>
              <a:tailEnd type="none"/>
            </a:ln>
          </p:spPr>
          <p:style>
            <a:lnRef idx="1">
              <a:schemeClr val="accent1"/>
            </a:lnRef>
            <a:fillRef idx="0">
              <a:schemeClr val="accent1"/>
            </a:fillRef>
            <a:effectRef idx="0">
              <a:schemeClr val="accent1"/>
            </a:effectRef>
            <a:fontRef idx="minor">
              <a:schemeClr val="tx1"/>
            </a:fontRef>
          </p:style>
        </p:cxnSp>
        <p:sp>
          <p:nvSpPr>
            <p:cNvPr id="34" name="Ellipse 33">
              <a:extLst>
                <a:ext uri="{FF2B5EF4-FFF2-40B4-BE49-F238E27FC236}">
                  <a16:creationId xmlns:a16="http://schemas.microsoft.com/office/drawing/2014/main" id="{FDE1F084-821B-4E3B-85A4-0873977BE918}"/>
                </a:ext>
              </a:extLst>
            </p:cNvPr>
            <p:cNvSpPr/>
            <p:nvPr/>
          </p:nvSpPr>
          <p:spPr>
            <a:xfrm>
              <a:off x="1009650" y="1996203"/>
              <a:ext cx="75312" cy="75312"/>
            </a:xfrm>
            <a:prstGeom prst="ellipse">
              <a:avLst/>
            </a:prstGeom>
            <a:solidFill>
              <a:schemeClr val="bg1"/>
            </a:solidFill>
            <a:ln w="19050">
              <a:solidFill>
                <a:srgbClr val="0099CC"/>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BMW Group Condensed"/>
                <a:ea typeface="+mn-ea"/>
                <a:cs typeface="+mn-cs"/>
              </a:endParaRPr>
            </a:p>
          </p:txBody>
        </p:sp>
      </p:grpSp>
      <p:grpSp>
        <p:nvGrpSpPr>
          <p:cNvPr id="39" name="Gruppieren 38">
            <a:extLst>
              <a:ext uri="{FF2B5EF4-FFF2-40B4-BE49-F238E27FC236}">
                <a16:creationId xmlns:a16="http://schemas.microsoft.com/office/drawing/2014/main" id="{19B77B37-E663-4031-83FE-E91A4D9D293A}"/>
              </a:ext>
            </a:extLst>
          </p:cNvPr>
          <p:cNvGrpSpPr/>
          <p:nvPr/>
        </p:nvGrpSpPr>
        <p:grpSpPr>
          <a:xfrm>
            <a:off x="10599178" y="1986515"/>
            <a:ext cx="342789" cy="266918"/>
            <a:chOff x="1009650" y="1996203"/>
            <a:chExt cx="338586" cy="267359"/>
          </a:xfrm>
        </p:grpSpPr>
        <p:cxnSp>
          <p:nvCxnSpPr>
            <p:cNvPr id="40" name="Gerader Verbinder 39">
              <a:extLst>
                <a:ext uri="{FF2B5EF4-FFF2-40B4-BE49-F238E27FC236}">
                  <a16:creationId xmlns:a16="http://schemas.microsoft.com/office/drawing/2014/main" id="{092FC808-7F54-4CE3-8A94-0C1463BA28C7}"/>
                </a:ext>
              </a:extLst>
            </p:cNvPr>
            <p:cNvCxnSpPr>
              <a:cxnSpLocks/>
            </p:cNvCxnSpPr>
            <p:nvPr/>
          </p:nvCxnSpPr>
          <p:spPr>
            <a:xfrm>
              <a:off x="1047307" y="2029104"/>
              <a:ext cx="300929" cy="234458"/>
            </a:xfrm>
            <a:prstGeom prst="line">
              <a:avLst/>
            </a:prstGeom>
            <a:ln w="9525">
              <a:solidFill>
                <a:srgbClr val="FFFFFF"/>
              </a:solidFill>
              <a:tailEnd type="none"/>
            </a:ln>
          </p:spPr>
          <p:style>
            <a:lnRef idx="1">
              <a:schemeClr val="accent1"/>
            </a:lnRef>
            <a:fillRef idx="0">
              <a:schemeClr val="accent1"/>
            </a:fillRef>
            <a:effectRef idx="0">
              <a:schemeClr val="accent1"/>
            </a:effectRef>
            <a:fontRef idx="minor">
              <a:schemeClr val="tx1"/>
            </a:fontRef>
          </p:style>
        </p:cxnSp>
        <p:sp>
          <p:nvSpPr>
            <p:cNvPr id="41" name="Ellipse 40">
              <a:extLst>
                <a:ext uri="{FF2B5EF4-FFF2-40B4-BE49-F238E27FC236}">
                  <a16:creationId xmlns:a16="http://schemas.microsoft.com/office/drawing/2014/main" id="{3900E4E6-5CBF-4F35-8745-53FA7FDFC16E}"/>
                </a:ext>
              </a:extLst>
            </p:cNvPr>
            <p:cNvSpPr/>
            <p:nvPr/>
          </p:nvSpPr>
          <p:spPr>
            <a:xfrm>
              <a:off x="1009650" y="1996203"/>
              <a:ext cx="75312" cy="75312"/>
            </a:xfrm>
            <a:prstGeom prst="ellipse">
              <a:avLst/>
            </a:prstGeom>
            <a:solidFill>
              <a:schemeClr val="bg1"/>
            </a:solidFill>
            <a:ln w="19050">
              <a:solidFill>
                <a:srgbClr val="0099CC"/>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BMW Group Condensed"/>
                <a:ea typeface="+mn-ea"/>
                <a:cs typeface="+mn-cs"/>
              </a:endParaRPr>
            </a:p>
          </p:txBody>
        </p:sp>
      </p:grpSp>
      <p:grpSp>
        <p:nvGrpSpPr>
          <p:cNvPr id="43" name="Gruppieren 42">
            <a:extLst>
              <a:ext uri="{FF2B5EF4-FFF2-40B4-BE49-F238E27FC236}">
                <a16:creationId xmlns:a16="http://schemas.microsoft.com/office/drawing/2014/main" id="{3262CB45-654B-4E67-9E2F-FBBCF00927B6}"/>
              </a:ext>
            </a:extLst>
          </p:cNvPr>
          <p:cNvGrpSpPr/>
          <p:nvPr/>
        </p:nvGrpSpPr>
        <p:grpSpPr>
          <a:xfrm rot="7557833">
            <a:off x="9835774" y="1456646"/>
            <a:ext cx="785889" cy="446102"/>
            <a:chOff x="392456" y="1996203"/>
            <a:chExt cx="787187" cy="440632"/>
          </a:xfrm>
        </p:grpSpPr>
        <p:cxnSp>
          <p:nvCxnSpPr>
            <p:cNvPr id="44" name="Gerader Verbinder 43">
              <a:extLst>
                <a:ext uri="{FF2B5EF4-FFF2-40B4-BE49-F238E27FC236}">
                  <a16:creationId xmlns:a16="http://schemas.microsoft.com/office/drawing/2014/main" id="{61397810-D87D-486F-AE04-C7D15B780F90}"/>
                </a:ext>
              </a:extLst>
            </p:cNvPr>
            <p:cNvCxnSpPr>
              <a:cxnSpLocks/>
            </p:cNvCxnSpPr>
            <p:nvPr/>
          </p:nvCxnSpPr>
          <p:spPr>
            <a:xfrm rot="14042167" flipH="1" flipV="1">
              <a:off x="688457" y="1945648"/>
              <a:ext cx="195186" cy="787187"/>
            </a:xfrm>
            <a:prstGeom prst="line">
              <a:avLst/>
            </a:prstGeom>
            <a:ln w="9525">
              <a:solidFill>
                <a:srgbClr val="FFFFFF"/>
              </a:solidFill>
              <a:tailEnd type="none"/>
            </a:ln>
          </p:spPr>
          <p:style>
            <a:lnRef idx="1">
              <a:schemeClr val="accent1"/>
            </a:lnRef>
            <a:fillRef idx="0">
              <a:schemeClr val="accent1"/>
            </a:fillRef>
            <a:effectRef idx="0">
              <a:schemeClr val="accent1"/>
            </a:effectRef>
            <a:fontRef idx="minor">
              <a:schemeClr val="tx1"/>
            </a:fontRef>
          </p:style>
        </p:cxnSp>
        <p:sp>
          <p:nvSpPr>
            <p:cNvPr id="45" name="Ellipse 44">
              <a:extLst>
                <a:ext uri="{FF2B5EF4-FFF2-40B4-BE49-F238E27FC236}">
                  <a16:creationId xmlns:a16="http://schemas.microsoft.com/office/drawing/2014/main" id="{2A0C6444-58B2-4592-B01A-B41E07F56FCD}"/>
                </a:ext>
              </a:extLst>
            </p:cNvPr>
            <p:cNvSpPr/>
            <p:nvPr/>
          </p:nvSpPr>
          <p:spPr>
            <a:xfrm>
              <a:off x="1009650" y="1996203"/>
              <a:ext cx="75312" cy="75312"/>
            </a:xfrm>
            <a:prstGeom prst="ellipse">
              <a:avLst/>
            </a:prstGeom>
            <a:solidFill>
              <a:schemeClr val="bg1"/>
            </a:solidFill>
            <a:ln w="19050">
              <a:solidFill>
                <a:srgbClr val="0099CC"/>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BMW Group Condensed"/>
                <a:ea typeface="+mn-ea"/>
                <a:cs typeface="+mn-cs"/>
              </a:endParaRPr>
            </a:p>
          </p:txBody>
        </p:sp>
      </p:grpSp>
      <p:sp>
        <p:nvSpPr>
          <p:cNvPr id="31" name="Titel 1">
            <a:extLst>
              <a:ext uri="{FF2B5EF4-FFF2-40B4-BE49-F238E27FC236}">
                <a16:creationId xmlns:a16="http://schemas.microsoft.com/office/drawing/2014/main" id="{5B843590-0BA1-44FD-A251-7E370124AC36}"/>
              </a:ext>
            </a:extLst>
          </p:cNvPr>
          <p:cNvSpPr txBox="1">
            <a:spLocks/>
          </p:cNvSpPr>
          <p:nvPr/>
        </p:nvSpPr>
        <p:spPr>
          <a:xfrm>
            <a:off x="488948" y="347184"/>
            <a:ext cx="8193733" cy="701474"/>
          </a:xfrm>
          <a:prstGeom prst="rect">
            <a:avLst/>
          </a:prstGeom>
        </p:spPr>
        <p:txBody>
          <a:bodyPr vert="horz" lIns="0" tIns="0" rIns="0" bIns="0" rtlCol="0" anchor="t" anchorCtr="0">
            <a:noAutofit/>
          </a:bodyPr>
          <a:lstStyle>
            <a:lvl1pPr algn="l" defTabSz="914400" rtl="0" eaLnBrk="1" latinLnBrk="0" hangingPunct="1">
              <a:lnSpc>
                <a:spcPts val="2700"/>
              </a:lnSpc>
              <a:spcBef>
                <a:spcPct val="0"/>
              </a:spcBef>
              <a:buNone/>
              <a:defRPr sz="2600" b="1" kern="1200" cap="all" baseline="0">
                <a:solidFill>
                  <a:schemeClr val="bg1"/>
                </a:solidFill>
                <a:latin typeface="+mj-lt"/>
                <a:ea typeface="+mn-ea"/>
                <a:cs typeface="+mn-cs"/>
                <a:sym typeface="BMW Group Condensed" panose="020B0606020202020204" pitchFamily="34" charset="0"/>
              </a:defRPr>
            </a:lvl1pPr>
          </a:lstStyle>
          <a:p>
            <a:pPr marL="0" marR="0" lvl="0" indent="0" algn="l" defTabSz="914400" rtl="0" eaLnBrk="1" fontAlgn="auto" latinLnBrk="0" hangingPunct="1">
              <a:lnSpc>
                <a:spcPts val="2700"/>
              </a:lnSpc>
              <a:spcBef>
                <a:spcPct val="0"/>
              </a:spcBef>
              <a:spcAft>
                <a:spcPts val="0"/>
              </a:spcAft>
              <a:buClrTx/>
              <a:buSzTx/>
              <a:buFontTx/>
              <a:buNone/>
              <a:tabLst/>
              <a:defRPr/>
            </a:pPr>
            <a:r>
              <a:rPr kumimoji="0" lang="en-US" sz="2600" b="1" i="0" u="none" strike="noStrike" kern="1200" cap="all" spc="0" normalizeH="0" baseline="0" noProof="0" dirty="0">
                <a:ln>
                  <a:noFill/>
                </a:ln>
                <a:solidFill>
                  <a:srgbClr val="009A97"/>
                </a:solidFill>
                <a:effectLst/>
                <a:uLnTx/>
                <a:uFillTx/>
                <a:latin typeface="BMW Group Condensed"/>
                <a:ea typeface="+mn-ea"/>
                <a:cs typeface="+mn-cs"/>
                <a:sym typeface="BMW Group Condensed" panose="020B0606020202020204" pitchFamily="34" charset="0"/>
              </a:rPr>
              <a:t>BMW TECHNOLOGY OFFICES.</a:t>
            </a:r>
          </a:p>
          <a:p>
            <a:pPr marL="0" marR="0" lvl="0" indent="0" algn="l" defTabSz="914400" rtl="0" eaLnBrk="1" fontAlgn="auto" latinLnBrk="0" hangingPunct="1">
              <a:lnSpc>
                <a:spcPts val="2700"/>
              </a:lnSpc>
              <a:spcBef>
                <a:spcPct val="0"/>
              </a:spcBef>
              <a:spcAft>
                <a:spcPts val="0"/>
              </a:spcAft>
              <a:buClrTx/>
              <a:buSzTx/>
              <a:buFontTx/>
              <a:buNone/>
              <a:tabLst/>
              <a:defRPr/>
            </a:pPr>
            <a:r>
              <a:rPr kumimoji="0" lang="en-US" sz="2600" b="1" i="0" u="none" strike="noStrike" kern="1200" cap="all" spc="0" normalizeH="0" baseline="0" noProof="0" dirty="0">
                <a:ln>
                  <a:noFill/>
                </a:ln>
                <a:solidFill>
                  <a:srgbClr val="0099CC"/>
                </a:solidFill>
                <a:effectLst/>
                <a:uLnTx/>
                <a:uFillTx/>
                <a:latin typeface="BMW Group Condensed"/>
                <a:ea typeface="+mn-ea"/>
                <a:cs typeface="+mn-cs"/>
                <a:sym typeface="BMW Group Condensed" panose="020B0606020202020204" pitchFamily="34" charset="0"/>
              </a:rPr>
              <a:t> </a:t>
            </a:r>
          </a:p>
        </p:txBody>
      </p:sp>
    </p:spTree>
    <p:custDataLst>
      <p:tags r:id="rId1"/>
    </p:custDataLst>
    <p:extLst>
      <p:ext uri="{BB962C8B-B14F-4D97-AF65-F5344CB8AC3E}">
        <p14:creationId xmlns:p14="http://schemas.microsoft.com/office/powerpoint/2010/main" val="13113153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MIO_CHANGETRACKING" val="true"/>
  <p:tag name="THINKCELLPRESENTATIONDONOTDELETE" val="&lt;?xml version=&quot;1.0&quot; encoding=&quot;UTF-16&quot; standalone=&quot;yes&quot;?&gt;&lt;root reqver=&quot;27037&quot;&gt;&lt;version val=&quot;32614&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d.%m.%Y&lt;/m_strFormatTime&gt;&lt;m_yearfmt&gt;&lt;begin val=&quot;0&quot;/&gt;&lt;end val=&quot;0&quot;/&gt;&lt;/m_yearfmt&gt;&lt;/m_precDefaultDate&gt;&lt;m_precDefaultDay&gt;&lt;m_bNumberIsYear val=&quot;0&quot;/&gt;&lt;m_strFormatTime&gt;%#d&lt;/m_strFormatTime&gt;&lt;m_yearfmt&gt;&lt;begin val=&quot;0&quot;/&gt;&lt;end val=&quot;4&quot;/&gt;&lt;/m_yearfmt&gt;&lt;/m_precDefaultDay&gt;&lt;m_precDefaultWeek&gt;&lt;m_bNumberIsYear val=&quot;0&quot;/&gt;&lt;m_strFormatTime&gt;%4&lt;/m_strFormatTime&gt;&lt;m_yearfmt&gt;&lt;begin val=&quot;0&quot;/&gt;&lt;end val=&quot;4&quot;/&gt;&lt;/m_yearfmt&gt;&lt;/m_precDefaultWeek&gt;&lt;m_precDefaultMonth&gt;&lt;m_bNumberIsYear val=&quot;0&quot;/&gt;&lt;m_strFormatTime&gt;%1&lt;/m_strFormatTime&gt;&lt;m_yearfmt&gt;&lt;begin val=&quot;0&quot;/&gt;&lt;end val=&quot;4&quot;/&gt;&lt;/m_yearfmt&gt;&lt;/m_precDefaultMonth&gt;&lt;m_precDefaultQuarter&gt;&lt;m_bNumberIsYear val=&quot;0&quot;/&gt;&lt;m_strFormatTime&gt;Q%5&lt;/m_strFormatTime&gt;&lt;m_yearfmt&gt;&lt;begin val=&quot;0&quot;/&gt;&lt;end val=&quot;4&quot;/&gt;&lt;/m_yearfmt&gt;&lt;/m_precDefaultQuarter&gt;&lt;m_precDefaultYear&gt;&lt;m_bNumberIsYear val=&quot;0&quot;/&gt;&lt;m_strFormatTime&gt;%Y&lt;/m_strFormatTime&gt;&lt;m_yearfmt&gt;&lt;begin val=&quot;0&quot;/&gt;&lt;end val=&quot;0&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0&quot;/&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5acXjzUk"/>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qBRlyDlpQwqiRNhsRzCwtA"/>
</p:tagLst>
</file>

<file path=ppt/tags/tag25.xml><?xml version="1.0" encoding="utf-8"?>
<p:tagLst xmlns:a="http://schemas.openxmlformats.org/drawingml/2006/main" xmlns:r="http://schemas.openxmlformats.org/officeDocument/2006/relationships" xmlns:p="http://schemas.openxmlformats.org/presentationml/2006/main">
  <p:tag name="MIO_PRESI_FIRST_SLIDENUMBER" val="1"/>
  <p:tag name="MIO_FALLBACK_LAYOUT" val="4"/>
  <p:tag name="MIO_SHOW_DATE" val="False"/>
  <p:tag name="MIO_SHOW_FOOTER" val="False"/>
  <p:tag name="MIO_SHOW_PAGENUMBER" val="False"/>
  <p:tag name="MIO_AVOID_BLANK_LAYOUT" val="True"/>
  <p:tag name="MIO_CD_LAYOUT_VALID_AREA" val="False"/>
  <p:tag name="MIO_NUMBER_OF_VALID_LAYOUTS" val="21"/>
  <p:tag name="MIO_HDS" val="True"/>
  <p:tag name="MIO_SKIPVERSION" val="01.01.0001 00:00:00"/>
  <p:tag name="MIO_EKGUID" val="2612f76d-a1b7-497e-bd10-f06fba9b9107"/>
  <p:tag name="MIO_UPDATE" val="True"/>
  <p:tag name="MIO_VERSION" val="03.11.2017 16:01:12"/>
  <p:tag name="MIO_DBID" val="917DD09C-76C3-4640-8E0D-382111CB3B69"/>
  <p:tag name="MIO_LASTDOWNLOADED" val="30.11.2017 08:29:45"/>
  <p:tag name="MIO_OBJECTNAME" val="BMW Group 16:9 EN"/>
  <p:tag name="MIO_LASTEDITORNAME" val="Katharina Kampen"/>
  <p:tag name="MIO_CDID" val="cd3685bc-2d80-4f3c-887e-558a95c5f65f"/>
</p:tagLst>
</file>

<file path=ppt/tags/tag26.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27.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28.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29.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31.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32.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33.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34.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35.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36.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37.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38.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39.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41.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42.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43.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44.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45.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BkatBAWba9_sUE2ULlWblA"/>
</p:tagLst>
</file>

<file path=ppt/tags/tag48.xml><?xml version="1.0" encoding="utf-8"?>
<p:tagLst xmlns:a="http://schemas.openxmlformats.org/drawingml/2006/main" xmlns:r="http://schemas.openxmlformats.org/officeDocument/2006/relationships" xmlns:p="http://schemas.openxmlformats.org/presentationml/2006/main">
  <p:tag name="MIO_PRESI_FIRST_SLIDENUMBER" val="1"/>
  <p:tag name="MIO_FALLBACK_LAYOUT" val="14"/>
  <p:tag name="MIO_SHOW_DATE" val="False"/>
  <p:tag name="MIO_SHOW_FOOTER" val="True"/>
  <p:tag name="MIO_SHOW_PAGENUMBER" val="True"/>
  <p:tag name="MIO_AVOID_BLANK_LAYOUT" val="True"/>
  <p:tag name="MIO_NUMBER_OF_VALID_LAYOUTS" val="15"/>
  <p:tag name="MIO_MST_COLOR_1" val="0,0,0,Dunkel 1"/>
  <p:tag name="MIO_MST_COLOR_2" val="255,255,255,Hell 1"/>
  <p:tag name="MIO_MST_COLOR_3" val="64,64,64,Dunkel 2"/>
  <p:tag name="MIO_MST_COLOR_4" val="146,162,189,Hell 2"/>
  <p:tag name="MIO_MST_COLOR_5" val="102,113,132,Akzent 1"/>
  <p:tag name="MIO_MST_COLOR_6" val="146,162,189,Akzent 2"/>
  <p:tag name="MIO_MST_COLOR_7" val="173,185,206,Akzent 3"/>
  <p:tag name="MIO_MST_COLOR_8" val="201,209,222,Akzent 4"/>
  <p:tag name="MIO_MST_COLOR_9" val="228,232,238,Akzent 5"/>
  <p:tag name="MIO_MST_COLOR_10" val="221,218,210,Akzent 6"/>
  <p:tag name="MIO_MST_COLOR_11" val="0,0,0,"/>
  <p:tag name="MIO_MST_COLOR_12" val="0,0,0,"/>
  <p:tag name="MIO_HDS" val="True"/>
  <p:tag name="MIO_EK" val="1989"/>
  <p:tag name="MIO_UPDATE" val="True"/>
  <p:tag name="MIO_VERSION" val="23.10.2015 16:52:00"/>
  <p:tag name="MIO_DBID" val="917DD09C-76C3-4640-8E0D-382111CB3B69"/>
  <p:tag name="MIO_LASTDOWNLOADED" val="30.10.2015 14:18:05"/>
  <p:tag name="MIO_OBJECTNAME" val="BMW Group 4:3"/>
  <p:tag name="MIO_LASTEDITORNAME" val="empower enterpris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FNiedBiRSsu1JH2_k_IK5g"/>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74.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6.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9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ZbAWH1kfSgG.LIIRu8mMCg"/>
</p:tagLst>
</file>

<file path=ppt/theme/theme1.xml><?xml version="1.0" encoding="utf-8"?>
<a:theme xmlns:a="http://schemas.openxmlformats.org/drawingml/2006/main" name="BMW Group 2021">
  <a:themeElements>
    <a:clrScheme name="BMW Group 21">
      <a:dk1>
        <a:srgbClr val="000000"/>
      </a:dk1>
      <a:lt1>
        <a:srgbClr val="FFFFFF"/>
      </a:lt1>
      <a:dk2>
        <a:srgbClr val="035970"/>
      </a:dk2>
      <a:lt2>
        <a:srgbClr val="92A2BD"/>
      </a:lt2>
      <a:accent1>
        <a:srgbClr val="548D9E"/>
      </a:accent1>
      <a:accent2>
        <a:srgbClr val="85ACB9"/>
      </a:accent2>
      <a:accent3>
        <a:srgbClr val="ABC4CF"/>
      </a:accent3>
      <a:accent4>
        <a:srgbClr val="C8D7E0"/>
      </a:accent4>
      <a:accent5>
        <a:srgbClr val="DEE5EC"/>
      </a:accent5>
      <a:accent6>
        <a:srgbClr val="E8EBF1"/>
      </a:accent6>
      <a:hlink>
        <a:srgbClr val="000000"/>
      </a:hlink>
      <a:folHlink>
        <a:srgbClr val="000000"/>
      </a:folHlink>
    </a:clrScheme>
    <a:fontScheme name="BMW Group 2021">
      <a:majorFont>
        <a:latin typeface="BMWGroupTN Condensed"/>
        <a:ea typeface=""/>
        <a:cs typeface=""/>
      </a:majorFont>
      <a:minorFont>
        <a:latin typeface="BMWGroupTN Condensed"/>
        <a:ea typeface=""/>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solidFill>
        <a:ln w="19050">
          <a:noFill/>
          <a:miter lim="800000"/>
        </a:ln>
      </a:spPr>
      <a:bodyPr rtlCol="0" anchor="t" anchorCtr="0"/>
      <a:lstStyle>
        <a:defPPr algn="l">
          <a:defRPr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2"/>
          </a:solidFill>
          <a:miter lim="800000"/>
          <a:tailEnd type="none"/>
        </a:ln>
      </a:spPr>
      <a:bodyPr/>
      <a:lstStyle/>
      <a:style>
        <a:lnRef idx="1">
          <a:schemeClr val="accent1"/>
        </a:lnRef>
        <a:fillRef idx="0">
          <a:schemeClr val="accent1"/>
        </a:fillRef>
        <a:effectRef idx="0">
          <a:schemeClr val="accent1"/>
        </a:effectRef>
        <a:fontRef idx="minor">
          <a:schemeClr val="tx1"/>
        </a:fontRef>
      </a:style>
    </a:lnDef>
    <a:txDef>
      <a:spPr/>
      <a:bodyPr vert="horz" wrap="square" lIns="0" tIns="0" rIns="0" bIns="0" rtlCol="0">
        <a:spAutoFit/>
      </a:bodyPr>
      <a:lstStyle>
        <a:defPPr marL="0" indent="0" algn="l" defTabSz="914400" rtl="0" eaLnBrk="1" latinLnBrk="0" hangingPunct="1">
          <a:lnSpc>
            <a:spcPct val="100000"/>
          </a:lnSpc>
          <a:spcBef>
            <a:spcPts val="0"/>
          </a:spcBef>
          <a:spcAft>
            <a:spcPts val="600"/>
          </a:spcAft>
          <a:buClr>
            <a:schemeClr val="tx2"/>
          </a:buClr>
          <a:buFontTx/>
          <a:buNone/>
          <a:defRPr sz="1800" kern="1200" dirty="0" err="1" smtClean="0">
            <a:solidFill>
              <a:schemeClr val="tx1"/>
            </a:solidFill>
            <a:latin typeface="+mn-lt"/>
            <a:ea typeface="+mn-ea"/>
            <a:cs typeface="+mn-cs"/>
          </a:defRPr>
        </a:defPPr>
      </a:lstStyle>
    </a:txDef>
  </a:objectDefaults>
  <a:extraClrSchemeLst/>
  <a:custClrLst>
    <a:custClr name="Ocean Blue">
      <a:srgbClr val="035970"/>
    </a:custClr>
    <a:custClr name="Night Blue">
      <a:srgbClr val="173B68"/>
    </a:custClr>
    <a:custClr name="Sky Blue">
      <a:srgbClr val="7B9AC0"/>
    </a:custClr>
    <a:custClr name="Turquoise">
      <a:srgbClr val="009A97"/>
    </a:custClr>
    <a:custClr name="Yellow">
      <a:srgbClr val="FAD022"/>
    </a:custClr>
    <a:custClr name="Orange">
      <a:srgbClr val="E96D0C"/>
    </a:custClr>
    <a:custClr name="Purple">
      <a:srgbClr val="8D1E77"/>
    </a:custClr>
    <a:custClr name="Red">
      <a:srgbClr val="AC1640"/>
    </a:custClr>
    <a:custClr name="Cyan">
      <a:srgbClr val="079EDA"/>
    </a:custClr>
    <a:custClr name="Green">
      <a:srgbClr val="508130"/>
    </a:custClr>
    <a:custClr name="Ocean Blue darker">
      <a:srgbClr val="024152"/>
    </a:custClr>
    <a:custClr name="Night Blue darker">
      <a:srgbClr val="133155"/>
    </a:custClr>
    <a:custClr name="Sky Blue darker">
      <a:srgbClr val="5179A9"/>
    </a:custClr>
    <a:custClr name="Turquoise darker">
      <a:srgbClr val="00777A"/>
    </a:custClr>
    <a:custClr name="Yellow darker">
      <a:srgbClr val="D2A000"/>
    </a:custClr>
    <a:custClr name="Orange darker">
      <a:srgbClr val="AF5009"/>
    </a:custClr>
    <a:custClr name="Purple darker">
      <a:srgbClr val="6B175B"/>
    </a:custClr>
    <a:custClr name="Red darker">
      <a:srgbClr val="76102D"/>
    </a:custClr>
    <a:custClr name="Cyan darker">
      <a:srgbClr val="05709B"/>
    </a:custClr>
    <a:custClr name="Green darker">
      <a:srgbClr val="365620"/>
    </a:custClr>
    <a:custClr name="Ocean Blue 30% lighter">
      <a:srgbClr val="4F8B9B"/>
    </a:custClr>
    <a:custClr name="Night Blue 30% lighter">
      <a:srgbClr val="687F9D"/>
    </a:custClr>
    <a:custClr name="Sky Blue 30% lighter">
      <a:srgbClr val="A8BED4"/>
    </a:custClr>
    <a:custClr name="Turquoise 30% lighter">
      <a:srgbClr val="66C2C1"/>
    </a:custClr>
    <a:custClr name="Yellow 30% lighter">
      <a:srgbClr val="FCE37A"/>
    </a:custClr>
    <a:custClr name="Orange 30% lighter">
      <a:srgbClr val="F69954"/>
    </a:custClr>
    <a:custClr name="Purple 30% lighter">
      <a:srgbClr val="BB78AD"/>
    </a:custClr>
    <a:custClr name="Red 30% lighter">
      <a:srgbClr val="CD738C"/>
    </a:custClr>
    <a:custClr name="Cyan 30% lighter">
      <a:srgbClr val="6DCBF1"/>
    </a:custClr>
    <a:custClr name="Green 30% lighter">
      <a:srgbClr val="8BB86D"/>
    </a:custClr>
    <a:custClr name="Ocean Blue 60% lighter">
      <a:srgbClr val="A7C5CD"/>
    </a:custClr>
    <a:custClr name="Night Blue 60% lighter">
      <a:srgbClr val="B9C4D1"/>
    </a:custClr>
    <a:custClr name="Sky Blue 60% lighter">
      <a:srgbClr val="D0DDE8"/>
    </a:custClr>
    <a:custClr name="Turquoise 60% lighter">
      <a:srgbClr val="B2E0E0"/>
    </a:custClr>
    <a:custClr name="Yellow 60% lighter">
      <a:srgbClr val="FDF1BC"/>
    </a:custClr>
    <a:custClr name="Orange 60% lighter">
      <a:srgbClr val="FBCCA9"/>
    </a:custClr>
    <a:custClr name="Purple 60% lighter">
      <a:srgbClr val="DDBBD6"/>
    </a:custClr>
    <a:custClr name="Red 60% lighter">
      <a:srgbClr val="E6B9C5"/>
    </a:custClr>
    <a:custClr name="Cyan 60% lighter">
      <a:srgbClr val="B1E7FD"/>
    </a:custClr>
    <a:custClr name="Green 60% lighter">
      <a:srgbClr val="C9DEBB"/>
    </a:custClr>
  </a:custClrLst>
  <a:extLst>
    <a:ext uri="{05A4C25C-085E-4340-85A3-A5531E510DB2}">
      <thm15:themeFamily xmlns:thm15="http://schemas.microsoft.com/office/thememl/2012/main" name="Präsentation1" id="{8C5E64C3-C8C1-4A2B-A60F-B9D41FA3EBC0}" vid="{DDF2B6E1-8EF5-4DCF-BECF-5F6FEFA9EF98}"/>
    </a:ext>
  </a:extLst>
</a:theme>
</file>

<file path=ppt/theme/theme10.xml><?xml version="1.0" encoding="utf-8"?>
<a:theme xmlns:a="http://schemas.openxmlformats.org/drawingml/2006/main" name="Office">
  <a:themeElements>
    <a:clrScheme name="BMW Group 2021">
      <a:dk1>
        <a:srgbClr val="000000"/>
      </a:dk1>
      <a:lt1>
        <a:srgbClr val="FFFFFF"/>
      </a:lt1>
      <a:dk2>
        <a:srgbClr val="035970"/>
      </a:dk2>
      <a:lt2>
        <a:srgbClr val="92A2BD"/>
      </a:lt2>
      <a:accent1>
        <a:srgbClr val="548D9E"/>
      </a:accent1>
      <a:accent2>
        <a:srgbClr val="85ACB9"/>
      </a:accent2>
      <a:accent3>
        <a:srgbClr val="ABC4CF"/>
      </a:accent3>
      <a:accent4>
        <a:srgbClr val="C8D7E0"/>
      </a:accent4>
      <a:accent5>
        <a:srgbClr val="DEE5EC"/>
      </a:accent5>
      <a:accent6>
        <a:srgbClr val="E8EBF1"/>
      </a:accent6>
      <a:hlink>
        <a:srgbClr val="000000"/>
      </a:hlink>
      <a:folHlink>
        <a:srgbClr val="0000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0_BMW Group 16:9 EN">
  <a:themeElements>
    <a:clrScheme name="Benutzerdefiniert 1">
      <a:dk1>
        <a:srgbClr val="000000"/>
      </a:dk1>
      <a:lt1>
        <a:srgbClr val="FFFFFF"/>
      </a:lt1>
      <a:dk2>
        <a:srgbClr val="404040"/>
      </a:dk2>
      <a:lt2>
        <a:srgbClr val="92A2BD"/>
      </a:lt2>
      <a:accent1>
        <a:srgbClr val="667184"/>
      </a:accent1>
      <a:accent2>
        <a:srgbClr val="92A2BD"/>
      </a:accent2>
      <a:accent3>
        <a:srgbClr val="ADB9CE"/>
      </a:accent3>
      <a:accent4>
        <a:srgbClr val="C9D1DE"/>
      </a:accent4>
      <a:accent5>
        <a:srgbClr val="E4E8EE"/>
      </a:accent5>
      <a:accent6>
        <a:srgbClr val="DDDAD2"/>
      </a:accent6>
      <a:hlink>
        <a:srgbClr val="000000"/>
      </a:hlink>
      <a:folHlink>
        <a:srgbClr val="000000"/>
      </a:folHlink>
    </a:clrScheme>
    <a:fontScheme name="Benutzerdefiniert 1">
      <a:majorFont>
        <a:latin typeface="BMW Group Condensed"/>
        <a:ea typeface=""/>
        <a:cs typeface=""/>
      </a:majorFont>
      <a:minorFont>
        <a:latin typeface="BMW Group Condensed"/>
        <a:ea typeface=""/>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85000"/>
          </a:schemeClr>
        </a:solidFill>
        <a:ln>
          <a:noFill/>
        </a:ln>
      </a:spPr>
      <a:bodyPr rtlCol="0" anchor="t" anchorCtr="0"/>
      <a:lstStyle>
        <a:defPPr algn="l">
          <a:defRPr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3">
              <a:lumMod val="75000"/>
            </a:schemeClr>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dirty="0" err="1" smtClean="0"/>
        </a:defPPr>
      </a:lstStyle>
    </a:txDef>
  </a:objectDefaults>
  <a:extraClrSchemeLst/>
  <a:custClrLst>
    <a:custClr name="Basic Colour Black">
      <a:srgbClr val="000000"/>
    </a:custClr>
    <a:custClr name="Basic Colour Grey-Brown 1">
      <a:srgbClr val="555147"/>
    </a:custClr>
    <a:custClr name="Basic Colour Blue 1">
      <a:srgbClr val="667084"/>
    </a:custClr>
    <a:custClr name="Basic Colour Green 1">
      <a:srgbClr val="747400"/>
    </a:custClr>
    <a:custClr name="Basic Colour Yellow 1">
      <a:srgbClr val="BE9809"/>
    </a:custClr>
    <a:custClr name="Accent Colour Orange 1">
      <a:srgbClr val="FE6700"/>
    </a:custClr>
    <a:custClr name="Accent Colour Brown 1">
      <a:srgbClr val="5B4334"/>
    </a:custClr>
    <a:custClr name="Accent Colour Red 1">
      <a:srgbClr val="7C0A0E"/>
    </a:custClr>
    <a:custClr name="Additional Colour Blue 1">
      <a:srgbClr val="3F7BFD"/>
    </a:custClr>
    <a:custClr name="Additional Colour Green 1">
      <a:srgbClr val="3D6A3C"/>
    </a:custClr>
    <a:custClr name="Basic Colour Grey 1">
      <a:srgbClr val="404040"/>
    </a:custClr>
    <a:custClr name="Basic Colour Grey-Brown 2">
      <a:srgbClr val="7F7A6A"/>
    </a:custClr>
    <a:custClr name="Basic Colour Blue 2">
      <a:srgbClr val="92A2BD"/>
    </a:custClr>
    <a:custClr name="Basic Colour Green 2">
      <a:srgbClr val="959500"/>
    </a:custClr>
    <a:custClr name="Basic Colour Yellow 2">
      <a:srgbClr val="FECB00"/>
    </a:custClr>
    <a:custClr name="Accent Colour Orange 2">
      <a:srgbClr val="FE8533"/>
    </a:custClr>
    <a:custClr name="Accent Colour Brown 2">
      <a:srgbClr val="9C5C48"/>
    </a:custClr>
    <a:custClr name="Accent Colour Red 2">
      <a:srgbClr val="B20F14"/>
    </a:custClr>
    <a:custClr name="Additional Colour Blue 2">
      <a:srgbClr val="6595FD"/>
    </a:custClr>
    <a:custClr name="Additional Colour Green 2">
      <a:srgbClr val="648863"/>
    </a:custClr>
    <a:custClr name="Basic Colour Grey 2">
      <a:srgbClr val="666666"/>
    </a:custClr>
    <a:custClr name="Basic Colour Grey-Brown 3">
      <a:srgbClr val="AAA38E"/>
    </a:custClr>
    <a:custClr name="Basic Colour Blue 3">
      <a:srgbClr val="ADB9CE"/>
    </a:custClr>
    <a:custClr name="Basic Colour Green 3">
      <a:srgbClr val="B0B040"/>
    </a:custClr>
    <a:custClr name="Basic Colour Yellow 3">
      <a:srgbClr val="FEE372"/>
    </a:custClr>
    <a:custClr name="Accent Colour Orange 3">
      <a:srgbClr val="FEA466"/>
    </a:custClr>
    <a:custClr name="Accent Colour Brown 3">
      <a:srgbClr val="976F57"/>
    </a:custClr>
    <a:custClr name="Accent Colour Red 3">
      <a:srgbClr val="D16F72"/>
    </a:custClr>
    <a:custClr name="Additional Colour Blue 3">
      <a:srgbClr val="8CB0FE"/>
    </a:custClr>
    <a:custClr name="Additional Colour Green 3">
      <a:srgbClr val="8BA68A"/>
    </a:custClr>
    <a:custClr name="Basic Colour Grey 3">
      <a:srgbClr val="999999"/>
    </a:custClr>
    <a:custClr name="Basic Colour Grey-Brown 4">
      <a:srgbClr val="BFBAAA"/>
    </a:custClr>
    <a:custClr name="Basic Colour Blue 4">
      <a:srgbClr val="C9D1DE"/>
    </a:custClr>
    <a:custClr name="Basic Colour Green 4">
      <a:srgbClr val="CFCF8C"/>
    </a:custClr>
    <a:custClr name="Basic Colour Yellow 4">
      <a:srgbClr val="FFEA99"/>
    </a:custClr>
    <a:custClr name="Accent Colour Orange 4">
      <a:srgbClr val="FFC299"/>
    </a:custClr>
    <a:custClr name="Accent Colour Brown 4">
      <a:srgbClr val="B19395"/>
    </a:custClr>
    <a:custClr name="Accent Colour Red 4">
      <a:srgbClr val="DF9A9C"/>
    </a:custClr>
    <a:custClr name="Additional Colour Blue 4">
      <a:srgbClr val="B2CAFE"/>
    </a:custClr>
    <a:custClr name="Additional Colour Green 4">
      <a:srgbClr val="B1C3B1"/>
    </a:custClr>
    <a:custClr name="Basic Colour Grey 4">
      <a:srgbClr val="CCCCCC"/>
    </a:custClr>
    <a:custClr name="Basic Colour Grey-Brown 5">
      <a:srgbClr val="DDDAD2"/>
    </a:custClr>
    <a:custClr name="Basic Colour Blue 5">
      <a:srgbClr val="E4E8EE"/>
    </a:custClr>
    <a:custClr name="Basic Colour Green 5">
      <a:srgbClr val="EAEACC"/>
    </a:custClr>
    <a:custClr name="Basic Colour Yellow 5">
      <a:srgbClr val="FFF5CC"/>
    </a:custClr>
    <a:custClr name="Accent Colour Orange 5">
      <a:srgbClr val="FFE1CC"/>
    </a:custClr>
    <a:custClr name="Accent Colour Brown 5">
      <a:srgbClr val="C8B3A6"/>
    </a:custClr>
    <a:custClr name="Accent Colour Red 5">
      <a:srgbClr val="EABEBF"/>
    </a:custClr>
    <a:custClr name="Additional Colour Blue 5">
      <a:srgbClr val="D9E5FF"/>
    </a:custClr>
    <a:custClr name="Additional Colour Green 5">
      <a:srgbClr val="D8E1D8"/>
    </a:custClr>
  </a:custClrLst>
  <a:extLst>
    <a:ext uri="{05A4C25C-085E-4340-85A3-A5531E510DB2}">
      <thm15:themeFamily xmlns:thm15="http://schemas.microsoft.com/office/thememl/2012/main" name="BMWGroup_BMW+MINI+RR_E_16zu9.potx" id="{9A289EBA-6479-4C08-8C81-E6538469CF69}" vid="{8E5B7271-0ED2-462A-BDA2-D3EDAEE69F3D}"/>
    </a:ext>
  </a:extLst>
</a:theme>
</file>

<file path=ppt/theme/theme5.xml><?xml version="1.0" encoding="utf-8"?>
<a:theme xmlns:a="http://schemas.openxmlformats.org/drawingml/2006/main" name="1_BMW Group 16:9">
  <a:themeElements>
    <a:clrScheme name="Benutzerdefiniert 68">
      <a:dk1>
        <a:srgbClr val="000000"/>
      </a:dk1>
      <a:lt1>
        <a:sysClr val="window" lastClr="FFFFFF"/>
      </a:lt1>
      <a:dk2>
        <a:srgbClr val="404040"/>
      </a:dk2>
      <a:lt2>
        <a:srgbClr val="92A2BD"/>
      </a:lt2>
      <a:accent1>
        <a:srgbClr val="667184"/>
      </a:accent1>
      <a:accent2>
        <a:srgbClr val="92A2BD"/>
      </a:accent2>
      <a:accent3>
        <a:srgbClr val="ADB9CE"/>
      </a:accent3>
      <a:accent4>
        <a:srgbClr val="C9D1DE"/>
      </a:accent4>
      <a:accent5>
        <a:srgbClr val="E4E8EE"/>
      </a:accent5>
      <a:accent6>
        <a:srgbClr val="DDDAD2"/>
      </a:accent6>
      <a:hlink>
        <a:srgbClr val="000000"/>
      </a:hlink>
      <a:folHlink>
        <a:srgbClr val="000000"/>
      </a:folHlink>
    </a:clrScheme>
    <a:fontScheme name="BMW GROUP">
      <a:majorFont>
        <a:latin typeface="BMW Group Condensed"/>
        <a:ea typeface=""/>
        <a:cs typeface=""/>
      </a:majorFont>
      <a:minorFont>
        <a:latin typeface="BMW Group Condensed"/>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CCCCCC"/>
        </a:solidFill>
        <a:ln>
          <a:noFill/>
        </a:ln>
      </a:spPr>
      <a:bodyPr rtlCol="0" anchor="t"/>
      <a:lstStyle>
        <a:defPPr algn="l" rtl="0" eaLnBrk="1" fontAlgn="auto" hangingPunct="1">
          <a:lnSpc>
            <a:spcPct val="100000"/>
          </a:lnSpc>
          <a:spcBef>
            <a:spcPts val="0"/>
          </a:spcBef>
          <a:spcAft>
            <a:spcPts val="0"/>
          </a:spcAft>
          <a:defRPr sz="1800" b="0" i="0" u="none" baseline="0" dirty="0" err="1" smtClean="0">
            <a:solidFill>
              <a:srgbClr val="666666"/>
            </a:solidFill>
            <a:latin typeface="BMW Group Condensed" panose="020B06060202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rgbClr val="92A2BD"/>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vert="horz" rtlCol="0">
        <a:spAutoFit/>
      </a:bodyPr>
      <a:lstStyle>
        <a:defPPr algn="l" rtl="0" eaLnBrk="1" fontAlgn="auto" hangingPunct="1">
          <a:lnSpc>
            <a:spcPct val="100000"/>
          </a:lnSpc>
          <a:spcBef>
            <a:spcPts val="0"/>
          </a:spcBef>
          <a:spcAft>
            <a:spcPts val="0"/>
          </a:spcAft>
          <a:defRPr sz="1800" b="0" i="0" u="none" baseline="0" dirty="0" smtClean="0">
            <a:solidFill>
              <a:srgbClr val="000000"/>
            </a:solidFill>
            <a:latin typeface="BMW Group Condensed" panose="020B0606020202020204" pitchFamily="34" charset="0"/>
          </a:defRPr>
        </a:defPPr>
      </a:lstStyle>
    </a:txDef>
  </a:objectDefaults>
  <a:extraClrSchemeLst/>
  <a:custClrLst>
    <a:custClr name="Grundfarbe Schwarz">
      <a:srgbClr val="000000"/>
    </a:custClr>
    <a:custClr name="Grundfarbe Graubraun 1">
      <a:srgbClr val="555147"/>
    </a:custClr>
    <a:custClr name="Grundfarbe Blau 1">
      <a:srgbClr val="667084"/>
    </a:custClr>
    <a:custClr name="Grundfarbe Gruen 1">
      <a:srgbClr val="747400"/>
    </a:custClr>
    <a:custClr name="Grundfarbe Gelb 1">
      <a:srgbClr val="BE9809"/>
    </a:custClr>
    <a:custClr name="Akzentfarbe Orange 1">
      <a:srgbClr val="FE6700"/>
    </a:custClr>
    <a:custClr name="Akzentfarbe Braun 1">
      <a:srgbClr val="5B4334"/>
    </a:custClr>
    <a:custClr name="Akzentfarbe Rot 1">
      <a:srgbClr val="7C0A0E"/>
    </a:custClr>
    <a:custClr name="Zusatzfarbe Blau 1">
      <a:srgbClr val="3F7BFD"/>
    </a:custClr>
    <a:custClr name="Zusatzfarbe Gruen 1">
      <a:srgbClr val="3D6A3C"/>
    </a:custClr>
    <a:custClr name="Grundfarbe Grau 1">
      <a:srgbClr val="404040"/>
    </a:custClr>
    <a:custClr name="Grundfarbe Graubraun 2">
      <a:srgbClr val="7F7A6A"/>
    </a:custClr>
    <a:custClr name="Grundfarbe Blau 2">
      <a:srgbClr val="92A2BD"/>
    </a:custClr>
    <a:custClr name="Grundfarbe Gruen 2">
      <a:srgbClr val="959500"/>
    </a:custClr>
    <a:custClr name="Grundfarbe Gelb 2">
      <a:srgbClr val="FECB00"/>
    </a:custClr>
    <a:custClr name="Akzentfarbe Orange 2">
      <a:srgbClr val="FE8533"/>
    </a:custClr>
    <a:custClr name="Akzentfarbe Braun 2">
      <a:srgbClr val="9C5C48"/>
    </a:custClr>
    <a:custClr name="Akzentfarbe Rot 2">
      <a:srgbClr val="B20F14"/>
    </a:custClr>
    <a:custClr name="Zusatzfarbe Blau 2">
      <a:srgbClr val="6595FD"/>
    </a:custClr>
    <a:custClr name="Zusatzfarbe Gruen 2">
      <a:srgbClr val="648863"/>
    </a:custClr>
    <a:custClr name="Grundfarbe Grau 2">
      <a:srgbClr val="666666"/>
    </a:custClr>
    <a:custClr name="Grundfarbe Graubraun 3">
      <a:srgbClr val="AAA38E"/>
    </a:custClr>
    <a:custClr name="Grundfarbe Blau 3">
      <a:srgbClr val="ADB9CE"/>
    </a:custClr>
    <a:custClr name="Grundfarbe Gruen 3">
      <a:srgbClr val="B0B040"/>
    </a:custClr>
    <a:custClr name="Grundfarbe Gelb 3">
      <a:srgbClr val="FEE372"/>
    </a:custClr>
    <a:custClr name="Akzentfarbe Orange 3">
      <a:srgbClr val="FEA466"/>
    </a:custClr>
    <a:custClr name="Akzentfarbe Braun 3">
      <a:srgbClr val="976F57"/>
    </a:custClr>
    <a:custClr name="Akzentfarbe Rot 3">
      <a:srgbClr val="D16F72"/>
    </a:custClr>
    <a:custClr name="Zusatzfarbe Blau 3">
      <a:srgbClr val="8CB0FE"/>
    </a:custClr>
    <a:custClr name="Zusatzfarbe Gruen 3">
      <a:srgbClr val="8BA68A"/>
    </a:custClr>
    <a:custClr name="Grundfarbe Grau 3">
      <a:srgbClr val="999999"/>
    </a:custClr>
    <a:custClr name="Grundfarbe Graubraun 4">
      <a:srgbClr val="BFBAAA"/>
    </a:custClr>
    <a:custClr name="Grundfarbe Blau 4">
      <a:srgbClr val="C9D1DE"/>
    </a:custClr>
    <a:custClr name="Grundfarbe Gruen 4">
      <a:srgbClr val="CFCF8C"/>
    </a:custClr>
    <a:custClr name="Grundfarbe Gelb 4">
      <a:srgbClr val="FFEA99"/>
    </a:custClr>
    <a:custClr name="Akzentfarbe Orange 4">
      <a:srgbClr val="FFC299"/>
    </a:custClr>
    <a:custClr name="Akzentfarbe Braun 4">
      <a:srgbClr val="B19395"/>
    </a:custClr>
    <a:custClr name="Akzentfarbe Rot 4">
      <a:srgbClr val="DF9A9C"/>
    </a:custClr>
    <a:custClr name="Zusatzfarbe Blau 4">
      <a:srgbClr val="B2CAFE"/>
    </a:custClr>
    <a:custClr name="Zusatzfarbe Gruen 4">
      <a:srgbClr val="B1C3B1"/>
    </a:custClr>
    <a:custClr name="Grundfarbe Grau 4">
      <a:srgbClr val="CCCCCC"/>
    </a:custClr>
    <a:custClr name="Grundfarbe Graubraun 5">
      <a:srgbClr val="DDDAD2"/>
    </a:custClr>
    <a:custClr name="Grundfarbe Blau 5">
      <a:srgbClr val="E4E8EE"/>
    </a:custClr>
    <a:custClr name="Grundfarbe Gruen 5">
      <a:srgbClr val="EAEACC"/>
    </a:custClr>
    <a:custClr name="Grundfarbe Gelb 5">
      <a:srgbClr val="FFF5CC"/>
    </a:custClr>
    <a:custClr name="Akzentfarbe Orange 5">
      <a:srgbClr val="FFE1CC"/>
    </a:custClr>
    <a:custClr name="Akzentfarbe Braun 5">
      <a:srgbClr val="C8B3A6"/>
    </a:custClr>
    <a:custClr name="Akzentfarbe Rot 5">
      <a:srgbClr val="EABEBF"/>
    </a:custClr>
    <a:custClr name="Zusatzfarbe Blau 5">
      <a:srgbClr val="D9E5FF"/>
    </a:custClr>
    <a:custClr name="Zusatzfarbe Gruen 5">
      <a:srgbClr val="D8E1D8"/>
    </a:custClr>
  </a:custClrLst>
  <a:extLst>
    <a:ext uri="{05A4C25C-085E-4340-85A3-A5531E510DB2}">
      <thm15:themeFamily xmlns:thm15="http://schemas.microsoft.com/office/thememl/2012/main" name="BMWGroup_BMW+MINI_D_16zu9.pptx" id="{5E8152CB-2F4A-4AB5-A0DF-905A2CCBFC04}" vid="{AF76CB4F-2930-473C-9BA4-F3EFF504AFA7}"/>
    </a:ext>
  </a:extLst>
</a:theme>
</file>

<file path=ppt/theme/theme6.xml><?xml version="1.0" encoding="utf-8"?>
<a:theme xmlns:a="http://schemas.openxmlformats.org/drawingml/2006/main" name="1_BMW Group 2021">
  <a:themeElements>
    <a:clrScheme name="BMW Group 21">
      <a:dk1>
        <a:srgbClr val="000000"/>
      </a:dk1>
      <a:lt1>
        <a:srgbClr val="FFFFFF"/>
      </a:lt1>
      <a:dk2>
        <a:srgbClr val="035970"/>
      </a:dk2>
      <a:lt2>
        <a:srgbClr val="92A2BD"/>
      </a:lt2>
      <a:accent1>
        <a:srgbClr val="548D9E"/>
      </a:accent1>
      <a:accent2>
        <a:srgbClr val="85ACB9"/>
      </a:accent2>
      <a:accent3>
        <a:srgbClr val="ABC4CF"/>
      </a:accent3>
      <a:accent4>
        <a:srgbClr val="C8D7E0"/>
      </a:accent4>
      <a:accent5>
        <a:srgbClr val="DEE5EC"/>
      </a:accent5>
      <a:accent6>
        <a:srgbClr val="E8EBF1"/>
      </a:accent6>
      <a:hlink>
        <a:srgbClr val="000000"/>
      </a:hlink>
      <a:folHlink>
        <a:srgbClr val="000000"/>
      </a:folHlink>
    </a:clrScheme>
    <a:fontScheme name="BMW Group 2021">
      <a:majorFont>
        <a:latin typeface="BMWGroupTN Condensed"/>
        <a:ea typeface=""/>
        <a:cs typeface=""/>
      </a:majorFont>
      <a:minorFont>
        <a:latin typeface="BMWGroupTN Condensed"/>
        <a:ea typeface=""/>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solidFill>
        <a:ln w="19050">
          <a:noFill/>
          <a:miter lim="800000"/>
        </a:ln>
      </a:spPr>
      <a:bodyPr rtlCol="0" anchor="t" anchorCtr="0"/>
      <a:lstStyle>
        <a:defPPr algn="l">
          <a:defRPr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2"/>
          </a:solidFill>
          <a:miter lim="800000"/>
          <a:tailEnd type="none"/>
        </a:ln>
      </a:spPr>
      <a:bodyPr/>
      <a:lstStyle/>
      <a:style>
        <a:lnRef idx="1">
          <a:schemeClr val="accent1"/>
        </a:lnRef>
        <a:fillRef idx="0">
          <a:schemeClr val="accent1"/>
        </a:fillRef>
        <a:effectRef idx="0">
          <a:schemeClr val="accent1"/>
        </a:effectRef>
        <a:fontRef idx="minor">
          <a:schemeClr val="tx1"/>
        </a:fontRef>
      </a:style>
    </a:lnDef>
    <a:txDef>
      <a:spPr/>
      <a:bodyPr vert="horz" wrap="square" lIns="0" tIns="0" rIns="0" bIns="0" rtlCol="0">
        <a:spAutoFit/>
      </a:bodyPr>
      <a:lstStyle>
        <a:defPPr marL="0" indent="0" algn="l" defTabSz="914400" rtl="0" eaLnBrk="1" latinLnBrk="0" hangingPunct="1">
          <a:lnSpc>
            <a:spcPct val="100000"/>
          </a:lnSpc>
          <a:spcBef>
            <a:spcPts val="0"/>
          </a:spcBef>
          <a:spcAft>
            <a:spcPts val="600"/>
          </a:spcAft>
          <a:buClr>
            <a:schemeClr val="tx2"/>
          </a:buClr>
          <a:buFontTx/>
          <a:buNone/>
          <a:defRPr sz="1800" kern="1200" dirty="0" err="1" smtClean="0">
            <a:solidFill>
              <a:schemeClr val="tx1"/>
            </a:solidFill>
            <a:latin typeface="+mn-lt"/>
            <a:ea typeface="+mn-ea"/>
            <a:cs typeface="+mn-cs"/>
          </a:defRPr>
        </a:defPPr>
      </a:lstStyle>
    </a:txDef>
  </a:objectDefaults>
  <a:extraClrSchemeLst/>
  <a:custClrLst>
    <a:custClr name="Ocean Blue">
      <a:srgbClr val="035970"/>
    </a:custClr>
    <a:custClr name="Night Blue">
      <a:srgbClr val="173B68"/>
    </a:custClr>
    <a:custClr name="Sky Blue">
      <a:srgbClr val="7B9AC0"/>
    </a:custClr>
    <a:custClr name="Turquoise">
      <a:srgbClr val="009A97"/>
    </a:custClr>
    <a:custClr name="Yellow">
      <a:srgbClr val="FAD022"/>
    </a:custClr>
    <a:custClr name="Orange">
      <a:srgbClr val="E96D0C"/>
    </a:custClr>
    <a:custClr name="Purple">
      <a:srgbClr val="8D1E77"/>
    </a:custClr>
    <a:custClr name="Red">
      <a:srgbClr val="AC1640"/>
    </a:custClr>
    <a:custClr name="Cyan">
      <a:srgbClr val="079EDA"/>
    </a:custClr>
    <a:custClr name="Green">
      <a:srgbClr val="508130"/>
    </a:custClr>
    <a:custClr name="Ocean Blue darker">
      <a:srgbClr val="024152"/>
    </a:custClr>
    <a:custClr name="Night Blue darker">
      <a:srgbClr val="133155"/>
    </a:custClr>
    <a:custClr name="Sky Blue darker">
      <a:srgbClr val="5179A9"/>
    </a:custClr>
    <a:custClr name="Turquoise darker">
      <a:srgbClr val="00777A"/>
    </a:custClr>
    <a:custClr name="Yellow darker">
      <a:srgbClr val="D2A000"/>
    </a:custClr>
    <a:custClr name="Orange darker">
      <a:srgbClr val="AF5009"/>
    </a:custClr>
    <a:custClr name="Purple darker">
      <a:srgbClr val="6B175B"/>
    </a:custClr>
    <a:custClr name="Red darker">
      <a:srgbClr val="76102D"/>
    </a:custClr>
    <a:custClr name="Cyan darker">
      <a:srgbClr val="05709B"/>
    </a:custClr>
    <a:custClr name="Green darker">
      <a:srgbClr val="365620"/>
    </a:custClr>
    <a:custClr name="Ocean Blue 30% lighter">
      <a:srgbClr val="4F8B9B"/>
    </a:custClr>
    <a:custClr name="Night Blue 30% lighter">
      <a:srgbClr val="687F9D"/>
    </a:custClr>
    <a:custClr name="Sky Blue 30% lighter">
      <a:srgbClr val="A8BED4"/>
    </a:custClr>
    <a:custClr name="Turquoise 30% lighter">
      <a:srgbClr val="66C2C1"/>
    </a:custClr>
    <a:custClr name="Yellow 30% lighter">
      <a:srgbClr val="FCE37A"/>
    </a:custClr>
    <a:custClr name="Orange 30% lighter">
      <a:srgbClr val="F69954"/>
    </a:custClr>
    <a:custClr name="Purple 30% lighter">
      <a:srgbClr val="BB78AD"/>
    </a:custClr>
    <a:custClr name="Red 30% lighter">
      <a:srgbClr val="CD738C"/>
    </a:custClr>
    <a:custClr name="Cyan 30% lighter">
      <a:srgbClr val="6DCBF1"/>
    </a:custClr>
    <a:custClr name="Green 30% lighter">
      <a:srgbClr val="8BB86D"/>
    </a:custClr>
    <a:custClr name="Ocean Blue 60% lighter">
      <a:srgbClr val="A7C5CD"/>
    </a:custClr>
    <a:custClr name="Night Blue 60% lighter">
      <a:srgbClr val="B9C4D1"/>
    </a:custClr>
    <a:custClr name="Sky Blue 60% lighter">
      <a:srgbClr val="D0DDE8"/>
    </a:custClr>
    <a:custClr name="Turquoise 60% lighter">
      <a:srgbClr val="B2E0E0"/>
    </a:custClr>
    <a:custClr name="Yellow 60% lighter">
      <a:srgbClr val="FDF1BC"/>
    </a:custClr>
    <a:custClr name="Orange 60% lighter">
      <a:srgbClr val="FBCCA9"/>
    </a:custClr>
    <a:custClr name="Purple 60% lighter">
      <a:srgbClr val="DDBBD6"/>
    </a:custClr>
    <a:custClr name="Red 60% lighter">
      <a:srgbClr val="E6B9C5"/>
    </a:custClr>
    <a:custClr name="Cyan 60% lighter">
      <a:srgbClr val="B1E7FD"/>
    </a:custClr>
    <a:custClr name="Green 60% lighter">
      <a:srgbClr val="C9DEBB"/>
    </a:custClr>
  </a:custClrLst>
  <a:extLst>
    <a:ext uri="{05A4C25C-085E-4340-85A3-A5531E510DB2}">
      <thm15:themeFamily xmlns:thm15="http://schemas.microsoft.com/office/thememl/2012/main" name="blank.potx" id="{8D9A15AC-FA4F-4C4A-A849-397353C89BFD}" vid="{B30D0B72-7DE8-43A2-BC48-2A7D83E8ED96}"/>
    </a:ext>
  </a:extLst>
</a:theme>
</file>

<file path=ppt/theme/theme7.xml><?xml version="1.0" encoding="utf-8"?>
<a:theme xmlns:a="http://schemas.openxmlformats.org/drawingml/2006/main" name="2_BMW Group 2021">
  <a:themeElements>
    <a:clrScheme name="BMW Group 21">
      <a:dk1>
        <a:srgbClr val="000000"/>
      </a:dk1>
      <a:lt1>
        <a:srgbClr val="FFFFFF"/>
      </a:lt1>
      <a:dk2>
        <a:srgbClr val="035970"/>
      </a:dk2>
      <a:lt2>
        <a:srgbClr val="92A2BD"/>
      </a:lt2>
      <a:accent1>
        <a:srgbClr val="548D9E"/>
      </a:accent1>
      <a:accent2>
        <a:srgbClr val="85ACB9"/>
      </a:accent2>
      <a:accent3>
        <a:srgbClr val="ABC4CF"/>
      </a:accent3>
      <a:accent4>
        <a:srgbClr val="C8D7E0"/>
      </a:accent4>
      <a:accent5>
        <a:srgbClr val="DEE5EC"/>
      </a:accent5>
      <a:accent6>
        <a:srgbClr val="E8EBF1"/>
      </a:accent6>
      <a:hlink>
        <a:srgbClr val="000000"/>
      </a:hlink>
      <a:folHlink>
        <a:srgbClr val="000000"/>
      </a:folHlink>
    </a:clrScheme>
    <a:fontScheme name="BMW Group 2021">
      <a:majorFont>
        <a:latin typeface="BMWGroupTN Condensed"/>
        <a:ea typeface=""/>
        <a:cs typeface=""/>
      </a:majorFont>
      <a:minorFont>
        <a:latin typeface="BMWGroupTN Condensed"/>
        <a:ea typeface=""/>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solidFill>
        <a:ln w="19050">
          <a:noFill/>
          <a:miter lim="800000"/>
        </a:ln>
      </a:spPr>
      <a:bodyPr rtlCol="0" anchor="t" anchorCtr="0"/>
      <a:lstStyle>
        <a:defPPr algn="l">
          <a:defRPr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2"/>
          </a:solidFill>
          <a:miter lim="800000"/>
          <a:tailEnd type="none"/>
        </a:ln>
      </a:spPr>
      <a:bodyPr/>
      <a:lstStyle/>
      <a:style>
        <a:lnRef idx="1">
          <a:schemeClr val="accent1"/>
        </a:lnRef>
        <a:fillRef idx="0">
          <a:schemeClr val="accent1"/>
        </a:fillRef>
        <a:effectRef idx="0">
          <a:schemeClr val="accent1"/>
        </a:effectRef>
        <a:fontRef idx="minor">
          <a:schemeClr val="tx1"/>
        </a:fontRef>
      </a:style>
    </a:lnDef>
    <a:txDef>
      <a:spPr/>
      <a:bodyPr vert="horz" wrap="square" lIns="0" tIns="0" rIns="0" bIns="0" rtlCol="0">
        <a:spAutoFit/>
      </a:bodyPr>
      <a:lstStyle>
        <a:defPPr marL="0" indent="0" algn="l" defTabSz="914400" rtl="0" eaLnBrk="1" latinLnBrk="0" hangingPunct="1">
          <a:lnSpc>
            <a:spcPct val="100000"/>
          </a:lnSpc>
          <a:spcBef>
            <a:spcPts val="0"/>
          </a:spcBef>
          <a:spcAft>
            <a:spcPts val="600"/>
          </a:spcAft>
          <a:buClr>
            <a:schemeClr val="tx2"/>
          </a:buClr>
          <a:buFontTx/>
          <a:buNone/>
          <a:defRPr sz="1800" kern="1200" dirty="0" err="1" smtClean="0">
            <a:solidFill>
              <a:schemeClr val="tx1"/>
            </a:solidFill>
            <a:latin typeface="+mn-lt"/>
            <a:ea typeface="+mn-ea"/>
            <a:cs typeface="+mn-cs"/>
          </a:defRPr>
        </a:defPPr>
      </a:lstStyle>
    </a:txDef>
  </a:objectDefaults>
  <a:extraClrSchemeLst/>
  <a:custClrLst>
    <a:custClr name="Ocean Blue">
      <a:srgbClr val="035970"/>
    </a:custClr>
    <a:custClr name="Night Blue">
      <a:srgbClr val="173B68"/>
    </a:custClr>
    <a:custClr name="Sky Blue">
      <a:srgbClr val="7B9AC0"/>
    </a:custClr>
    <a:custClr name="Turquoise">
      <a:srgbClr val="009A97"/>
    </a:custClr>
    <a:custClr name="Yellow">
      <a:srgbClr val="FAD022"/>
    </a:custClr>
    <a:custClr name="Orange">
      <a:srgbClr val="E96D0C"/>
    </a:custClr>
    <a:custClr name="Purple">
      <a:srgbClr val="8D1E77"/>
    </a:custClr>
    <a:custClr name="Red">
      <a:srgbClr val="AC1640"/>
    </a:custClr>
    <a:custClr name="Cyan">
      <a:srgbClr val="079EDA"/>
    </a:custClr>
    <a:custClr name="Green">
      <a:srgbClr val="508130"/>
    </a:custClr>
    <a:custClr name="Ocean Blue darker">
      <a:srgbClr val="024152"/>
    </a:custClr>
    <a:custClr name="Night Blue darker">
      <a:srgbClr val="133155"/>
    </a:custClr>
    <a:custClr name="Sky Blue darker">
      <a:srgbClr val="5179A9"/>
    </a:custClr>
    <a:custClr name="Turquoise darker">
      <a:srgbClr val="00777A"/>
    </a:custClr>
    <a:custClr name="Yellow darker">
      <a:srgbClr val="D2A000"/>
    </a:custClr>
    <a:custClr name="Orange darker">
      <a:srgbClr val="AF5009"/>
    </a:custClr>
    <a:custClr name="Purple darker">
      <a:srgbClr val="6B175B"/>
    </a:custClr>
    <a:custClr name="Red darker">
      <a:srgbClr val="76102D"/>
    </a:custClr>
    <a:custClr name="Cyan darker">
      <a:srgbClr val="05709B"/>
    </a:custClr>
    <a:custClr name="Green darker">
      <a:srgbClr val="365620"/>
    </a:custClr>
    <a:custClr name="Ocean Blue 30% lighter">
      <a:srgbClr val="4F8B9B"/>
    </a:custClr>
    <a:custClr name="Night Blue 30% lighter">
      <a:srgbClr val="687F9D"/>
    </a:custClr>
    <a:custClr name="Sky Blue 30% lighter">
      <a:srgbClr val="A8BED4"/>
    </a:custClr>
    <a:custClr name="Turquoise 30% lighter">
      <a:srgbClr val="66C2C1"/>
    </a:custClr>
    <a:custClr name="Yellow 30% lighter">
      <a:srgbClr val="FCE37A"/>
    </a:custClr>
    <a:custClr name="Orange 30% lighter">
      <a:srgbClr val="F69954"/>
    </a:custClr>
    <a:custClr name="Purple 30% lighter">
      <a:srgbClr val="BB78AD"/>
    </a:custClr>
    <a:custClr name="Red 30% lighter">
      <a:srgbClr val="CD738C"/>
    </a:custClr>
    <a:custClr name="Cyan 30% lighter">
      <a:srgbClr val="6DCBF1"/>
    </a:custClr>
    <a:custClr name="Green 30% lighter">
      <a:srgbClr val="8BB86D"/>
    </a:custClr>
    <a:custClr name="Ocean Blue 60% lighter">
      <a:srgbClr val="A7C5CD"/>
    </a:custClr>
    <a:custClr name="Night Blue 60% lighter">
      <a:srgbClr val="B9C4D1"/>
    </a:custClr>
    <a:custClr name="Sky Blue 60% lighter">
      <a:srgbClr val="D0DDE8"/>
    </a:custClr>
    <a:custClr name="Turquoise 60% lighter">
      <a:srgbClr val="B2E0E0"/>
    </a:custClr>
    <a:custClr name="Yellow 60% lighter">
      <a:srgbClr val="FDF1BC"/>
    </a:custClr>
    <a:custClr name="Orange 60% lighter">
      <a:srgbClr val="FBCCA9"/>
    </a:custClr>
    <a:custClr name="Purple 60% lighter">
      <a:srgbClr val="DDBBD6"/>
    </a:custClr>
    <a:custClr name="Red 60% lighter">
      <a:srgbClr val="E6B9C5"/>
    </a:custClr>
    <a:custClr name="Cyan 60% lighter">
      <a:srgbClr val="B1E7FD"/>
    </a:custClr>
    <a:custClr name="Green 60% lighter">
      <a:srgbClr val="C9DEBB"/>
    </a:custClr>
  </a:custClrLst>
  <a:extLst>
    <a:ext uri="{05A4C25C-085E-4340-85A3-A5531E510DB2}">
      <thm15:themeFamily xmlns:thm15="http://schemas.microsoft.com/office/thememl/2012/main" name="BMWG_FS_BMW+MINI.potx" id="{AD1AAFE0-8A30-485D-8CC2-8E8E7B653841}" vid="{1717D918-A115-4965-AB2D-9F669F7190C7}"/>
    </a:ext>
  </a:extLst>
</a:theme>
</file>

<file path=ppt/theme/theme8.xml><?xml version="1.0" encoding="utf-8"?>
<a:theme xmlns:a="http://schemas.openxmlformats.org/drawingml/2006/main" name="1_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3_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AD85AF9A82D8454FA41473D692FD8994" ma:contentTypeVersion="13" ma:contentTypeDescription="Ein neues Dokument erstellen." ma:contentTypeScope="" ma:versionID="3f95f9157e9d3e72fca0522b5a091d69">
  <xsd:schema xmlns:xsd="http://www.w3.org/2001/XMLSchema" xmlns:xs="http://www.w3.org/2001/XMLSchema" xmlns:p="http://schemas.microsoft.com/office/2006/metadata/properties" xmlns:ns2="66e38c0b-7c4a-4435-91a8-3b59593b7280" xmlns:ns3="b782d773-7279-4da3-9fc8-9c3ff2f9f99e" targetNamespace="http://schemas.microsoft.com/office/2006/metadata/properties" ma:root="true" ma:fieldsID="be8a49004ce98f3bda512b8348dc5f95" ns2:_="" ns3:_="">
    <xsd:import namespace="66e38c0b-7c4a-4435-91a8-3b59593b7280"/>
    <xsd:import namespace="b782d773-7279-4da3-9fc8-9c3ff2f9f99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e38c0b-7c4a-4435-91a8-3b59593b728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782d773-7279-4da3-9fc8-9c3ff2f9f99e" elementFormDefault="qualified">
    <xsd:import namespace="http://schemas.microsoft.com/office/2006/documentManagement/types"/>
    <xsd:import namespace="http://schemas.microsoft.com/office/infopath/2007/PartnerControls"/>
    <xsd:element name="SharedWithUsers" ma:index="1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03354DB-F868-4477-813A-ED714481D27C}">
  <ds:schemaRefs>
    <ds:schemaRef ds:uri="http://purl.org/dc/terms/"/>
    <ds:schemaRef ds:uri="http://schemas.openxmlformats.org/package/2006/metadata/core-properties"/>
    <ds:schemaRef ds:uri="http://schemas.microsoft.com/office/2006/documentManagement/types"/>
    <ds:schemaRef ds:uri="b782d773-7279-4da3-9fc8-9c3ff2f9f99e"/>
    <ds:schemaRef ds:uri="http://schemas.microsoft.com/office/infopath/2007/PartnerControls"/>
    <ds:schemaRef ds:uri="http://purl.org/dc/elements/1.1/"/>
    <ds:schemaRef ds:uri="http://schemas.microsoft.com/office/2006/metadata/properties"/>
    <ds:schemaRef ds:uri="66e38c0b-7c4a-4435-91a8-3b59593b7280"/>
    <ds:schemaRef ds:uri="http://www.w3.org/XML/1998/namespace"/>
    <ds:schemaRef ds:uri="http://purl.org/dc/dcmitype/"/>
  </ds:schemaRefs>
</ds:datastoreItem>
</file>

<file path=customXml/itemProps2.xml><?xml version="1.0" encoding="utf-8"?>
<ds:datastoreItem xmlns:ds="http://schemas.openxmlformats.org/officeDocument/2006/customXml" ds:itemID="{1F65FFC4-DACC-4D77-B686-EB1CC651EB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e38c0b-7c4a-4435-91a8-3b59593b7280"/>
    <ds:schemaRef ds:uri="b782d773-7279-4da3-9fc8-9c3ff2f9f9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65D4BB4-D46C-449E-BF63-4BDD6C08B81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blank</Template>
  <TotalTime>0</TotalTime>
  <Words>4419</Words>
  <Application>Microsoft Macintosh PowerPoint</Application>
  <PresentationFormat>Widescreen</PresentationFormat>
  <Paragraphs>649</Paragraphs>
  <Slides>56</Slides>
  <Notes>17</Notes>
  <HiddenSlides>0</HiddenSlides>
  <MMClips>0</MMClips>
  <ScaleCrop>false</ScaleCrop>
  <HeadingPairs>
    <vt:vector size="8" baseType="variant">
      <vt:variant>
        <vt:lpstr>Fonts Used</vt:lpstr>
      </vt:variant>
      <vt:variant>
        <vt:i4>18</vt:i4>
      </vt:variant>
      <vt:variant>
        <vt:lpstr>Theme</vt:lpstr>
      </vt:variant>
      <vt:variant>
        <vt:i4>9</vt:i4>
      </vt:variant>
      <vt:variant>
        <vt:lpstr>Embedded OLE Servers</vt:lpstr>
      </vt:variant>
      <vt:variant>
        <vt:i4>1</vt:i4>
      </vt:variant>
      <vt:variant>
        <vt:lpstr>Slide Titles</vt:lpstr>
      </vt:variant>
      <vt:variant>
        <vt:i4>56</vt:i4>
      </vt:variant>
    </vt:vector>
  </HeadingPairs>
  <TitlesOfParts>
    <vt:vector size="84" baseType="lpstr">
      <vt:lpstr>Arial</vt:lpstr>
      <vt:lpstr>BMW Group Condensed</vt:lpstr>
      <vt:lpstr>BMW Group Global Bold</vt:lpstr>
      <vt:lpstr>BMW Group Global Light</vt:lpstr>
      <vt:lpstr>BMW Group Global Regular</vt:lpstr>
      <vt:lpstr>BMWGroupTN Condensed</vt:lpstr>
      <vt:lpstr>Calibiri</vt:lpstr>
      <vt:lpstr>Calibri</vt:lpstr>
      <vt:lpstr>Calibri Light</vt:lpstr>
      <vt:lpstr>Courier New</vt:lpstr>
      <vt:lpstr>Noto Sans Symbols</vt:lpstr>
      <vt:lpstr>NTR</vt:lpstr>
      <vt:lpstr>Roboto</vt:lpstr>
      <vt:lpstr>Segoe UI Symbol</vt:lpstr>
      <vt:lpstr>Symbol</vt:lpstr>
      <vt:lpstr>System Font Regular</vt:lpstr>
      <vt:lpstr>Times New Roman</vt:lpstr>
      <vt:lpstr>Wingdings</vt:lpstr>
      <vt:lpstr>BMW Group 2021</vt:lpstr>
      <vt:lpstr>Office Theme</vt:lpstr>
      <vt:lpstr>2_Office Theme</vt:lpstr>
      <vt:lpstr>10_BMW Group 16:9 EN</vt:lpstr>
      <vt:lpstr>1_BMW Group 16:9</vt:lpstr>
      <vt:lpstr>1_BMW Group 2021</vt:lpstr>
      <vt:lpstr>2_BMW Group 2021</vt:lpstr>
      <vt:lpstr>1_Office Theme</vt:lpstr>
      <vt:lpstr>3_Office Theme</vt:lpstr>
      <vt:lpstr>think-cell Folie</vt:lpstr>
      <vt:lpstr>Action items for meeting on 10th july.</vt:lpstr>
      <vt:lpstr>Action items for meeting on 17th july.</vt:lpstr>
      <vt:lpstr>Identified workstreams.</vt:lpstr>
      <vt:lpstr>Automotive AOSP App  Framework Standardization</vt:lpstr>
      <vt:lpstr>WELCOME</vt:lpstr>
      <vt:lpstr>Antitrust Note Well</vt:lpstr>
      <vt:lpstr>PowerPoint Presentation</vt:lpstr>
      <vt:lpstr>Our Business Model: MATCHMAKING New (Technology-) Solutions and beyond.  </vt:lpstr>
      <vt:lpstr>PowerPoint Presentation</vt:lpstr>
      <vt:lpstr>PowerPoint Presentation</vt:lpstr>
      <vt:lpstr>PowerPoint Presentation</vt:lpstr>
      <vt:lpstr>COVESA Scope</vt:lpstr>
      <vt:lpstr>COVESA Data Expert Group – Organization</vt:lpstr>
      <vt:lpstr>AGENDA</vt:lpstr>
      <vt:lpstr>Agenda morning.</vt:lpstr>
      <vt:lpstr>Agenda afternoon.</vt:lpstr>
      <vt:lpstr>CO-Chairs</vt:lpstr>
      <vt:lpstr>Elected chairs.</vt:lpstr>
      <vt:lpstr>Meeting cadence</vt:lpstr>
      <vt:lpstr>Meeting cadence &amp; next steps.</vt:lpstr>
      <vt:lpstr>Open questions raised by COVESA for expert group.</vt:lpstr>
      <vt:lpstr>Critical success factors</vt:lpstr>
      <vt:lpstr>Critical success factors.</vt:lpstr>
      <vt:lpstr>Critical success factors.</vt:lpstr>
      <vt:lpstr>In-Vehicle camera access</vt:lpstr>
      <vt:lpstr>motivation &amp; Goal.</vt:lpstr>
      <vt:lpstr>Clarifications oems.</vt:lpstr>
      <vt:lpstr>Infos for developers.</vt:lpstr>
      <vt:lpstr>Next steps in-vehicle camera access.</vt:lpstr>
      <vt:lpstr>Best practices: Automotive aosp app development</vt:lpstr>
      <vt:lpstr>Best practices: Automotive aosp app development.</vt:lpstr>
      <vt:lpstr>Best practices: Automotive aosp app development.</vt:lpstr>
      <vt:lpstr>AUTOMOTIVE AOSP ECOSYSTEM  AND RISKS OF FRAGMENTATION</vt:lpstr>
      <vt:lpstr>Agenda</vt:lpstr>
      <vt:lpstr>Automotive AOSP vs Cars with Google Built-in (Ecosystem differences)</vt:lpstr>
      <vt:lpstr>Automotive AOSP</vt:lpstr>
      <vt:lpstr>Automotive AOSP vs Cars with Google Built-in</vt:lpstr>
      <vt:lpstr>Android for Cars</vt:lpstr>
      <vt:lpstr>Android for Cars Categories of Apps</vt:lpstr>
      <vt:lpstr>Typology of Apps</vt:lpstr>
      <vt:lpstr>The easy ones first: Media(Audio), Gaming, Video</vt:lpstr>
      <vt:lpstr>Apps that Use Cars App Library</vt:lpstr>
      <vt:lpstr>Car Apps Library and Automotive Host</vt:lpstr>
      <vt:lpstr>Dependencies for Apps using Cars App Library </vt:lpstr>
      <vt:lpstr>Automotive Host for 3PAs that render maps</vt:lpstr>
      <vt:lpstr>Automotive Host for 3PAs that render maps</vt:lpstr>
      <vt:lpstr>AOSP Automotive App Host</vt:lpstr>
      <vt:lpstr>COVESA (?) Automotive App Host</vt:lpstr>
      <vt:lpstr>Communication Apps</vt:lpstr>
      <vt:lpstr>What about Communication Apps?</vt:lpstr>
      <vt:lpstr>Key Takeaways</vt:lpstr>
      <vt:lpstr>Key Takeaways for COVESA Automotive AOSP App WG</vt:lpstr>
      <vt:lpstr>FURTHER F2F EVENTS</vt:lpstr>
      <vt:lpstr>Further F2F Meetings for expert group.</vt:lpstr>
      <vt:lpstr>MEETING WRAP UP</vt:lpstr>
      <vt:lpstr>Participants.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Mascolo Melina, DE-420</dc:creator>
  <cp:lastModifiedBy>Paul Boyes</cp:lastModifiedBy>
  <cp:revision>7</cp:revision>
  <dcterms:created xsi:type="dcterms:W3CDTF">2023-06-20T06:14:19Z</dcterms:created>
  <dcterms:modified xsi:type="dcterms:W3CDTF">2023-07-03T21:51:33Z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0x010100AD85AF9A82D8454FA41473D692FD8994</vt:lpwstr>
  </property>
</Properties>
</file>