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13"/>
  </p:notesMasterIdLst>
  <p:sldIdLst>
    <p:sldId id="2147477913" r:id="rId4"/>
    <p:sldId id="257" r:id="rId5"/>
    <p:sldId id="2147477912" r:id="rId6"/>
    <p:sldId id="307" r:id="rId7"/>
    <p:sldId id="2147477911" r:id="rId8"/>
    <p:sldId id="262" r:id="rId9"/>
    <p:sldId id="263" r:id="rId10"/>
    <p:sldId id="284" r:id="rId11"/>
    <p:sldId id="214747791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57500F9-77B8-6E8E-D0FA-012E21EB840C}" name="Users3" initials="RG" userId="S::office365c@redflashgroup.com::89d75bef-f8bf-4004-9a83-c889153195f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0606"/>
    <a:srgbClr val="EEC4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85D24D-34C1-EB41-95A4-065C9C2452B3}" v="3" dt="2024-09-25T12:11:39.5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69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9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m VanGoethem" userId="2861f1dd-c6b9-4454-98e1-e4affe7cccb1" providerId="ADAL" clId="{0885D24D-34C1-EB41-95A4-065C9C2452B3}"/>
    <pc:docChg chg="addSld modSld sldOrd">
      <pc:chgData name="Tim VanGoethem" userId="2861f1dd-c6b9-4454-98e1-e4affe7cccb1" providerId="ADAL" clId="{0885D24D-34C1-EB41-95A4-065C9C2452B3}" dt="2024-09-25T12:12:40.708" v="23" actId="20578"/>
      <pc:docMkLst>
        <pc:docMk/>
      </pc:docMkLst>
      <pc:sldChg chg="ord">
        <pc:chgData name="Tim VanGoethem" userId="2861f1dd-c6b9-4454-98e1-e4affe7cccb1" providerId="ADAL" clId="{0885D24D-34C1-EB41-95A4-065C9C2452B3}" dt="2024-09-25T12:12:32.990" v="21" actId="20578"/>
        <pc:sldMkLst>
          <pc:docMk/>
          <pc:sldMk cId="0" sldId="257"/>
        </pc:sldMkLst>
      </pc:sldChg>
      <pc:sldChg chg="addSp modSp new mod">
        <pc:chgData name="Tim VanGoethem" userId="2861f1dd-c6b9-4454-98e1-e4affe7cccb1" providerId="ADAL" clId="{0885D24D-34C1-EB41-95A4-065C9C2452B3}" dt="2024-09-25T12:12:29.603" v="20" actId="12788"/>
        <pc:sldMkLst>
          <pc:docMk/>
          <pc:sldMk cId="4044090133" sldId="2147477913"/>
        </pc:sldMkLst>
        <pc:spChg chg="add mod">
          <ac:chgData name="Tim VanGoethem" userId="2861f1dd-c6b9-4454-98e1-e4affe7cccb1" providerId="ADAL" clId="{0885D24D-34C1-EB41-95A4-065C9C2452B3}" dt="2024-09-25T12:12:15.107" v="17" actId="207"/>
          <ac:spMkLst>
            <pc:docMk/>
            <pc:sldMk cId="4044090133" sldId="2147477913"/>
            <ac:spMk id="4" creationId="{19BD53D2-43B3-4A47-F7B7-A5DAEC296B5E}"/>
          </ac:spMkLst>
        </pc:spChg>
        <pc:picChg chg="add mod">
          <ac:chgData name="Tim VanGoethem" userId="2861f1dd-c6b9-4454-98e1-e4affe7cccb1" providerId="ADAL" clId="{0885D24D-34C1-EB41-95A4-065C9C2452B3}" dt="2024-09-25T12:12:29.603" v="20" actId="12788"/>
          <ac:picMkLst>
            <pc:docMk/>
            <pc:sldMk cId="4044090133" sldId="2147477913"/>
            <ac:picMk id="3" creationId="{DA04A395-35B0-7C5F-D6C2-C7E760766A5B}"/>
          </ac:picMkLst>
        </pc:picChg>
      </pc:sldChg>
      <pc:sldChg chg="add ord">
        <pc:chgData name="Tim VanGoethem" userId="2861f1dd-c6b9-4454-98e1-e4affe7cccb1" providerId="ADAL" clId="{0885D24D-34C1-EB41-95A4-065C9C2452B3}" dt="2024-09-25T12:12:40.708" v="23" actId="20578"/>
        <pc:sldMkLst>
          <pc:docMk/>
          <pc:sldMk cId="717213989" sldId="214747791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BA114-D3AE-404C-87D7-910F45BBC580}" type="datetimeFigureOut">
              <a:rPr lang="en-US" smtClean="0"/>
              <a:t>3/25/25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821FFD-3567-47E4-8BBF-1F7984520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04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:notes"/>
          <p:cNvSpPr txBox="1">
            <a:spLocks noGrp="1"/>
          </p:cNvSpPr>
          <p:nvPr>
            <p:ph type="body" idx="1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</a:pPr>
            <a:r>
              <a:rPr lang="en-US" dirty="0"/>
              <a:t>BLS SOC</a:t>
            </a: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</a:pPr>
            <a:endParaRPr lang="en-US" dirty="0"/>
          </a:p>
        </p:txBody>
      </p:sp>
      <p:sp>
        <p:nvSpPr>
          <p:cNvPr id="221" name="Google Shape;2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563563"/>
            <a:ext cx="5632450" cy="316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:notes"/>
          <p:cNvSpPr txBox="1">
            <a:spLocks noGrp="1"/>
          </p:cNvSpPr>
          <p:nvPr>
            <p:ph type="body" idx="1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9" name="Google Shape;23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563563"/>
            <a:ext cx="5632450" cy="316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1684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:notes"/>
          <p:cNvSpPr txBox="1">
            <a:spLocks noGrp="1"/>
          </p:cNvSpPr>
          <p:nvPr>
            <p:ph type="body" idx="1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9" name="Google Shape;23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563563"/>
            <a:ext cx="5632450" cy="316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8886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0" name="Google Shape;29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1" name="Google Shape;291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I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1" name="Google Shape;311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2" name="Google Shape;312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I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41:notes"/>
          <p:cNvSpPr txBox="1">
            <a:spLocks noGrp="1"/>
          </p:cNvSpPr>
          <p:nvPr>
            <p:ph type="body" idx="1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5" name="Google Shape;585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563563"/>
            <a:ext cx="5632450" cy="316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_01">
  <p:cSld name="Title Slide_01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5"/>
          <p:cNvSpPr/>
          <p:nvPr/>
        </p:nvSpPr>
        <p:spPr>
          <a:xfrm>
            <a:off x="0" y="-1"/>
            <a:ext cx="12191999" cy="6858001"/>
          </a:xfrm>
          <a:prstGeom prst="rect">
            <a:avLst/>
          </a:prstGeom>
          <a:gradFill>
            <a:gsLst>
              <a:gs pos="0">
                <a:srgbClr val="00B3E3"/>
              </a:gs>
              <a:gs pos="52999">
                <a:srgbClr val="236093"/>
              </a:gs>
              <a:gs pos="89000">
                <a:srgbClr val="00426B"/>
              </a:gs>
              <a:gs pos="100000">
                <a:srgbClr val="00426B"/>
              </a:gs>
            </a:gsLst>
            <a:lin ang="135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" name="Google Shape;55;p25"/>
          <p:cNvGrpSpPr/>
          <p:nvPr/>
        </p:nvGrpSpPr>
        <p:grpSpPr>
          <a:xfrm rot="-5400000">
            <a:off x="7917634" y="2616235"/>
            <a:ext cx="6832141" cy="1599668"/>
            <a:chOff x="5586412" y="3309937"/>
            <a:chExt cx="1019460" cy="238695"/>
          </a:xfrm>
        </p:grpSpPr>
        <p:sp>
          <p:nvSpPr>
            <p:cNvPr id="56" name="Google Shape;56;p25"/>
            <p:cNvSpPr/>
            <p:nvPr/>
          </p:nvSpPr>
          <p:spPr>
            <a:xfrm>
              <a:off x="5586412" y="3309937"/>
              <a:ext cx="183546" cy="236791"/>
            </a:xfrm>
            <a:custGeom>
              <a:avLst/>
              <a:gdLst/>
              <a:ahLst/>
              <a:cxnLst/>
              <a:rect l="l" t="t" r="r" b="b"/>
              <a:pathLst>
                <a:path w="183546" h="236791" extrusionOk="0">
                  <a:moveTo>
                    <a:pt x="70580" y="198501"/>
                  </a:moveTo>
                  <a:cubicBezTo>
                    <a:pt x="56579" y="198501"/>
                    <a:pt x="46673" y="193929"/>
                    <a:pt x="46673" y="191167"/>
                  </a:cubicBezTo>
                  <a:cubicBezTo>
                    <a:pt x="46673" y="190500"/>
                    <a:pt x="46958" y="189833"/>
                    <a:pt x="47149" y="189071"/>
                  </a:cubicBezTo>
                  <a:lnTo>
                    <a:pt x="52292" y="172974"/>
                  </a:lnTo>
                  <a:cubicBezTo>
                    <a:pt x="52578" y="172022"/>
                    <a:pt x="53721" y="170688"/>
                    <a:pt x="54769" y="170688"/>
                  </a:cubicBezTo>
                  <a:cubicBezTo>
                    <a:pt x="56769" y="170688"/>
                    <a:pt x="63151" y="174403"/>
                    <a:pt x="71723" y="174403"/>
                  </a:cubicBezTo>
                  <a:cubicBezTo>
                    <a:pt x="102680" y="174403"/>
                    <a:pt x="110585" y="143066"/>
                    <a:pt x="112776" y="135255"/>
                  </a:cubicBezTo>
                  <a:lnTo>
                    <a:pt x="112300" y="134779"/>
                  </a:lnTo>
                  <a:cubicBezTo>
                    <a:pt x="108585" y="139160"/>
                    <a:pt x="100965" y="148400"/>
                    <a:pt x="83249" y="148400"/>
                  </a:cubicBezTo>
                  <a:cubicBezTo>
                    <a:pt x="60389" y="148400"/>
                    <a:pt x="38481" y="132969"/>
                    <a:pt x="38481" y="94488"/>
                  </a:cubicBezTo>
                  <a:cubicBezTo>
                    <a:pt x="38481" y="58769"/>
                    <a:pt x="59150" y="36862"/>
                    <a:pt x="91440" y="36862"/>
                  </a:cubicBezTo>
                  <a:cubicBezTo>
                    <a:pt x="121920" y="36862"/>
                    <a:pt x="144113" y="56198"/>
                    <a:pt x="144113" y="104394"/>
                  </a:cubicBezTo>
                  <a:cubicBezTo>
                    <a:pt x="144113" y="167545"/>
                    <a:pt x="112395" y="198596"/>
                    <a:pt x="70580" y="198596"/>
                  </a:cubicBezTo>
                  <a:moveTo>
                    <a:pt x="159830" y="0"/>
                  </a:moveTo>
                  <a:lnTo>
                    <a:pt x="23717" y="0"/>
                  </a:lnTo>
                  <a:cubicBezTo>
                    <a:pt x="10573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717" y="236792"/>
                  </a:cubicBezTo>
                  <a:lnTo>
                    <a:pt x="159925" y="236792"/>
                  </a:lnTo>
                  <a:cubicBezTo>
                    <a:pt x="172974" y="236792"/>
                    <a:pt x="183547" y="226505"/>
                    <a:pt x="183547" y="213836"/>
                  </a:cubicBezTo>
                  <a:lnTo>
                    <a:pt x="183547" y="22955"/>
                  </a:lnTo>
                  <a:cubicBezTo>
                    <a:pt x="183547" y="10287"/>
                    <a:pt x="172974" y="0"/>
                    <a:pt x="159925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25"/>
            <p:cNvSpPr/>
            <p:nvPr/>
          </p:nvSpPr>
          <p:spPr>
            <a:xfrm>
              <a:off x="5654515" y="3371563"/>
              <a:ext cx="44005" cy="62483"/>
            </a:xfrm>
            <a:custGeom>
              <a:avLst/>
              <a:gdLst/>
              <a:ahLst/>
              <a:cxnLst/>
              <a:rect l="l" t="t" r="r" b="b"/>
              <a:pathLst>
                <a:path w="44005" h="62483" extrusionOk="0">
                  <a:moveTo>
                    <a:pt x="22384" y="0"/>
                  </a:moveTo>
                  <a:cubicBezTo>
                    <a:pt x="8573" y="0"/>
                    <a:pt x="0" y="11049"/>
                    <a:pt x="0" y="31623"/>
                  </a:cubicBezTo>
                  <a:cubicBezTo>
                    <a:pt x="0" y="52197"/>
                    <a:pt x="7906" y="62484"/>
                    <a:pt x="21907" y="62484"/>
                  </a:cubicBezTo>
                  <a:cubicBezTo>
                    <a:pt x="35909" y="62484"/>
                    <a:pt x="44006" y="52769"/>
                    <a:pt x="44006" y="31623"/>
                  </a:cubicBezTo>
                  <a:cubicBezTo>
                    <a:pt x="44006" y="10478"/>
                    <a:pt x="36862" y="0"/>
                    <a:pt x="22384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25"/>
            <p:cNvSpPr/>
            <p:nvPr/>
          </p:nvSpPr>
          <p:spPr>
            <a:xfrm>
              <a:off x="5795866" y="3309937"/>
              <a:ext cx="183451" cy="236791"/>
            </a:xfrm>
            <a:custGeom>
              <a:avLst/>
              <a:gdLst/>
              <a:ahLst/>
              <a:cxnLst/>
              <a:rect l="l" t="t" r="r" b="b"/>
              <a:pathLst>
                <a:path w="183451" h="236791" extrusionOk="0">
                  <a:moveTo>
                    <a:pt x="137065" y="191357"/>
                  </a:moveTo>
                  <a:cubicBezTo>
                    <a:pt x="137065" y="193929"/>
                    <a:pt x="136589" y="194596"/>
                    <a:pt x="133731" y="194596"/>
                  </a:cubicBezTo>
                  <a:lnTo>
                    <a:pt x="60960" y="194596"/>
                  </a:lnTo>
                  <a:cubicBezTo>
                    <a:pt x="58103" y="194596"/>
                    <a:pt x="57626" y="193929"/>
                    <a:pt x="57626" y="191357"/>
                  </a:cubicBezTo>
                  <a:lnTo>
                    <a:pt x="57626" y="176403"/>
                  </a:lnTo>
                  <a:cubicBezTo>
                    <a:pt x="57626" y="173831"/>
                    <a:pt x="58103" y="173165"/>
                    <a:pt x="60960" y="173165"/>
                  </a:cubicBezTo>
                  <a:lnTo>
                    <a:pt x="84868" y="173165"/>
                  </a:lnTo>
                  <a:lnTo>
                    <a:pt x="84868" y="75438"/>
                  </a:lnTo>
                  <a:lnTo>
                    <a:pt x="59722" y="90678"/>
                  </a:lnTo>
                  <a:cubicBezTo>
                    <a:pt x="58579" y="91345"/>
                    <a:pt x="57626" y="92012"/>
                    <a:pt x="56388" y="92012"/>
                  </a:cubicBezTo>
                  <a:cubicBezTo>
                    <a:pt x="54959" y="92012"/>
                    <a:pt x="54007" y="90678"/>
                    <a:pt x="53054" y="89059"/>
                  </a:cubicBezTo>
                  <a:lnTo>
                    <a:pt x="46863" y="78677"/>
                  </a:lnTo>
                  <a:cubicBezTo>
                    <a:pt x="46196" y="77724"/>
                    <a:pt x="45910" y="76867"/>
                    <a:pt x="45910" y="75724"/>
                  </a:cubicBezTo>
                  <a:cubicBezTo>
                    <a:pt x="45910" y="74295"/>
                    <a:pt x="47054" y="73152"/>
                    <a:pt x="48768" y="72009"/>
                  </a:cubicBezTo>
                  <a:lnTo>
                    <a:pt x="93536" y="40672"/>
                  </a:lnTo>
                  <a:lnTo>
                    <a:pt x="110109" y="40672"/>
                  </a:lnTo>
                  <a:cubicBezTo>
                    <a:pt x="114395" y="40672"/>
                    <a:pt x="114871" y="41624"/>
                    <a:pt x="114871" y="45244"/>
                  </a:cubicBezTo>
                  <a:lnTo>
                    <a:pt x="114871" y="173165"/>
                  </a:lnTo>
                  <a:lnTo>
                    <a:pt x="133636" y="173165"/>
                  </a:lnTo>
                  <a:cubicBezTo>
                    <a:pt x="136493" y="173165"/>
                    <a:pt x="136969" y="173831"/>
                    <a:pt x="136969" y="176403"/>
                  </a:cubicBezTo>
                  <a:lnTo>
                    <a:pt x="136969" y="191357"/>
                  </a:lnTo>
                  <a:close/>
                  <a:moveTo>
                    <a:pt x="159830" y="0"/>
                  </a:moveTo>
                  <a:lnTo>
                    <a:pt x="23622" y="0"/>
                  </a:lnTo>
                  <a:cubicBezTo>
                    <a:pt x="10573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622" y="236792"/>
                  </a:cubicBezTo>
                  <a:lnTo>
                    <a:pt x="159830" y="236792"/>
                  </a:lnTo>
                  <a:cubicBezTo>
                    <a:pt x="172879" y="236792"/>
                    <a:pt x="183452" y="226505"/>
                    <a:pt x="183452" y="213836"/>
                  </a:cubicBezTo>
                  <a:lnTo>
                    <a:pt x="183452" y="22955"/>
                  </a:lnTo>
                  <a:cubicBezTo>
                    <a:pt x="183452" y="10287"/>
                    <a:pt x="172879" y="0"/>
                    <a:pt x="159830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25"/>
            <p:cNvSpPr/>
            <p:nvPr/>
          </p:nvSpPr>
          <p:spPr>
            <a:xfrm>
              <a:off x="5654515" y="3371563"/>
              <a:ext cx="44005" cy="62483"/>
            </a:xfrm>
            <a:custGeom>
              <a:avLst/>
              <a:gdLst/>
              <a:ahLst/>
              <a:cxnLst/>
              <a:rect l="l" t="t" r="r" b="b"/>
              <a:pathLst>
                <a:path w="44005" h="62483" extrusionOk="0">
                  <a:moveTo>
                    <a:pt x="21907" y="62484"/>
                  </a:moveTo>
                  <a:cubicBezTo>
                    <a:pt x="7906" y="62484"/>
                    <a:pt x="0" y="52102"/>
                    <a:pt x="0" y="31623"/>
                  </a:cubicBezTo>
                  <a:cubicBezTo>
                    <a:pt x="0" y="11144"/>
                    <a:pt x="8573" y="0"/>
                    <a:pt x="22384" y="0"/>
                  </a:cubicBezTo>
                  <a:cubicBezTo>
                    <a:pt x="36957" y="0"/>
                    <a:pt x="44006" y="11335"/>
                    <a:pt x="44006" y="31623"/>
                  </a:cubicBezTo>
                  <a:cubicBezTo>
                    <a:pt x="44006" y="51911"/>
                    <a:pt x="35433" y="62484"/>
                    <a:pt x="21907" y="62484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25"/>
            <p:cNvSpPr/>
            <p:nvPr/>
          </p:nvSpPr>
          <p:spPr>
            <a:xfrm>
              <a:off x="6005035" y="3309937"/>
              <a:ext cx="183546" cy="236791"/>
            </a:xfrm>
            <a:custGeom>
              <a:avLst/>
              <a:gdLst/>
              <a:ahLst/>
              <a:cxnLst/>
              <a:rect l="l" t="t" r="r" b="b"/>
              <a:pathLst>
                <a:path w="183546" h="236791" extrusionOk="0">
                  <a:moveTo>
                    <a:pt x="137065" y="191357"/>
                  </a:moveTo>
                  <a:cubicBezTo>
                    <a:pt x="137065" y="193929"/>
                    <a:pt x="136589" y="194596"/>
                    <a:pt x="133731" y="194596"/>
                  </a:cubicBezTo>
                  <a:lnTo>
                    <a:pt x="60960" y="194596"/>
                  </a:lnTo>
                  <a:cubicBezTo>
                    <a:pt x="58102" y="194596"/>
                    <a:pt x="57626" y="193929"/>
                    <a:pt x="57626" y="191357"/>
                  </a:cubicBezTo>
                  <a:lnTo>
                    <a:pt x="57626" y="176403"/>
                  </a:lnTo>
                  <a:cubicBezTo>
                    <a:pt x="57626" y="173831"/>
                    <a:pt x="58102" y="173165"/>
                    <a:pt x="60960" y="173165"/>
                  </a:cubicBezTo>
                  <a:lnTo>
                    <a:pt x="84868" y="173165"/>
                  </a:lnTo>
                  <a:lnTo>
                    <a:pt x="84868" y="75438"/>
                  </a:lnTo>
                  <a:lnTo>
                    <a:pt x="59722" y="90678"/>
                  </a:lnTo>
                  <a:cubicBezTo>
                    <a:pt x="58579" y="91345"/>
                    <a:pt x="57626" y="92012"/>
                    <a:pt x="56388" y="92012"/>
                  </a:cubicBezTo>
                  <a:cubicBezTo>
                    <a:pt x="54959" y="92012"/>
                    <a:pt x="54007" y="90678"/>
                    <a:pt x="53054" y="89059"/>
                  </a:cubicBezTo>
                  <a:lnTo>
                    <a:pt x="46863" y="78677"/>
                  </a:lnTo>
                  <a:cubicBezTo>
                    <a:pt x="46196" y="77724"/>
                    <a:pt x="45910" y="76867"/>
                    <a:pt x="45910" y="75724"/>
                  </a:cubicBezTo>
                  <a:cubicBezTo>
                    <a:pt x="45910" y="74295"/>
                    <a:pt x="47053" y="73152"/>
                    <a:pt x="48768" y="72009"/>
                  </a:cubicBezTo>
                  <a:lnTo>
                    <a:pt x="93536" y="40672"/>
                  </a:lnTo>
                  <a:lnTo>
                    <a:pt x="110109" y="40672"/>
                  </a:lnTo>
                  <a:cubicBezTo>
                    <a:pt x="114395" y="40672"/>
                    <a:pt x="114871" y="41624"/>
                    <a:pt x="114871" y="45244"/>
                  </a:cubicBezTo>
                  <a:lnTo>
                    <a:pt x="114871" y="173165"/>
                  </a:lnTo>
                  <a:lnTo>
                    <a:pt x="133636" y="173165"/>
                  </a:lnTo>
                  <a:cubicBezTo>
                    <a:pt x="136493" y="173165"/>
                    <a:pt x="136970" y="173831"/>
                    <a:pt x="136970" y="176403"/>
                  </a:cubicBezTo>
                  <a:lnTo>
                    <a:pt x="136970" y="191357"/>
                  </a:lnTo>
                  <a:close/>
                  <a:moveTo>
                    <a:pt x="159925" y="0"/>
                  </a:moveTo>
                  <a:lnTo>
                    <a:pt x="23717" y="0"/>
                  </a:lnTo>
                  <a:cubicBezTo>
                    <a:pt x="10668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717" y="236792"/>
                  </a:cubicBezTo>
                  <a:lnTo>
                    <a:pt x="159925" y="236792"/>
                  </a:lnTo>
                  <a:cubicBezTo>
                    <a:pt x="172974" y="236792"/>
                    <a:pt x="183547" y="226505"/>
                    <a:pt x="183547" y="213836"/>
                  </a:cubicBezTo>
                  <a:lnTo>
                    <a:pt x="183547" y="22955"/>
                  </a:lnTo>
                  <a:cubicBezTo>
                    <a:pt x="183547" y="10287"/>
                    <a:pt x="172974" y="0"/>
                    <a:pt x="159925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25"/>
            <p:cNvSpPr/>
            <p:nvPr/>
          </p:nvSpPr>
          <p:spPr>
            <a:xfrm>
              <a:off x="6215443" y="3450716"/>
              <a:ext cx="56292" cy="56769"/>
            </a:xfrm>
            <a:custGeom>
              <a:avLst/>
              <a:gdLst/>
              <a:ahLst/>
              <a:cxnLst/>
              <a:rect l="l" t="t" r="r" b="b"/>
              <a:pathLst>
                <a:path w="56292" h="56769" extrusionOk="0">
                  <a:moveTo>
                    <a:pt x="27813" y="0"/>
                  </a:moveTo>
                  <a:cubicBezTo>
                    <a:pt x="43434" y="0"/>
                    <a:pt x="56293" y="12573"/>
                    <a:pt x="56293" y="28099"/>
                  </a:cubicBezTo>
                  <a:cubicBezTo>
                    <a:pt x="56293" y="43625"/>
                    <a:pt x="43529" y="56769"/>
                    <a:pt x="28099" y="56769"/>
                  </a:cubicBezTo>
                  <a:cubicBezTo>
                    <a:pt x="12668" y="56769"/>
                    <a:pt x="0" y="43815"/>
                    <a:pt x="0" y="28099"/>
                  </a:cubicBezTo>
                  <a:cubicBezTo>
                    <a:pt x="0" y="12383"/>
                    <a:pt x="12478" y="0"/>
                    <a:pt x="27813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25"/>
            <p:cNvSpPr/>
            <p:nvPr/>
          </p:nvSpPr>
          <p:spPr>
            <a:xfrm>
              <a:off x="6294309" y="3382231"/>
              <a:ext cx="102393" cy="166401"/>
            </a:xfrm>
            <a:custGeom>
              <a:avLst/>
              <a:gdLst/>
              <a:ahLst/>
              <a:cxnLst/>
              <a:rect l="l" t="t" r="r" b="b"/>
              <a:pathLst>
                <a:path w="102393" h="166401" extrusionOk="0">
                  <a:moveTo>
                    <a:pt x="42481" y="15716"/>
                  </a:moveTo>
                  <a:cubicBezTo>
                    <a:pt x="28765" y="15716"/>
                    <a:pt x="21717" y="23432"/>
                    <a:pt x="21717" y="39910"/>
                  </a:cubicBezTo>
                  <a:cubicBezTo>
                    <a:pt x="21717" y="55245"/>
                    <a:pt x="28956" y="63151"/>
                    <a:pt x="42958" y="63151"/>
                  </a:cubicBezTo>
                  <a:cubicBezTo>
                    <a:pt x="56960" y="63151"/>
                    <a:pt x="62865" y="55245"/>
                    <a:pt x="62865" y="39148"/>
                  </a:cubicBezTo>
                  <a:cubicBezTo>
                    <a:pt x="62865" y="23051"/>
                    <a:pt x="57150" y="15621"/>
                    <a:pt x="42577" y="15621"/>
                  </a:cubicBezTo>
                  <a:moveTo>
                    <a:pt x="91821" y="1238"/>
                  </a:moveTo>
                  <a:lnTo>
                    <a:pt x="102394" y="12764"/>
                  </a:lnTo>
                  <a:cubicBezTo>
                    <a:pt x="95536" y="18002"/>
                    <a:pt x="90488" y="20002"/>
                    <a:pt x="83820" y="20002"/>
                  </a:cubicBezTo>
                  <a:cubicBezTo>
                    <a:pt x="80105" y="20002"/>
                    <a:pt x="79153" y="19812"/>
                    <a:pt x="76295" y="18574"/>
                  </a:cubicBezTo>
                  <a:cubicBezTo>
                    <a:pt x="80677" y="24575"/>
                    <a:pt x="82963" y="31242"/>
                    <a:pt x="82963" y="38957"/>
                  </a:cubicBezTo>
                  <a:cubicBezTo>
                    <a:pt x="82963" y="50006"/>
                    <a:pt x="78105" y="62008"/>
                    <a:pt x="71056" y="68485"/>
                  </a:cubicBezTo>
                  <a:cubicBezTo>
                    <a:pt x="65532" y="73724"/>
                    <a:pt x="56483" y="77152"/>
                    <a:pt x="48482" y="77152"/>
                  </a:cubicBezTo>
                  <a:lnTo>
                    <a:pt x="46101" y="77152"/>
                  </a:lnTo>
                  <a:lnTo>
                    <a:pt x="43625" y="78105"/>
                  </a:lnTo>
                  <a:cubicBezTo>
                    <a:pt x="31718" y="82868"/>
                    <a:pt x="26194" y="86963"/>
                    <a:pt x="26194" y="91059"/>
                  </a:cubicBezTo>
                  <a:cubicBezTo>
                    <a:pt x="26194" y="94679"/>
                    <a:pt x="29527" y="96774"/>
                    <a:pt x="35052" y="96774"/>
                  </a:cubicBezTo>
                  <a:lnTo>
                    <a:pt x="52769" y="96774"/>
                  </a:lnTo>
                  <a:cubicBezTo>
                    <a:pt x="65627" y="96774"/>
                    <a:pt x="72676" y="98489"/>
                    <a:pt x="79248" y="103537"/>
                  </a:cubicBezTo>
                  <a:cubicBezTo>
                    <a:pt x="87821" y="110014"/>
                    <a:pt x="91440" y="118396"/>
                    <a:pt x="91440" y="128683"/>
                  </a:cubicBezTo>
                  <a:cubicBezTo>
                    <a:pt x="91440" y="143542"/>
                    <a:pt x="85249" y="155067"/>
                    <a:pt x="74676" y="160592"/>
                  </a:cubicBezTo>
                  <a:cubicBezTo>
                    <a:pt x="66961" y="164687"/>
                    <a:pt x="58769" y="166402"/>
                    <a:pt x="47720" y="166402"/>
                  </a:cubicBezTo>
                  <a:cubicBezTo>
                    <a:pt x="27146" y="166402"/>
                    <a:pt x="14573" y="161830"/>
                    <a:pt x="7525" y="154686"/>
                  </a:cubicBezTo>
                  <a:cubicBezTo>
                    <a:pt x="2477" y="149447"/>
                    <a:pt x="0" y="143161"/>
                    <a:pt x="0" y="136017"/>
                  </a:cubicBezTo>
                  <a:cubicBezTo>
                    <a:pt x="0" y="131731"/>
                    <a:pt x="667" y="128111"/>
                    <a:pt x="2191" y="123349"/>
                  </a:cubicBezTo>
                  <a:lnTo>
                    <a:pt x="20288" y="121634"/>
                  </a:lnTo>
                  <a:lnTo>
                    <a:pt x="19431" y="123539"/>
                  </a:lnTo>
                  <a:cubicBezTo>
                    <a:pt x="18098" y="126206"/>
                    <a:pt x="17240" y="129730"/>
                    <a:pt x="17240" y="132398"/>
                  </a:cubicBezTo>
                  <a:cubicBezTo>
                    <a:pt x="17240" y="138684"/>
                    <a:pt x="19717" y="143637"/>
                    <a:pt x="23622" y="146304"/>
                  </a:cubicBezTo>
                  <a:cubicBezTo>
                    <a:pt x="28956" y="149638"/>
                    <a:pt x="37052" y="151829"/>
                    <a:pt x="45910" y="151829"/>
                  </a:cubicBezTo>
                  <a:cubicBezTo>
                    <a:pt x="58293" y="151829"/>
                    <a:pt x="65627" y="148971"/>
                    <a:pt x="69533" y="142685"/>
                  </a:cubicBezTo>
                  <a:cubicBezTo>
                    <a:pt x="71723" y="139541"/>
                    <a:pt x="72581" y="136017"/>
                    <a:pt x="72581" y="130969"/>
                  </a:cubicBezTo>
                  <a:cubicBezTo>
                    <a:pt x="72581" y="124492"/>
                    <a:pt x="70580" y="119443"/>
                    <a:pt x="66580" y="116586"/>
                  </a:cubicBezTo>
                  <a:cubicBezTo>
                    <a:pt x="62389" y="113443"/>
                    <a:pt x="55721" y="112014"/>
                    <a:pt x="44958" y="112014"/>
                  </a:cubicBezTo>
                  <a:cubicBezTo>
                    <a:pt x="40577" y="112014"/>
                    <a:pt x="31433" y="112490"/>
                    <a:pt x="27908" y="112490"/>
                  </a:cubicBezTo>
                  <a:cubicBezTo>
                    <a:pt x="14859" y="112490"/>
                    <a:pt x="7144" y="106013"/>
                    <a:pt x="7144" y="95250"/>
                  </a:cubicBezTo>
                  <a:cubicBezTo>
                    <a:pt x="7144" y="85630"/>
                    <a:pt x="12192" y="80105"/>
                    <a:pt x="25717" y="75343"/>
                  </a:cubicBezTo>
                  <a:lnTo>
                    <a:pt x="27051" y="74867"/>
                  </a:lnTo>
                  <a:cubicBezTo>
                    <a:pt x="12287" y="69818"/>
                    <a:pt x="2286" y="56197"/>
                    <a:pt x="2286" y="40291"/>
                  </a:cubicBezTo>
                  <a:cubicBezTo>
                    <a:pt x="2286" y="16288"/>
                    <a:pt x="18860" y="0"/>
                    <a:pt x="42958" y="0"/>
                  </a:cubicBezTo>
                  <a:cubicBezTo>
                    <a:pt x="48482" y="0"/>
                    <a:pt x="54483" y="952"/>
                    <a:pt x="58865" y="2667"/>
                  </a:cubicBezTo>
                  <a:lnTo>
                    <a:pt x="66389" y="5334"/>
                  </a:lnTo>
                  <a:cubicBezTo>
                    <a:pt x="69056" y="6286"/>
                    <a:pt x="72581" y="6763"/>
                    <a:pt x="76581" y="6763"/>
                  </a:cubicBezTo>
                  <a:cubicBezTo>
                    <a:pt x="82296" y="6763"/>
                    <a:pt x="86487" y="5334"/>
                    <a:pt x="91821" y="1524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25"/>
            <p:cNvSpPr/>
            <p:nvPr/>
          </p:nvSpPr>
          <p:spPr>
            <a:xfrm>
              <a:off x="6404704" y="3381755"/>
              <a:ext cx="94678" cy="126206"/>
            </a:xfrm>
            <a:custGeom>
              <a:avLst/>
              <a:gdLst/>
              <a:ahLst/>
              <a:cxnLst/>
              <a:rect l="l" t="t" r="r" b="b"/>
              <a:pathLst>
                <a:path w="94678" h="126206" extrusionOk="0">
                  <a:moveTo>
                    <a:pt x="46672" y="15430"/>
                  </a:moveTo>
                  <a:cubicBezTo>
                    <a:pt x="36957" y="15430"/>
                    <a:pt x="28099" y="20669"/>
                    <a:pt x="24098" y="28385"/>
                  </a:cubicBezTo>
                  <a:cubicBezTo>
                    <a:pt x="20574" y="35814"/>
                    <a:pt x="18764" y="45434"/>
                    <a:pt x="18764" y="59531"/>
                  </a:cubicBezTo>
                  <a:cubicBezTo>
                    <a:pt x="18764" y="76295"/>
                    <a:pt x="21431" y="91154"/>
                    <a:pt x="25622" y="98584"/>
                  </a:cubicBezTo>
                  <a:cubicBezTo>
                    <a:pt x="29623" y="105823"/>
                    <a:pt x="38481" y="110585"/>
                    <a:pt x="47911" y="110585"/>
                  </a:cubicBezTo>
                  <a:cubicBezTo>
                    <a:pt x="59436" y="110585"/>
                    <a:pt x="68008" y="104108"/>
                    <a:pt x="71723" y="92583"/>
                  </a:cubicBezTo>
                  <a:cubicBezTo>
                    <a:pt x="74200" y="85153"/>
                    <a:pt x="75057" y="78391"/>
                    <a:pt x="75057" y="66675"/>
                  </a:cubicBezTo>
                  <a:cubicBezTo>
                    <a:pt x="75057" y="49911"/>
                    <a:pt x="73533" y="38576"/>
                    <a:pt x="70009" y="30671"/>
                  </a:cubicBezTo>
                  <a:cubicBezTo>
                    <a:pt x="65341" y="20098"/>
                    <a:pt x="55626" y="15335"/>
                    <a:pt x="46577" y="15335"/>
                  </a:cubicBezTo>
                  <a:moveTo>
                    <a:pt x="46768" y="0"/>
                  </a:moveTo>
                  <a:cubicBezTo>
                    <a:pt x="65056" y="0"/>
                    <a:pt x="77057" y="9144"/>
                    <a:pt x="84487" y="20860"/>
                  </a:cubicBezTo>
                  <a:cubicBezTo>
                    <a:pt x="91345" y="31623"/>
                    <a:pt x="94678" y="45815"/>
                    <a:pt x="94678" y="65246"/>
                  </a:cubicBezTo>
                  <a:cubicBezTo>
                    <a:pt x="94678" y="88487"/>
                    <a:pt x="89630" y="103156"/>
                    <a:pt x="77438" y="114681"/>
                  </a:cubicBezTo>
                  <a:cubicBezTo>
                    <a:pt x="68866" y="122873"/>
                    <a:pt x="59817" y="126206"/>
                    <a:pt x="47434" y="126206"/>
                  </a:cubicBezTo>
                  <a:cubicBezTo>
                    <a:pt x="18097" y="126206"/>
                    <a:pt x="0" y="102013"/>
                    <a:pt x="0" y="62675"/>
                  </a:cubicBezTo>
                  <a:cubicBezTo>
                    <a:pt x="0" y="23336"/>
                    <a:pt x="17907" y="95"/>
                    <a:pt x="46863" y="95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25"/>
            <p:cNvSpPr/>
            <p:nvPr/>
          </p:nvSpPr>
          <p:spPr>
            <a:xfrm>
              <a:off x="6508146" y="3381374"/>
              <a:ext cx="97726" cy="123729"/>
            </a:xfrm>
            <a:custGeom>
              <a:avLst/>
              <a:gdLst/>
              <a:ahLst/>
              <a:cxnLst/>
              <a:rect l="l" t="t" r="r" b="b"/>
              <a:pathLst>
                <a:path w="97726" h="123729" extrusionOk="0">
                  <a:moveTo>
                    <a:pt x="0" y="4096"/>
                  </a:moveTo>
                  <a:lnTo>
                    <a:pt x="17621" y="0"/>
                  </a:lnTo>
                  <a:lnTo>
                    <a:pt x="43244" y="82296"/>
                  </a:lnTo>
                  <a:cubicBezTo>
                    <a:pt x="45434" y="90011"/>
                    <a:pt x="47435" y="97441"/>
                    <a:pt x="48578" y="102680"/>
                  </a:cubicBezTo>
                  <a:lnTo>
                    <a:pt x="49054" y="102680"/>
                  </a:lnTo>
                  <a:cubicBezTo>
                    <a:pt x="50387" y="95726"/>
                    <a:pt x="51721" y="90964"/>
                    <a:pt x="54388" y="82487"/>
                  </a:cubicBezTo>
                  <a:lnTo>
                    <a:pt x="79343" y="3524"/>
                  </a:lnTo>
                  <a:lnTo>
                    <a:pt x="97727" y="3334"/>
                  </a:lnTo>
                  <a:lnTo>
                    <a:pt x="56674" y="123730"/>
                  </a:lnTo>
                  <a:lnTo>
                    <a:pt x="39624" y="123730"/>
                  </a:lnTo>
                  <a:lnTo>
                    <a:pt x="95" y="4001"/>
                  </a:lnTo>
                  <a:close/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" name="Google Shape;65;p25"/>
          <p:cNvSpPr txBox="1">
            <a:spLocks noGrp="1"/>
          </p:cNvSpPr>
          <p:nvPr>
            <p:ph type="ctrTitle"/>
          </p:nvPr>
        </p:nvSpPr>
        <p:spPr>
          <a:xfrm>
            <a:off x="653196" y="1606081"/>
            <a:ext cx="8822399" cy="194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5"/>
          <p:cNvSpPr txBox="1">
            <a:spLocks noGrp="1"/>
          </p:cNvSpPr>
          <p:nvPr>
            <p:ph type="subTitle" idx="1"/>
          </p:nvPr>
        </p:nvSpPr>
        <p:spPr>
          <a:xfrm>
            <a:off x="653196" y="4447273"/>
            <a:ext cx="6491182" cy="47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 b="1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67" name="Google Shape;67;p25"/>
          <p:cNvGrpSpPr/>
          <p:nvPr/>
        </p:nvGrpSpPr>
        <p:grpSpPr>
          <a:xfrm>
            <a:off x="708658" y="940120"/>
            <a:ext cx="5151816" cy="466570"/>
            <a:chOff x="694683" y="4242515"/>
            <a:chExt cx="5048357" cy="457200"/>
          </a:xfrm>
        </p:grpSpPr>
        <p:grpSp>
          <p:nvGrpSpPr>
            <p:cNvPr id="68" name="Google Shape;68;p25"/>
            <p:cNvGrpSpPr/>
            <p:nvPr/>
          </p:nvGrpSpPr>
          <p:grpSpPr>
            <a:xfrm>
              <a:off x="694683" y="4329719"/>
              <a:ext cx="1207797" cy="282792"/>
              <a:chOff x="5586412" y="3309937"/>
              <a:chExt cx="1019460" cy="238695"/>
            </a:xfrm>
          </p:grpSpPr>
          <p:sp>
            <p:nvSpPr>
              <p:cNvPr id="69" name="Google Shape;69;p25"/>
              <p:cNvSpPr/>
              <p:nvPr/>
            </p:nvSpPr>
            <p:spPr>
              <a:xfrm>
                <a:off x="5586412" y="3309937"/>
                <a:ext cx="183546" cy="236791"/>
              </a:xfrm>
              <a:custGeom>
                <a:avLst/>
                <a:gdLst/>
                <a:ahLst/>
                <a:cxnLst/>
                <a:rect l="l" t="t" r="r" b="b"/>
                <a:pathLst>
                  <a:path w="183546" h="236791" extrusionOk="0">
                    <a:moveTo>
                      <a:pt x="70580" y="198501"/>
                    </a:moveTo>
                    <a:cubicBezTo>
                      <a:pt x="56579" y="198501"/>
                      <a:pt x="46673" y="193929"/>
                      <a:pt x="46673" y="191167"/>
                    </a:cubicBezTo>
                    <a:cubicBezTo>
                      <a:pt x="46673" y="190500"/>
                      <a:pt x="46958" y="189833"/>
                      <a:pt x="47149" y="189071"/>
                    </a:cubicBezTo>
                    <a:lnTo>
                      <a:pt x="52292" y="172974"/>
                    </a:lnTo>
                    <a:cubicBezTo>
                      <a:pt x="52578" y="172022"/>
                      <a:pt x="53721" y="170688"/>
                      <a:pt x="54769" y="170688"/>
                    </a:cubicBezTo>
                    <a:cubicBezTo>
                      <a:pt x="56769" y="170688"/>
                      <a:pt x="63151" y="174403"/>
                      <a:pt x="71723" y="174403"/>
                    </a:cubicBezTo>
                    <a:cubicBezTo>
                      <a:pt x="102680" y="174403"/>
                      <a:pt x="110585" y="143066"/>
                      <a:pt x="112776" y="135255"/>
                    </a:cubicBezTo>
                    <a:lnTo>
                      <a:pt x="112300" y="134779"/>
                    </a:lnTo>
                    <a:cubicBezTo>
                      <a:pt x="108585" y="139160"/>
                      <a:pt x="100965" y="148400"/>
                      <a:pt x="83249" y="148400"/>
                    </a:cubicBezTo>
                    <a:cubicBezTo>
                      <a:pt x="60389" y="148400"/>
                      <a:pt x="38481" y="132969"/>
                      <a:pt x="38481" y="94488"/>
                    </a:cubicBezTo>
                    <a:cubicBezTo>
                      <a:pt x="38481" y="58769"/>
                      <a:pt x="59150" y="36862"/>
                      <a:pt x="91440" y="36862"/>
                    </a:cubicBezTo>
                    <a:cubicBezTo>
                      <a:pt x="121920" y="36862"/>
                      <a:pt x="144113" y="56198"/>
                      <a:pt x="144113" y="104394"/>
                    </a:cubicBezTo>
                    <a:cubicBezTo>
                      <a:pt x="144113" y="167545"/>
                      <a:pt x="112395" y="198596"/>
                      <a:pt x="70580" y="198596"/>
                    </a:cubicBezTo>
                    <a:moveTo>
                      <a:pt x="159830" y="0"/>
                    </a:moveTo>
                    <a:lnTo>
                      <a:pt x="23717" y="0"/>
                    </a:lnTo>
                    <a:cubicBezTo>
                      <a:pt x="10573" y="0"/>
                      <a:pt x="0" y="10287"/>
                      <a:pt x="0" y="22955"/>
                    </a:cubicBezTo>
                    <a:lnTo>
                      <a:pt x="0" y="213836"/>
                    </a:lnTo>
                    <a:cubicBezTo>
                      <a:pt x="0" y="226505"/>
                      <a:pt x="10573" y="236792"/>
                      <a:pt x="23717" y="236792"/>
                    </a:cubicBezTo>
                    <a:lnTo>
                      <a:pt x="159925" y="236792"/>
                    </a:lnTo>
                    <a:cubicBezTo>
                      <a:pt x="172974" y="236792"/>
                      <a:pt x="183547" y="226505"/>
                      <a:pt x="183547" y="213836"/>
                    </a:cubicBezTo>
                    <a:lnTo>
                      <a:pt x="183547" y="22955"/>
                    </a:lnTo>
                    <a:cubicBezTo>
                      <a:pt x="183547" y="10287"/>
                      <a:pt x="172974" y="0"/>
                      <a:pt x="15992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" name="Google Shape;70;p25"/>
              <p:cNvSpPr/>
              <p:nvPr/>
            </p:nvSpPr>
            <p:spPr>
              <a:xfrm>
                <a:off x="5654515" y="3371563"/>
                <a:ext cx="44005" cy="62483"/>
              </a:xfrm>
              <a:custGeom>
                <a:avLst/>
                <a:gdLst/>
                <a:ahLst/>
                <a:cxnLst/>
                <a:rect l="l" t="t" r="r" b="b"/>
                <a:pathLst>
                  <a:path w="44005" h="62483" extrusionOk="0">
                    <a:moveTo>
                      <a:pt x="22384" y="0"/>
                    </a:moveTo>
                    <a:cubicBezTo>
                      <a:pt x="8573" y="0"/>
                      <a:pt x="0" y="11049"/>
                      <a:pt x="0" y="31623"/>
                    </a:cubicBezTo>
                    <a:cubicBezTo>
                      <a:pt x="0" y="52197"/>
                      <a:pt x="7906" y="62484"/>
                      <a:pt x="21907" y="62484"/>
                    </a:cubicBezTo>
                    <a:cubicBezTo>
                      <a:pt x="35909" y="62484"/>
                      <a:pt x="44006" y="52769"/>
                      <a:pt x="44006" y="31623"/>
                    </a:cubicBezTo>
                    <a:cubicBezTo>
                      <a:pt x="44006" y="10478"/>
                      <a:pt x="36862" y="0"/>
                      <a:pt x="2238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71;p25"/>
              <p:cNvSpPr/>
              <p:nvPr/>
            </p:nvSpPr>
            <p:spPr>
              <a:xfrm>
                <a:off x="5795866" y="3309937"/>
                <a:ext cx="183451" cy="236791"/>
              </a:xfrm>
              <a:custGeom>
                <a:avLst/>
                <a:gdLst/>
                <a:ahLst/>
                <a:cxnLst/>
                <a:rect l="l" t="t" r="r" b="b"/>
                <a:pathLst>
                  <a:path w="183451" h="236791" extrusionOk="0">
                    <a:moveTo>
                      <a:pt x="137065" y="191357"/>
                    </a:moveTo>
                    <a:cubicBezTo>
                      <a:pt x="137065" y="193929"/>
                      <a:pt x="136589" y="194596"/>
                      <a:pt x="133731" y="194596"/>
                    </a:cubicBezTo>
                    <a:lnTo>
                      <a:pt x="60960" y="194596"/>
                    </a:lnTo>
                    <a:cubicBezTo>
                      <a:pt x="58103" y="194596"/>
                      <a:pt x="57626" y="193929"/>
                      <a:pt x="57626" y="191357"/>
                    </a:cubicBezTo>
                    <a:lnTo>
                      <a:pt x="57626" y="176403"/>
                    </a:lnTo>
                    <a:cubicBezTo>
                      <a:pt x="57626" y="173831"/>
                      <a:pt x="58103" y="173165"/>
                      <a:pt x="60960" y="173165"/>
                    </a:cubicBezTo>
                    <a:lnTo>
                      <a:pt x="84868" y="173165"/>
                    </a:lnTo>
                    <a:lnTo>
                      <a:pt x="84868" y="75438"/>
                    </a:lnTo>
                    <a:lnTo>
                      <a:pt x="59722" y="90678"/>
                    </a:lnTo>
                    <a:cubicBezTo>
                      <a:pt x="58579" y="91345"/>
                      <a:pt x="57626" y="92012"/>
                      <a:pt x="56388" y="92012"/>
                    </a:cubicBezTo>
                    <a:cubicBezTo>
                      <a:pt x="54959" y="92012"/>
                      <a:pt x="54007" y="90678"/>
                      <a:pt x="53054" y="89059"/>
                    </a:cubicBezTo>
                    <a:lnTo>
                      <a:pt x="46863" y="78677"/>
                    </a:lnTo>
                    <a:cubicBezTo>
                      <a:pt x="46196" y="77724"/>
                      <a:pt x="45910" y="76867"/>
                      <a:pt x="45910" y="75724"/>
                    </a:cubicBezTo>
                    <a:cubicBezTo>
                      <a:pt x="45910" y="74295"/>
                      <a:pt x="47054" y="73152"/>
                      <a:pt x="48768" y="72009"/>
                    </a:cubicBezTo>
                    <a:lnTo>
                      <a:pt x="93536" y="40672"/>
                    </a:lnTo>
                    <a:lnTo>
                      <a:pt x="110109" y="40672"/>
                    </a:lnTo>
                    <a:cubicBezTo>
                      <a:pt x="114395" y="40672"/>
                      <a:pt x="114871" y="41624"/>
                      <a:pt x="114871" y="45244"/>
                    </a:cubicBezTo>
                    <a:lnTo>
                      <a:pt x="114871" y="173165"/>
                    </a:lnTo>
                    <a:lnTo>
                      <a:pt x="133636" y="173165"/>
                    </a:lnTo>
                    <a:cubicBezTo>
                      <a:pt x="136493" y="173165"/>
                      <a:pt x="136969" y="173831"/>
                      <a:pt x="136969" y="176403"/>
                    </a:cubicBezTo>
                    <a:lnTo>
                      <a:pt x="136969" y="191357"/>
                    </a:lnTo>
                    <a:close/>
                    <a:moveTo>
                      <a:pt x="159830" y="0"/>
                    </a:moveTo>
                    <a:lnTo>
                      <a:pt x="23622" y="0"/>
                    </a:lnTo>
                    <a:cubicBezTo>
                      <a:pt x="10573" y="0"/>
                      <a:pt x="0" y="10287"/>
                      <a:pt x="0" y="22955"/>
                    </a:cubicBezTo>
                    <a:lnTo>
                      <a:pt x="0" y="213836"/>
                    </a:lnTo>
                    <a:cubicBezTo>
                      <a:pt x="0" y="226505"/>
                      <a:pt x="10573" y="236792"/>
                      <a:pt x="23622" y="236792"/>
                    </a:cubicBezTo>
                    <a:lnTo>
                      <a:pt x="159830" y="236792"/>
                    </a:lnTo>
                    <a:cubicBezTo>
                      <a:pt x="172879" y="236792"/>
                      <a:pt x="183452" y="226505"/>
                      <a:pt x="183452" y="213836"/>
                    </a:cubicBezTo>
                    <a:lnTo>
                      <a:pt x="183452" y="22955"/>
                    </a:lnTo>
                    <a:cubicBezTo>
                      <a:pt x="183452" y="10287"/>
                      <a:pt x="172879" y="0"/>
                      <a:pt x="15983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25"/>
              <p:cNvSpPr/>
              <p:nvPr/>
            </p:nvSpPr>
            <p:spPr>
              <a:xfrm>
                <a:off x="5654515" y="3371563"/>
                <a:ext cx="44005" cy="62483"/>
              </a:xfrm>
              <a:custGeom>
                <a:avLst/>
                <a:gdLst/>
                <a:ahLst/>
                <a:cxnLst/>
                <a:rect l="l" t="t" r="r" b="b"/>
                <a:pathLst>
                  <a:path w="44005" h="62483" extrusionOk="0">
                    <a:moveTo>
                      <a:pt x="21907" y="62484"/>
                    </a:moveTo>
                    <a:cubicBezTo>
                      <a:pt x="7906" y="62484"/>
                      <a:pt x="0" y="52102"/>
                      <a:pt x="0" y="31623"/>
                    </a:cubicBezTo>
                    <a:cubicBezTo>
                      <a:pt x="0" y="11144"/>
                      <a:pt x="8573" y="0"/>
                      <a:pt x="22384" y="0"/>
                    </a:cubicBezTo>
                    <a:cubicBezTo>
                      <a:pt x="36957" y="0"/>
                      <a:pt x="44006" y="11335"/>
                      <a:pt x="44006" y="31623"/>
                    </a:cubicBezTo>
                    <a:cubicBezTo>
                      <a:pt x="44006" y="51911"/>
                      <a:pt x="35433" y="62484"/>
                      <a:pt x="21907" y="6248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73;p25"/>
              <p:cNvSpPr/>
              <p:nvPr/>
            </p:nvSpPr>
            <p:spPr>
              <a:xfrm>
                <a:off x="6005035" y="3309937"/>
                <a:ext cx="183546" cy="236791"/>
              </a:xfrm>
              <a:custGeom>
                <a:avLst/>
                <a:gdLst/>
                <a:ahLst/>
                <a:cxnLst/>
                <a:rect l="l" t="t" r="r" b="b"/>
                <a:pathLst>
                  <a:path w="183546" h="236791" extrusionOk="0">
                    <a:moveTo>
                      <a:pt x="137065" y="191357"/>
                    </a:moveTo>
                    <a:cubicBezTo>
                      <a:pt x="137065" y="193929"/>
                      <a:pt x="136589" y="194596"/>
                      <a:pt x="133731" y="194596"/>
                    </a:cubicBezTo>
                    <a:lnTo>
                      <a:pt x="60960" y="194596"/>
                    </a:lnTo>
                    <a:cubicBezTo>
                      <a:pt x="58102" y="194596"/>
                      <a:pt x="57626" y="193929"/>
                      <a:pt x="57626" y="191357"/>
                    </a:cubicBezTo>
                    <a:lnTo>
                      <a:pt x="57626" y="176403"/>
                    </a:lnTo>
                    <a:cubicBezTo>
                      <a:pt x="57626" y="173831"/>
                      <a:pt x="58102" y="173165"/>
                      <a:pt x="60960" y="173165"/>
                    </a:cubicBezTo>
                    <a:lnTo>
                      <a:pt x="84868" y="173165"/>
                    </a:lnTo>
                    <a:lnTo>
                      <a:pt x="84868" y="75438"/>
                    </a:lnTo>
                    <a:lnTo>
                      <a:pt x="59722" y="90678"/>
                    </a:lnTo>
                    <a:cubicBezTo>
                      <a:pt x="58579" y="91345"/>
                      <a:pt x="57626" y="92012"/>
                      <a:pt x="56388" y="92012"/>
                    </a:cubicBezTo>
                    <a:cubicBezTo>
                      <a:pt x="54959" y="92012"/>
                      <a:pt x="54007" y="90678"/>
                      <a:pt x="53054" y="89059"/>
                    </a:cubicBezTo>
                    <a:lnTo>
                      <a:pt x="46863" y="78677"/>
                    </a:lnTo>
                    <a:cubicBezTo>
                      <a:pt x="46196" y="77724"/>
                      <a:pt x="45910" y="76867"/>
                      <a:pt x="45910" y="75724"/>
                    </a:cubicBezTo>
                    <a:cubicBezTo>
                      <a:pt x="45910" y="74295"/>
                      <a:pt x="47053" y="73152"/>
                      <a:pt x="48768" y="72009"/>
                    </a:cubicBezTo>
                    <a:lnTo>
                      <a:pt x="93536" y="40672"/>
                    </a:lnTo>
                    <a:lnTo>
                      <a:pt x="110109" y="40672"/>
                    </a:lnTo>
                    <a:cubicBezTo>
                      <a:pt x="114395" y="40672"/>
                      <a:pt x="114871" y="41624"/>
                      <a:pt x="114871" y="45244"/>
                    </a:cubicBezTo>
                    <a:lnTo>
                      <a:pt x="114871" y="173165"/>
                    </a:lnTo>
                    <a:lnTo>
                      <a:pt x="133636" y="173165"/>
                    </a:lnTo>
                    <a:cubicBezTo>
                      <a:pt x="136493" y="173165"/>
                      <a:pt x="136970" y="173831"/>
                      <a:pt x="136970" y="176403"/>
                    </a:cubicBezTo>
                    <a:lnTo>
                      <a:pt x="136970" y="191357"/>
                    </a:lnTo>
                    <a:close/>
                    <a:moveTo>
                      <a:pt x="159925" y="0"/>
                    </a:moveTo>
                    <a:lnTo>
                      <a:pt x="23717" y="0"/>
                    </a:lnTo>
                    <a:cubicBezTo>
                      <a:pt x="10668" y="0"/>
                      <a:pt x="0" y="10287"/>
                      <a:pt x="0" y="22955"/>
                    </a:cubicBezTo>
                    <a:lnTo>
                      <a:pt x="0" y="213836"/>
                    </a:lnTo>
                    <a:cubicBezTo>
                      <a:pt x="0" y="226505"/>
                      <a:pt x="10573" y="236792"/>
                      <a:pt x="23717" y="236792"/>
                    </a:cubicBezTo>
                    <a:lnTo>
                      <a:pt x="159925" y="236792"/>
                    </a:lnTo>
                    <a:cubicBezTo>
                      <a:pt x="172974" y="236792"/>
                      <a:pt x="183547" y="226505"/>
                      <a:pt x="183547" y="213836"/>
                    </a:cubicBezTo>
                    <a:lnTo>
                      <a:pt x="183547" y="22955"/>
                    </a:lnTo>
                    <a:cubicBezTo>
                      <a:pt x="183547" y="10287"/>
                      <a:pt x="172974" y="0"/>
                      <a:pt x="15992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" name="Google Shape;74;p25"/>
              <p:cNvSpPr/>
              <p:nvPr/>
            </p:nvSpPr>
            <p:spPr>
              <a:xfrm>
                <a:off x="6215443" y="3450716"/>
                <a:ext cx="56292" cy="56769"/>
              </a:xfrm>
              <a:custGeom>
                <a:avLst/>
                <a:gdLst/>
                <a:ahLst/>
                <a:cxnLst/>
                <a:rect l="l" t="t" r="r" b="b"/>
                <a:pathLst>
                  <a:path w="56292" h="56769" extrusionOk="0">
                    <a:moveTo>
                      <a:pt x="27813" y="0"/>
                    </a:moveTo>
                    <a:cubicBezTo>
                      <a:pt x="43434" y="0"/>
                      <a:pt x="56293" y="12573"/>
                      <a:pt x="56293" y="28099"/>
                    </a:cubicBezTo>
                    <a:cubicBezTo>
                      <a:pt x="56293" y="43625"/>
                      <a:pt x="43529" y="56769"/>
                      <a:pt x="28099" y="56769"/>
                    </a:cubicBezTo>
                    <a:cubicBezTo>
                      <a:pt x="12668" y="56769"/>
                      <a:pt x="0" y="43815"/>
                      <a:pt x="0" y="28099"/>
                    </a:cubicBezTo>
                    <a:cubicBezTo>
                      <a:pt x="0" y="12383"/>
                      <a:pt x="12478" y="0"/>
                      <a:pt x="2781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75;p25"/>
              <p:cNvSpPr/>
              <p:nvPr/>
            </p:nvSpPr>
            <p:spPr>
              <a:xfrm>
                <a:off x="6294309" y="3382231"/>
                <a:ext cx="102393" cy="166401"/>
              </a:xfrm>
              <a:custGeom>
                <a:avLst/>
                <a:gdLst/>
                <a:ahLst/>
                <a:cxnLst/>
                <a:rect l="l" t="t" r="r" b="b"/>
                <a:pathLst>
                  <a:path w="102393" h="166401" extrusionOk="0">
                    <a:moveTo>
                      <a:pt x="42481" y="15716"/>
                    </a:moveTo>
                    <a:cubicBezTo>
                      <a:pt x="28765" y="15716"/>
                      <a:pt x="21717" y="23432"/>
                      <a:pt x="21717" y="39910"/>
                    </a:cubicBezTo>
                    <a:cubicBezTo>
                      <a:pt x="21717" y="55245"/>
                      <a:pt x="28956" y="63151"/>
                      <a:pt x="42958" y="63151"/>
                    </a:cubicBezTo>
                    <a:cubicBezTo>
                      <a:pt x="56960" y="63151"/>
                      <a:pt x="62865" y="55245"/>
                      <a:pt x="62865" y="39148"/>
                    </a:cubicBezTo>
                    <a:cubicBezTo>
                      <a:pt x="62865" y="23051"/>
                      <a:pt x="57150" y="15621"/>
                      <a:pt x="42577" y="15621"/>
                    </a:cubicBezTo>
                    <a:moveTo>
                      <a:pt x="91821" y="1238"/>
                    </a:moveTo>
                    <a:lnTo>
                      <a:pt x="102394" y="12764"/>
                    </a:lnTo>
                    <a:cubicBezTo>
                      <a:pt x="95536" y="18002"/>
                      <a:pt x="90488" y="20002"/>
                      <a:pt x="83820" y="20002"/>
                    </a:cubicBezTo>
                    <a:cubicBezTo>
                      <a:pt x="80105" y="20002"/>
                      <a:pt x="79153" y="19812"/>
                      <a:pt x="76295" y="18574"/>
                    </a:cubicBezTo>
                    <a:cubicBezTo>
                      <a:pt x="80677" y="24575"/>
                      <a:pt x="82963" y="31242"/>
                      <a:pt x="82963" y="38957"/>
                    </a:cubicBezTo>
                    <a:cubicBezTo>
                      <a:pt x="82963" y="50006"/>
                      <a:pt x="78105" y="62008"/>
                      <a:pt x="71056" y="68485"/>
                    </a:cubicBezTo>
                    <a:cubicBezTo>
                      <a:pt x="65532" y="73724"/>
                      <a:pt x="56483" y="77152"/>
                      <a:pt x="48482" y="77152"/>
                    </a:cubicBezTo>
                    <a:lnTo>
                      <a:pt x="46101" y="77152"/>
                    </a:lnTo>
                    <a:lnTo>
                      <a:pt x="43625" y="78105"/>
                    </a:lnTo>
                    <a:cubicBezTo>
                      <a:pt x="31718" y="82868"/>
                      <a:pt x="26194" y="86963"/>
                      <a:pt x="26194" y="91059"/>
                    </a:cubicBezTo>
                    <a:cubicBezTo>
                      <a:pt x="26194" y="94679"/>
                      <a:pt x="29527" y="96774"/>
                      <a:pt x="35052" y="96774"/>
                    </a:cubicBezTo>
                    <a:lnTo>
                      <a:pt x="52769" y="96774"/>
                    </a:lnTo>
                    <a:cubicBezTo>
                      <a:pt x="65627" y="96774"/>
                      <a:pt x="72676" y="98489"/>
                      <a:pt x="79248" y="103537"/>
                    </a:cubicBezTo>
                    <a:cubicBezTo>
                      <a:pt x="87821" y="110014"/>
                      <a:pt x="91440" y="118396"/>
                      <a:pt x="91440" y="128683"/>
                    </a:cubicBezTo>
                    <a:cubicBezTo>
                      <a:pt x="91440" y="143542"/>
                      <a:pt x="85249" y="155067"/>
                      <a:pt x="74676" y="160592"/>
                    </a:cubicBezTo>
                    <a:cubicBezTo>
                      <a:pt x="66961" y="164687"/>
                      <a:pt x="58769" y="166402"/>
                      <a:pt x="47720" y="166402"/>
                    </a:cubicBezTo>
                    <a:cubicBezTo>
                      <a:pt x="27146" y="166402"/>
                      <a:pt x="14573" y="161830"/>
                      <a:pt x="7525" y="154686"/>
                    </a:cubicBezTo>
                    <a:cubicBezTo>
                      <a:pt x="2477" y="149447"/>
                      <a:pt x="0" y="143161"/>
                      <a:pt x="0" y="136017"/>
                    </a:cubicBezTo>
                    <a:cubicBezTo>
                      <a:pt x="0" y="131731"/>
                      <a:pt x="667" y="128111"/>
                      <a:pt x="2191" y="123349"/>
                    </a:cubicBezTo>
                    <a:lnTo>
                      <a:pt x="20288" y="121634"/>
                    </a:lnTo>
                    <a:lnTo>
                      <a:pt x="19431" y="123539"/>
                    </a:lnTo>
                    <a:cubicBezTo>
                      <a:pt x="18098" y="126206"/>
                      <a:pt x="17240" y="129730"/>
                      <a:pt x="17240" y="132398"/>
                    </a:cubicBezTo>
                    <a:cubicBezTo>
                      <a:pt x="17240" y="138684"/>
                      <a:pt x="19717" y="143637"/>
                      <a:pt x="23622" y="146304"/>
                    </a:cubicBezTo>
                    <a:cubicBezTo>
                      <a:pt x="28956" y="149638"/>
                      <a:pt x="37052" y="151829"/>
                      <a:pt x="45910" y="151829"/>
                    </a:cubicBezTo>
                    <a:cubicBezTo>
                      <a:pt x="58293" y="151829"/>
                      <a:pt x="65627" y="148971"/>
                      <a:pt x="69533" y="142685"/>
                    </a:cubicBezTo>
                    <a:cubicBezTo>
                      <a:pt x="71723" y="139541"/>
                      <a:pt x="72581" y="136017"/>
                      <a:pt x="72581" y="130969"/>
                    </a:cubicBezTo>
                    <a:cubicBezTo>
                      <a:pt x="72581" y="124492"/>
                      <a:pt x="70580" y="119443"/>
                      <a:pt x="66580" y="116586"/>
                    </a:cubicBezTo>
                    <a:cubicBezTo>
                      <a:pt x="62389" y="113443"/>
                      <a:pt x="55721" y="112014"/>
                      <a:pt x="44958" y="112014"/>
                    </a:cubicBezTo>
                    <a:cubicBezTo>
                      <a:pt x="40577" y="112014"/>
                      <a:pt x="31433" y="112490"/>
                      <a:pt x="27908" y="112490"/>
                    </a:cubicBezTo>
                    <a:cubicBezTo>
                      <a:pt x="14859" y="112490"/>
                      <a:pt x="7144" y="106013"/>
                      <a:pt x="7144" y="95250"/>
                    </a:cubicBezTo>
                    <a:cubicBezTo>
                      <a:pt x="7144" y="85630"/>
                      <a:pt x="12192" y="80105"/>
                      <a:pt x="25717" y="75343"/>
                    </a:cubicBezTo>
                    <a:lnTo>
                      <a:pt x="27051" y="74867"/>
                    </a:lnTo>
                    <a:cubicBezTo>
                      <a:pt x="12287" y="69818"/>
                      <a:pt x="2286" y="56197"/>
                      <a:pt x="2286" y="40291"/>
                    </a:cubicBezTo>
                    <a:cubicBezTo>
                      <a:pt x="2286" y="16288"/>
                      <a:pt x="18860" y="0"/>
                      <a:pt x="42958" y="0"/>
                    </a:cubicBezTo>
                    <a:cubicBezTo>
                      <a:pt x="48482" y="0"/>
                      <a:pt x="54483" y="952"/>
                      <a:pt x="58865" y="2667"/>
                    </a:cubicBezTo>
                    <a:lnTo>
                      <a:pt x="66389" y="5334"/>
                    </a:lnTo>
                    <a:cubicBezTo>
                      <a:pt x="69056" y="6286"/>
                      <a:pt x="72581" y="6763"/>
                      <a:pt x="76581" y="6763"/>
                    </a:cubicBezTo>
                    <a:cubicBezTo>
                      <a:pt x="82296" y="6763"/>
                      <a:pt x="86487" y="5334"/>
                      <a:pt x="91821" y="152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76;p25"/>
              <p:cNvSpPr/>
              <p:nvPr/>
            </p:nvSpPr>
            <p:spPr>
              <a:xfrm>
                <a:off x="6404704" y="3381755"/>
                <a:ext cx="94678" cy="126206"/>
              </a:xfrm>
              <a:custGeom>
                <a:avLst/>
                <a:gdLst/>
                <a:ahLst/>
                <a:cxnLst/>
                <a:rect l="l" t="t" r="r" b="b"/>
                <a:pathLst>
                  <a:path w="94678" h="126206" extrusionOk="0">
                    <a:moveTo>
                      <a:pt x="46672" y="15430"/>
                    </a:moveTo>
                    <a:cubicBezTo>
                      <a:pt x="36957" y="15430"/>
                      <a:pt x="28099" y="20669"/>
                      <a:pt x="24098" y="28385"/>
                    </a:cubicBezTo>
                    <a:cubicBezTo>
                      <a:pt x="20574" y="35814"/>
                      <a:pt x="18764" y="45434"/>
                      <a:pt x="18764" y="59531"/>
                    </a:cubicBezTo>
                    <a:cubicBezTo>
                      <a:pt x="18764" y="76295"/>
                      <a:pt x="21431" y="91154"/>
                      <a:pt x="25622" y="98584"/>
                    </a:cubicBezTo>
                    <a:cubicBezTo>
                      <a:pt x="29623" y="105823"/>
                      <a:pt x="38481" y="110585"/>
                      <a:pt x="47911" y="110585"/>
                    </a:cubicBezTo>
                    <a:cubicBezTo>
                      <a:pt x="59436" y="110585"/>
                      <a:pt x="68008" y="104108"/>
                      <a:pt x="71723" y="92583"/>
                    </a:cubicBezTo>
                    <a:cubicBezTo>
                      <a:pt x="74200" y="85153"/>
                      <a:pt x="75057" y="78391"/>
                      <a:pt x="75057" y="66675"/>
                    </a:cubicBezTo>
                    <a:cubicBezTo>
                      <a:pt x="75057" y="49911"/>
                      <a:pt x="73533" y="38576"/>
                      <a:pt x="70009" y="30671"/>
                    </a:cubicBezTo>
                    <a:cubicBezTo>
                      <a:pt x="65341" y="20098"/>
                      <a:pt x="55626" y="15335"/>
                      <a:pt x="46577" y="15335"/>
                    </a:cubicBezTo>
                    <a:moveTo>
                      <a:pt x="46768" y="0"/>
                    </a:moveTo>
                    <a:cubicBezTo>
                      <a:pt x="65056" y="0"/>
                      <a:pt x="77057" y="9144"/>
                      <a:pt x="84487" y="20860"/>
                    </a:cubicBezTo>
                    <a:cubicBezTo>
                      <a:pt x="91345" y="31623"/>
                      <a:pt x="94678" y="45815"/>
                      <a:pt x="94678" y="65246"/>
                    </a:cubicBezTo>
                    <a:cubicBezTo>
                      <a:pt x="94678" y="88487"/>
                      <a:pt x="89630" y="103156"/>
                      <a:pt x="77438" y="114681"/>
                    </a:cubicBezTo>
                    <a:cubicBezTo>
                      <a:pt x="68866" y="122873"/>
                      <a:pt x="59817" y="126206"/>
                      <a:pt x="47434" y="126206"/>
                    </a:cubicBezTo>
                    <a:cubicBezTo>
                      <a:pt x="18097" y="126206"/>
                      <a:pt x="0" y="102013"/>
                      <a:pt x="0" y="62675"/>
                    </a:cubicBezTo>
                    <a:cubicBezTo>
                      <a:pt x="0" y="23336"/>
                      <a:pt x="17907" y="95"/>
                      <a:pt x="46863" y="9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77;p25"/>
              <p:cNvSpPr/>
              <p:nvPr/>
            </p:nvSpPr>
            <p:spPr>
              <a:xfrm>
                <a:off x="6508146" y="3381374"/>
                <a:ext cx="97726" cy="123729"/>
              </a:xfrm>
              <a:custGeom>
                <a:avLst/>
                <a:gdLst/>
                <a:ahLst/>
                <a:cxnLst/>
                <a:rect l="l" t="t" r="r" b="b"/>
                <a:pathLst>
                  <a:path w="97726" h="123729" extrusionOk="0">
                    <a:moveTo>
                      <a:pt x="0" y="4096"/>
                    </a:moveTo>
                    <a:lnTo>
                      <a:pt x="17621" y="0"/>
                    </a:lnTo>
                    <a:lnTo>
                      <a:pt x="43244" y="82296"/>
                    </a:lnTo>
                    <a:cubicBezTo>
                      <a:pt x="45434" y="90011"/>
                      <a:pt x="47435" y="97441"/>
                      <a:pt x="48578" y="102680"/>
                    </a:cubicBezTo>
                    <a:lnTo>
                      <a:pt x="49054" y="102680"/>
                    </a:lnTo>
                    <a:cubicBezTo>
                      <a:pt x="50387" y="95726"/>
                      <a:pt x="51721" y="90964"/>
                      <a:pt x="54388" y="82487"/>
                    </a:cubicBezTo>
                    <a:lnTo>
                      <a:pt x="79343" y="3524"/>
                    </a:lnTo>
                    <a:lnTo>
                      <a:pt x="97727" y="3334"/>
                    </a:lnTo>
                    <a:lnTo>
                      <a:pt x="56674" y="123730"/>
                    </a:lnTo>
                    <a:lnTo>
                      <a:pt x="39624" y="123730"/>
                    </a:lnTo>
                    <a:lnTo>
                      <a:pt x="95" y="40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78" name="Google Shape;78;p25" descr="A black and white logo&#10;&#10;Description automatically generated with low confidence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2540065" y="4359131"/>
              <a:ext cx="1193790" cy="22396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9" name="Google Shape;79;p25"/>
            <p:cNvGrpSpPr/>
            <p:nvPr/>
          </p:nvGrpSpPr>
          <p:grpSpPr>
            <a:xfrm>
              <a:off x="4371440" y="4343864"/>
              <a:ext cx="1371600" cy="254503"/>
              <a:chOff x="6487121" y="3930898"/>
              <a:chExt cx="2096970" cy="389093"/>
            </a:xfrm>
          </p:grpSpPr>
          <p:sp>
            <p:nvSpPr>
              <p:cNvPr id="80" name="Google Shape;80;p25"/>
              <p:cNvSpPr/>
              <p:nvPr/>
            </p:nvSpPr>
            <p:spPr>
              <a:xfrm>
                <a:off x="6487121" y="3930898"/>
                <a:ext cx="389594" cy="389093"/>
              </a:xfrm>
              <a:custGeom>
                <a:avLst/>
                <a:gdLst/>
                <a:ahLst/>
                <a:cxnLst/>
                <a:rect l="l" t="t" r="r" b="b"/>
                <a:pathLst>
                  <a:path w="148685" h="148494" extrusionOk="0">
                    <a:moveTo>
                      <a:pt x="114681" y="74200"/>
                    </a:moveTo>
                    <a:lnTo>
                      <a:pt x="148685" y="54102"/>
                    </a:lnTo>
                    <a:lnTo>
                      <a:pt x="128492" y="19240"/>
                    </a:lnTo>
                    <a:lnTo>
                      <a:pt x="93726" y="39433"/>
                    </a:lnTo>
                    <a:lnTo>
                      <a:pt x="93726" y="0"/>
                    </a:lnTo>
                    <a:lnTo>
                      <a:pt x="54197" y="0"/>
                    </a:lnTo>
                    <a:lnTo>
                      <a:pt x="54197" y="39338"/>
                    </a:lnTo>
                    <a:lnTo>
                      <a:pt x="20193" y="19240"/>
                    </a:lnTo>
                    <a:lnTo>
                      <a:pt x="0" y="54102"/>
                    </a:lnTo>
                    <a:lnTo>
                      <a:pt x="34004" y="74200"/>
                    </a:lnTo>
                    <a:lnTo>
                      <a:pt x="0" y="93536"/>
                    </a:lnTo>
                    <a:lnTo>
                      <a:pt x="20193" y="128397"/>
                    </a:lnTo>
                    <a:lnTo>
                      <a:pt x="54197" y="108299"/>
                    </a:lnTo>
                    <a:lnTo>
                      <a:pt x="54197" y="148495"/>
                    </a:lnTo>
                    <a:lnTo>
                      <a:pt x="94488" y="148495"/>
                    </a:lnTo>
                    <a:lnTo>
                      <a:pt x="94488" y="108299"/>
                    </a:lnTo>
                    <a:lnTo>
                      <a:pt x="128492" y="128397"/>
                    </a:lnTo>
                    <a:lnTo>
                      <a:pt x="148685" y="93536"/>
                    </a:lnTo>
                    <a:lnTo>
                      <a:pt x="114681" y="742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" name="Google Shape;81;p25"/>
              <p:cNvSpPr/>
              <p:nvPr/>
            </p:nvSpPr>
            <p:spPr>
              <a:xfrm>
                <a:off x="6697017" y="4071161"/>
                <a:ext cx="996" cy="498"/>
              </a:xfrm>
              <a:custGeom>
                <a:avLst/>
                <a:gdLst/>
                <a:ahLst/>
                <a:cxnLst/>
                <a:rect l="l" t="t" r="r" b="b"/>
                <a:pathLst>
                  <a:path w="380" h="190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381" y="190"/>
                      <a:pt x="381" y="190"/>
                    </a:cubicBezTo>
                    <a:cubicBezTo>
                      <a:pt x="191" y="190"/>
                      <a:pt x="95" y="95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82;p25"/>
              <p:cNvSpPr/>
              <p:nvPr/>
            </p:nvSpPr>
            <p:spPr>
              <a:xfrm>
                <a:off x="6641318" y="3959100"/>
                <a:ext cx="75707" cy="335684"/>
              </a:xfrm>
              <a:custGeom>
                <a:avLst/>
                <a:gdLst/>
                <a:ahLst/>
                <a:cxnLst/>
                <a:rect l="l" t="t" r="r" b="b"/>
                <a:pathLst>
                  <a:path w="28893" h="128111" extrusionOk="0">
                    <a:moveTo>
                      <a:pt x="19829" y="76962"/>
                    </a:moveTo>
                    <a:lnTo>
                      <a:pt x="20019" y="70104"/>
                    </a:lnTo>
                    <a:cubicBezTo>
                      <a:pt x="21543" y="69056"/>
                      <a:pt x="23162" y="68008"/>
                      <a:pt x="24591" y="66580"/>
                    </a:cubicBezTo>
                    <a:cubicBezTo>
                      <a:pt x="27544" y="63627"/>
                      <a:pt x="29068" y="59627"/>
                      <a:pt x="28877" y="55531"/>
                    </a:cubicBezTo>
                    <a:cubicBezTo>
                      <a:pt x="28592" y="50578"/>
                      <a:pt x="25925" y="45625"/>
                      <a:pt x="21162" y="41720"/>
                    </a:cubicBezTo>
                    <a:lnTo>
                      <a:pt x="20686" y="41339"/>
                    </a:lnTo>
                    <a:lnTo>
                      <a:pt x="21448" y="5810"/>
                    </a:lnTo>
                    <a:cubicBezTo>
                      <a:pt x="21448" y="2000"/>
                      <a:pt x="18495" y="0"/>
                      <a:pt x="15638" y="0"/>
                    </a:cubicBezTo>
                    <a:cubicBezTo>
                      <a:pt x="12780" y="0"/>
                      <a:pt x="9827" y="2000"/>
                      <a:pt x="9827" y="5810"/>
                    </a:cubicBezTo>
                    <a:lnTo>
                      <a:pt x="10018" y="13621"/>
                    </a:lnTo>
                    <a:cubicBezTo>
                      <a:pt x="6303" y="14478"/>
                      <a:pt x="2588" y="16859"/>
                      <a:pt x="1350" y="20860"/>
                    </a:cubicBezTo>
                    <a:cubicBezTo>
                      <a:pt x="-2269" y="29147"/>
                      <a:pt x="1636" y="41243"/>
                      <a:pt x="10113" y="48006"/>
                    </a:cubicBezTo>
                    <a:lnTo>
                      <a:pt x="10780" y="48577"/>
                    </a:lnTo>
                    <a:lnTo>
                      <a:pt x="11161" y="63722"/>
                    </a:lnTo>
                    <a:cubicBezTo>
                      <a:pt x="8208" y="65913"/>
                      <a:pt x="5636" y="68104"/>
                      <a:pt x="5636" y="71247"/>
                    </a:cubicBezTo>
                    <a:cubicBezTo>
                      <a:pt x="5636" y="72485"/>
                      <a:pt x="5922" y="78962"/>
                      <a:pt x="11066" y="82010"/>
                    </a:cubicBezTo>
                    <a:lnTo>
                      <a:pt x="11542" y="82296"/>
                    </a:lnTo>
                    <a:lnTo>
                      <a:pt x="11827" y="94583"/>
                    </a:lnTo>
                    <a:cubicBezTo>
                      <a:pt x="9446" y="96869"/>
                      <a:pt x="7922" y="99441"/>
                      <a:pt x="7541" y="102203"/>
                    </a:cubicBezTo>
                    <a:cubicBezTo>
                      <a:pt x="7065" y="105918"/>
                      <a:pt x="8398" y="109633"/>
                      <a:pt x="11732" y="113252"/>
                    </a:cubicBezTo>
                    <a:lnTo>
                      <a:pt x="12209" y="113824"/>
                    </a:lnTo>
                    <a:lnTo>
                      <a:pt x="12399" y="120396"/>
                    </a:lnTo>
                    <a:lnTo>
                      <a:pt x="12399" y="122968"/>
                    </a:lnTo>
                    <a:cubicBezTo>
                      <a:pt x="12399" y="126587"/>
                      <a:pt x="14114" y="128111"/>
                      <a:pt x="15638" y="128111"/>
                    </a:cubicBezTo>
                    <a:cubicBezTo>
                      <a:pt x="16876" y="128111"/>
                      <a:pt x="18114" y="127064"/>
                      <a:pt x="18686" y="124873"/>
                    </a:cubicBezTo>
                    <a:cubicBezTo>
                      <a:pt x="20495" y="124015"/>
                      <a:pt x="22019" y="122111"/>
                      <a:pt x="22686" y="119729"/>
                    </a:cubicBezTo>
                    <a:cubicBezTo>
                      <a:pt x="23448" y="116967"/>
                      <a:pt x="22972" y="113252"/>
                      <a:pt x="19448" y="111252"/>
                    </a:cubicBezTo>
                    <a:lnTo>
                      <a:pt x="19257" y="111252"/>
                    </a:lnTo>
                    <a:cubicBezTo>
                      <a:pt x="19257" y="111252"/>
                      <a:pt x="19543" y="99346"/>
                      <a:pt x="19543" y="99346"/>
                    </a:cubicBezTo>
                    <a:cubicBezTo>
                      <a:pt x="22496" y="96869"/>
                      <a:pt x="24686" y="92869"/>
                      <a:pt x="25163" y="88964"/>
                    </a:cubicBezTo>
                    <a:cubicBezTo>
                      <a:pt x="25544" y="85916"/>
                      <a:pt x="24972" y="81344"/>
                      <a:pt x="20495" y="77343"/>
                    </a:cubicBezTo>
                    <a:lnTo>
                      <a:pt x="20019" y="76962"/>
                    </a:lnTo>
                    <a:close/>
                    <a:moveTo>
                      <a:pt x="15542" y="1333"/>
                    </a:moveTo>
                    <a:cubicBezTo>
                      <a:pt x="17638" y="1333"/>
                      <a:pt x="19924" y="2667"/>
                      <a:pt x="19924" y="5715"/>
                    </a:cubicBezTo>
                    <a:lnTo>
                      <a:pt x="19638" y="18288"/>
                    </a:lnTo>
                    <a:cubicBezTo>
                      <a:pt x="19638" y="15240"/>
                      <a:pt x="16781" y="13145"/>
                      <a:pt x="12685" y="13145"/>
                    </a:cubicBezTo>
                    <a:cubicBezTo>
                      <a:pt x="12209" y="13145"/>
                      <a:pt x="11827" y="13145"/>
                      <a:pt x="11351" y="13240"/>
                    </a:cubicBezTo>
                    <a:lnTo>
                      <a:pt x="11161" y="5620"/>
                    </a:lnTo>
                    <a:cubicBezTo>
                      <a:pt x="11161" y="2667"/>
                      <a:pt x="13447" y="1238"/>
                      <a:pt x="15542" y="1238"/>
                    </a:cubicBezTo>
                    <a:moveTo>
                      <a:pt x="19638" y="18479"/>
                    </a:moveTo>
                    <a:lnTo>
                      <a:pt x="18781" y="56198"/>
                    </a:lnTo>
                    <a:cubicBezTo>
                      <a:pt x="17447" y="58579"/>
                      <a:pt x="14876" y="60484"/>
                      <a:pt x="12399" y="62389"/>
                    </a:cubicBezTo>
                    <a:lnTo>
                      <a:pt x="11542" y="24194"/>
                    </a:lnTo>
                    <a:cubicBezTo>
                      <a:pt x="12018" y="24003"/>
                      <a:pt x="12494" y="23908"/>
                      <a:pt x="13066" y="23717"/>
                    </a:cubicBezTo>
                    <a:cubicBezTo>
                      <a:pt x="16114" y="22765"/>
                      <a:pt x="19448" y="21812"/>
                      <a:pt x="19638" y="18479"/>
                    </a:cubicBezTo>
                    <a:moveTo>
                      <a:pt x="8589" y="31528"/>
                    </a:moveTo>
                    <a:cubicBezTo>
                      <a:pt x="7446" y="29432"/>
                      <a:pt x="7160" y="27908"/>
                      <a:pt x="7637" y="26765"/>
                    </a:cubicBezTo>
                    <a:cubicBezTo>
                      <a:pt x="8018" y="25813"/>
                      <a:pt x="9065" y="25146"/>
                      <a:pt x="10208" y="24670"/>
                    </a:cubicBezTo>
                    <a:lnTo>
                      <a:pt x="10399" y="34576"/>
                    </a:lnTo>
                    <a:lnTo>
                      <a:pt x="8589" y="31528"/>
                    </a:lnTo>
                    <a:close/>
                    <a:moveTo>
                      <a:pt x="6303" y="26194"/>
                    </a:moveTo>
                    <a:cubicBezTo>
                      <a:pt x="5636" y="27718"/>
                      <a:pt x="6017" y="29718"/>
                      <a:pt x="7351" y="32290"/>
                    </a:cubicBezTo>
                    <a:lnTo>
                      <a:pt x="9827" y="36385"/>
                    </a:lnTo>
                    <a:lnTo>
                      <a:pt x="9827" y="45625"/>
                    </a:lnTo>
                    <a:cubicBezTo>
                      <a:pt x="2684" y="39148"/>
                      <a:pt x="-555" y="28480"/>
                      <a:pt x="2684" y="21146"/>
                    </a:cubicBezTo>
                    <a:lnTo>
                      <a:pt x="2684" y="21146"/>
                    </a:lnTo>
                    <a:cubicBezTo>
                      <a:pt x="4017" y="16764"/>
                      <a:pt x="8684" y="14478"/>
                      <a:pt x="12685" y="14478"/>
                    </a:cubicBezTo>
                    <a:cubicBezTo>
                      <a:pt x="15257" y="14478"/>
                      <a:pt x="18209" y="15431"/>
                      <a:pt x="18209" y="18288"/>
                    </a:cubicBezTo>
                    <a:cubicBezTo>
                      <a:pt x="18209" y="20479"/>
                      <a:pt x="16114" y="21241"/>
                      <a:pt x="12685" y="22289"/>
                    </a:cubicBezTo>
                    <a:cubicBezTo>
                      <a:pt x="10018" y="23051"/>
                      <a:pt x="7160" y="23908"/>
                      <a:pt x="6208" y="26194"/>
                    </a:cubicBezTo>
                    <a:moveTo>
                      <a:pt x="10589" y="79724"/>
                    </a:moveTo>
                    <a:cubicBezTo>
                      <a:pt x="7065" y="76867"/>
                      <a:pt x="6875" y="71914"/>
                      <a:pt x="6875" y="70866"/>
                    </a:cubicBezTo>
                    <a:cubicBezTo>
                      <a:pt x="6875" y="68104"/>
                      <a:pt x="9827" y="65913"/>
                      <a:pt x="12971" y="63722"/>
                    </a:cubicBezTo>
                    <a:cubicBezTo>
                      <a:pt x="16876" y="60865"/>
                      <a:pt x="21352" y="57626"/>
                      <a:pt x="21352" y="52197"/>
                    </a:cubicBezTo>
                    <a:lnTo>
                      <a:pt x="21352" y="43625"/>
                    </a:lnTo>
                    <a:cubicBezTo>
                      <a:pt x="25067" y="47054"/>
                      <a:pt x="27163" y="51149"/>
                      <a:pt x="27353" y="55340"/>
                    </a:cubicBezTo>
                    <a:cubicBezTo>
                      <a:pt x="27544" y="59055"/>
                      <a:pt x="26115" y="62675"/>
                      <a:pt x="23448" y="65342"/>
                    </a:cubicBezTo>
                    <a:cubicBezTo>
                      <a:pt x="21924" y="66866"/>
                      <a:pt x="20210" y="68008"/>
                      <a:pt x="18495" y="69056"/>
                    </a:cubicBezTo>
                    <a:cubicBezTo>
                      <a:pt x="14876" y="71438"/>
                      <a:pt x="11066" y="73914"/>
                      <a:pt x="10589" y="79724"/>
                    </a:cubicBezTo>
                    <a:moveTo>
                      <a:pt x="18495" y="70771"/>
                    </a:moveTo>
                    <a:lnTo>
                      <a:pt x="18114" y="87154"/>
                    </a:lnTo>
                    <a:cubicBezTo>
                      <a:pt x="17543" y="88773"/>
                      <a:pt x="16590" y="90297"/>
                      <a:pt x="15066" y="91535"/>
                    </a:cubicBezTo>
                    <a:cubicBezTo>
                      <a:pt x="14304" y="92012"/>
                      <a:pt x="13733" y="92488"/>
                      <a:pt x="13066" y="93059"/>
                    </a:cubicBezTo>
                    <a:lnTo>
                      <a:pt x="12685" y="76867"/>
                    </a:lnTo>
                    <a:cubicBezTo>
                      <a:pt x="13733" y="74104"/>
                      <a:pt x="15923" y="72485"/>
                      <a:pt x="18400" y="70866"/>
                    </a:cubicBezTo>
                    <a:moveTo>
                      <a:pt x="15638" y="124206"/>
                    </a:moveTo>
                    <a:lnTo>
                      <a:pt x="15257" y="125254"/>
                    </a:lnTo>
                    <a:lnTo>
                      <a:pt x="16304" y="125254"/>
                    </a:lnTo>
                    <a:cubicBezTo>
                      <a:pt x="16304" y="125254"/>
                      <a:pt x="16685" y="125254"/>
                      <a:pt x="16876" y="125254"/>
                    </a:cubicBezTo>
                    <a:cubicBezTo>
                      <a:pt x="16495" y="126111"/>
                      <a:pt x="16019" y="126587"/>
                      <a:pt x="15447" y="126587"/>
                    </a:cubicBezTo>
                    <a:cubicBezTo>
                      <a:pt x="14590" y="126587"/>
                      <a:pt x="13637" y="125254"/>
                      <a:pt x="13637" y="122873"/>
                    </a:cubicBezTo>
                    <a:lnTo>
                      <a:pt x="13637" y="120301"/>
                    </a:lnTo>
                    <a:lnTo>
                      <a:pt x="13256" y="105347"/>
                    </a:lnTo>
                    <a:cubicBezTo>
                      <a:pt x="13828" y="103251"/>
                      <a:pt x="14971" y="101822"/>
                      <a:pt x="17447" y="100584"/>
                    </a:cubicBezTo>
                    <a:cubicBezTo>
                      <a:pt x="17447" y="100584"/>
                      <a:pt x="17638" y="100489"/>
                      <a:pt x="17733" y="100394"/>
                    </a:cubicBezTo>
                    <a:lnTo>
                      <a:pt x="17352" y="118967"/>
                    </a:lnTo>
                    <a:cubicBezTo>
                      <a:pt x="16971" y="120777"/>
                      <a:pt x="16400" y="122492"/>
                      <a:pt x="15638" y="124301"/>
                    </a:cubicBezTo>
                    <a:moveTo>
                      <a:pt x="19543" y="113252"/>
                    </a:moveTo>
                    <a:cubicBezTo>
                      <a:pt x="21352" y="114872"/>
                      <a:pt x="21543" y="117348"/>
                      <a:pt x="20972" y="119253"/>
                    </a:cubicBezTo>
                    <a:cubicBezTo>
                      <a:pt x="20495" y="121158"/>
                      <a:pt x="19162" y="123063"/>
                      <a:pt x="17352" y="123635"/>
                    </a:cubicBezTo>
                    <a:cubicBezTo>
                      <a:pt x="18590" y="120396"/>
                      <a:pt x="19352" y="117348"/>
                      <a:pt x="19448" y="113252"/>
                    </a:cubicBezTo>
                    <a:moveTo>
                      <a:pt x="23258" y="88773"/>
                    </a:moveTo>
                    <a:cubicBezTo>
                      <a:pt x="22781" y="93059"/>
                      <a:pt x="20114" y="97346"/>
                      <a:pt x="16685" y="99251"/>
                    </a:cubicBezTo>
                    <a:cubicBezTo>
                      <a:pt x="11732" y="101727"/>
                      <a:pt x="11256" y="105061"/>
                      <a:pt x="11161" y="110585"/>
                    </a:cubicBezTo>
                    <a:cubicBezTo>
                      <a:pt x="9065" y="107823"/>
                      <a:pt x="8208" y="104966"/>
                      <a:pt x="8589" y="102203"/>
                    </a:cubicBezTo>
                    <a:cubicBezTo>
                      <a:pt x="9065" y="98679"/>
                      <a:pt x="11637" y="95345"/>
                      <a:pt x="15638" y="92869"/>
                    </a:cubicBezTo>
                    <a:lnTo>
                      <a:pt x="15638" y="92869"/>
                    </a:lnTo>
                    <a:cubicBezTo>
                      <a:pt x="19733" y="89535"/>
                      <a:pt x="20114" y="84963"/>
                      <a:pt x="20210" y="79534"/>
                    </a:cubicBezTo>
                    <a:cubicBezTo>
                      <a:pt x="23067" y="82772"/>
                      <a:pt x="23448" y="86297"/>
                      <a:pt x="23162" y="88678"/>
                    </a:cubicBezTo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" name="Google Shape;83;p25"/>
              <p:cNvSpPr/>
              <p:nvPr/>
            </p:nvSpPr>
            <p:spPr>
              <a:xfrm>
                <a:off x="6675306" y="4002529"/>
                <a:ext cx="8985" cy="5241"/>
              </a:xfrm>
              <a:custGeom>
                <a:avLst/>
                <a:gdLst/>
                <a:ahLst/>
                <a:cxnLst/>
                <a:rect l="l" t="t" r="r" b="b"/>
                <a:pathLst>
                  <a:path w="3429" h="2000" extrusionOk="0">
                    <a:moveTo>
                      <a:pt x="1714" y="1905"/>
                    </a:moveTo>
                    <a:cubicBezTo>
                      <a:pt x="3048" y="1333"/>
                      <a:pt x="3429" y="952"/>
                      <a:pt x="3429" y="571"/>
                    </a:cubicBezTo>
                    <a:cubicBezTo>
                      <a:pt x="3429" y="190"/>
                      <a:pt x="2476" y="0"/>
                      <a:pt x="1619" y="0"/>
                    </a:cubicBezTo>
                    <a:cubicBezTo>
                      <a:pt x="762" y="0"/>
                      <a:pt x="0" y="190"/>
                      <a:pt x="0" y="667"/>
                    </a:cubicBezTo>
                    <a:cubicBezTo>
                      <a:pt x="0" y="952"/>
                      <a:pt x="476" y="1429"/>
                      <a:pt x="1714" y="2000"/>
                    </a:cubicBezTo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" name="Google Shape;84;p25"/>
              <p:cNvSpPr/>
              <p:nvPr/>
            </p:nvSpPr>
            <p:spPr>
              <a:xfrm>
                <a:off x="6767400" y="4264337"/>
                <a:ext cx="29200" cy="29449"/>
              </a:xfrm>
              <a:custGeom>
                <a:avLst/>
                <a:gdLst/>
                <a:ahLst/>
                <a:cxnLst/>
                <a:rect l="l" t="t" r="r" b="b"/>
                <a:pathLst>
                  <a:path w="11144" h="11239" extrusionOk="0">
                    <a:moveTo>
                      <a:pt x="9620" y="9620"/>
                    </a:moveTo>
                    <a:cubicBezTo>
                      <a:pt x="8477" y="10763"/>
                      <a:pt x="7239" y="11239"/>
                      <a:pt x="5620" y="11239"/>
                    </a:cubicBezTo>
                    <a:cubicBezTo>
                      <a:pt x="4000" y="11239"/>
                      <a:pt x="2762" y="10668"/>
                      <a:pt x="1619" y="9620"/>
                    </a:cubicBezTo>
                    <a:cubicBezTo>
                      <a:pt x="571" y="8477"/>
                      <a:pt x="0" y="7239"/>
                      <a:pt x="0" y="5620"/>
                    </a:cubicBezTo>
                    <a:cubicBezTo>
                      <a:pt x="0" y="4000"/>
                      <a:pt x="571" y="2762"/>
                      <a:pt x="1619" y="1619"/>
                    </a:cubicBezTo>
                    <a:cubicBezTo>
                      <a:pt x="2667" y="571"/>
                      <a:pt x="4000" y="0"/>
                      <a:pt x="5524" y="0"/>
                    </a:cubicBezTo>
                    <a:cubicBezTo>
                      <a:pt x="7048" y="0"/>
                      <a:pt x="8382" y="571"/>
                      <a:pt x="9525" y="1619"/>
                    </a:cubicBezTo>
                    <a:cubicBezTo>
                      <a:pt x="10573" y="2762"/>
                      <a:pt x="11144" y="4000"/>
                      <a:pt x="11144" y="5620"/>
                    </a:cubicBezTo>
                    <a:cubicBezTo>
                      <a:pt x="11144" y="7239"/>
                      <a:pt x="10573" y="8477"/>
                      <a:pt x="9525" y="9620"/>
                    </a:cubicBezTo>
                    <a:moveTo>
                      <a:pt x="2191" y="2191"/>
                    </a:moveTo>
                    <a:cubicBezTo>
                      <a:pt x="1238" y="3143"/>
                      <a:pt x="762" y="4286"/>
                      <a:pt x="762" y="5620"/>
                    </a:cubicBezTo>
                    <a:cubicBezTo>
                      <a:pt x="762" y="6953"/>
                      <a:pt x="1238" y="8096"/>
                      <a:pt x="2191" y="9049"/>
                    </a:cubicBezTo>
                    <a:cubicBezTo>
                      <a:pt x="3143" y="10001"/>
                      <a:pt x="4286" y="10478"/>
                      <a:pt x="5620" y="10478"/>
                    </a:cubicBezTo>
                    <a:cubicBezTo>
                      <a:pt x="6953" y="10478"/>
                      <a:pt x="8096" y="10001"/>
                      <a:pt x="9049" y="9049"/>
                    </a:cubicBezTo>
                    <a:cubicBezTo>
                      <a:pt x="10001" y="8096"/>
                      <a:pt x="10477" y="6953"/>
                      <a:pt x="10477" y="5620"/>
                    </a:cubicBezTo>
                    <a:cubicBezTo>
                      <a:pt x="10477" y="4286"/>
                      <a:pt x="10001" y="3143"/>
                      <a:pt x="9049" y="2191"/>
                    </a:cubicBezTo>
                    <a:cubicBezTo>
                      <a:pt x="8096" y="1238"/>
                      <a:pt x="6953" y="762"/>
                      <a:pt x="5620" y="762"/>
                    </a:cubicBezTo>
                    <a:cubicBezTo>
                      <a:pt x="4286" y="762"/>
                      <a:pt x="3143" y="1238"/>
                      <a:pt x="2191" y="2191"/>
                    </a:cubicBezTo>
                    <a:moveTo>
                      <a:pt x="5524" y="2476"/>
                    </a:moveTo>
                    <a:cubicBezTo>
                      <a:pt x="6286" y="2476"/>
                      <a:pt x="6858" y="2476"/>
                      <a:pt x="7239" y="2667"/>
                    </a:cubicBezTo>
                    <a:cubicBezTo>
                      <a:pt x="7906" y="2953"/>
                      <a:pt x="8192" y="3429"/>
                      <a:pt x="8192" y="4191"/>
                    </a:cubicBezTo>
                    <a:cubicBezTo>
                      <a:pt x="8192" y="4763"/>
                      <a:pt x="8001" y="5143"/>
                      <a:pt x="7620" y="5429"/>
                    </a:cubicBezTo>
                    <a:cubicBezTo>
                      <a:pt x="7429" y="5525"/>
                      <a:pt x="7144" y="5620"/>
                      <a:pt x="6763" y="5715"/>
                    </a:cubicBezTo>
                    <a:cubicBezTo>
                      <a:pt x="7239" y="5715"/>
                      <a:pt x="7620" y="6001"/>
                      <a:pt x="7810" y="6287"/>
                    </a:cubicBezTo>
                    <a:cubicBezTo>
                      <a:pt x="8001" y="6667"/>
                      <a:pt x="8192" y="6953"/>
                      <a:pt x="8192" y="7239"/>
                    </a:cubicBezTo>
                    <a:lnTo>
                      <a:pt x="8192" y="7715"/>
                    </a:lnTo>
                    <a:cubicBezTo>
                      <a:pt x="8192" y="7715"/>
                      <a:pt x="8192" y="8001"/>
                      <a:pt x="8192" y="8192"/>
                    </a:cubicBezTo>
                    <a:cubicBezTo>
                      <a:pt x="8192" y="8382"/>
                      <a:pt x="8192" y="8477"/>
                      <a:pt x="8192" y="8477"/>
                    </a:cubicBezTo>
                    <a:lnTo>
                      <a:pt x="8192" y="8477"/>
                    </a:lnTo>
                    <a:cubicBezTo>
                      <a:pt x="8192" y="8477"/>
                      <a:pt x="7144" y="8477"/>
                      <a:pt x="7144" y="8477"/>
                    </a:cubicBezTo>
                    <a:cubicBezTo>
                      <a:pt x="7144" y="8477"/>
                      <a:pt x="7144" y="8477"/>
                      <a:pt x="7144" y="8477"/>
                    </a:cubicBezTo>
                    <a:cubicBezTo>
                      <a:pt x="7144" y="8477"/>
                      <a:pt x="7144" y="8477"/>
                      <a:pt x="7144" y="8477"/>
                    </a:cubicBezTo>
                    <a:lnTo>
                      <a:pt x="7144" y="8287"/>
                    </a:lnTo>
                    <a:cubicBezTo>
                      <a:pt x="7144" y="8287"/>
                      <a:pt x="7144" y="7810"/>
                      <a:pt x="7144" y="7810"/>
                    </a:cubicBezTo>
                    <a:cubicBezTo>
                      <a:pt x="7144" y="7144"/>
                      <a:pt x="6953" y="6667"/>
                      <a:pt x="6572" y="6382"/>
                    </a:cubicBezTo>
                    <a:cubicBezTo>
                      <a:pt x="6382" y="6287"/>
                      <a:pt x="5905" y="6191"/>
                      <a:pt x="5334" y="6191"/>
                    </a:cubicBezTo>
                    <a:lnTo>
                      <a:pt x="4477" y="6191"/>
                    </a:lnTo>
                    <a:lnTo>
                      <a:pt x="4477" y="8572"/>
                    </a:lnTo>
                    <a:lnTo>
                      <a:pt x="3429" y="8572"/>
                    </a:lnTo>
                    <a:lnTo>
                      <a:pt x="3429" y="2381"/>
                    </a:lnTo>
                    <a:lnTo>
                      <a:pt x="5620" y="2381"/>
                    </a:lnTo>
                    <a:close/>
                    <a:moveTo>
                      <a:pt x="6667" y="3429"/>
                    </a:moveTo>
                    <a:cubicBezTo>
                      <a:pt x="6667" y="3429"/>
                      <a:pt x="5905" y="3238"/>
                      <a:pt x="5334" y="3238"/>
                    </a:cubicBezTo>
                    <a:lnTo>
                      <a:pt x="4381" y="3238"/>
                    </a:lnTo>
                    <a:lnTo>
                      <a:pt x="4381" y="5429"/>
                    </a:lnTo>
                    <a:lnTo>
                      <a:pt x="5334" y="5429"/>
                    </a:lnTo>
                    <a:cubicBezTo>
                      <a:pt x="5334" y="5429"/>
                      <a:pt x="6096" y="5429"/>
                      <a:pt x="6382" y="5334"/>
                    </a:cubicBezTo>
                    <a:cubicBezTo>
                      <a:pt x="6858" y="5143"/>
                      <a:pt x="7048" y="4858"/>
                      <a:pt x="7048" y="4381"/>
                    </a:cubicBezTo>
                    <a:cubicBezTo>
                      <a:pt x="7048" y="3905"/>
                      <a:pt x="6953" y="3620"/>
                      <a:pt x="6667" y="342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" name="Google Shape;85;p25"/>
              <p:cNvSpPr/>
              <p:nvPr/>
            </p:nvSpPr>
            <p:spPr>
              <a:xfrm>
                <a:off x="7787683" y="4144788"/>
                <a:ext cx="74622" cy="77120"/>
              </a:xfrm>
              <a:custGeom>
                <a:avLst/>
                <a:gdLst/>
                <a:ahLst/>
                <a:cxnLst/>
                <a:rect l="l" t="t" r="r" b="b"/>
                <a:pathLst>
                  <a:path w="28479" h="29432" extrusionOk="0">
                    <a:moveTo>
                      <a:pt x="0" y="0"/>
                    </a:moveTo>
                    <a:lnTo>
                      <a:pt x="28480" y="0"/>
                    </a:lnTo>
                    <a:lnTo>
                      <a:pt x="28480" y="29432"/>
                    </a:lnTo>
                    <a:lnTo>
                      <a:pt x="0" y="29432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86;p25"/>
              <p:cNvSpPr/>
              <p:nvPr/>
            </p:nvSpPr>
            <p:spPr>
              <a:xfrm>
                <a:off x="6941857" y="4011262"/>
                <a:ext cx="223624" cy="218629"/>
              </a:xfrm>
              <a:custGeom>
                <a:avLst/>
                <a:gdLst/>
                <a:ahLst/>
                <a:cxnLst/>
                <a:rect l="l" t="t" r="r" b="b"/>
                <a:pathLst>
                  <a:path w="85344" h="83438" extrusionOk="0">
                    <a:moveTo>
                      <a:pt x="83629" y="62294"/>
                    </a:moveTo>
                    <a:cubicBezTo>
                      <a:pt x="74486" y="76200"/>
                      <a:pt x="61150" y="83439"/>
                      <a:pt x="42672" y="83439"/>
                    </a:cubicBezTo>
                    <a:cubicBezTo>
                      <a:pt x="14002" y="83439"/>
                      <a:pt x="0" y="62865"/>
                      <a:pt x="0" y="41434"/>
                    </a:cubicBezTo>
                    <a:cubicBezTo>
                      <a:pt x="0" y="16192"/>
                      <a:pt x="17431" y="0"/>
                      <a:pt x="42482" y="0"/>
                    </a:cubicBezTo>
                    <a:cubicBezTo>
                      <a:pt x="51911" y="0"/>
                      <a:pt x="64103" y="2381"/>
                      <a:pt x="73533" y="11430"/>
                    </a:cubicBezTo>
                    <a:cubicBezTo>
                      <a:pt x="84868" y="22574"/>
                      <a:pt x="84963" y="35433"/>
                      <a:pt x="85344" y="47244"/>
                    </a:cubicBezTo>
                    <a:lnTo>
                      <a:pt x="31337" y="47244"/>
                    </a:lnTo>
                    <a:cubicBezTo>
                      <a:pt x="31528" y="50673"/>
                      <a:pt x="31623" y="54673"/>
                      <a:pt x="35052" y="58102"/>
                    </a:cubicBezTo>
                    <a:cubicBezTo>
                      <a:pt x="35814" y="58865"/>
                      <a:pt x="38671" y="61722"/>
                      <a:pt x="44291" y="61722"/>
                    </a:cubicBezTo>
                    <a:cubicBezTo>
                      <a:pt x="51340" y="61722"/>
                      <a:pt x="55150" y="58007"/>
                      <a:pt x="58293" y="51721"/>
                    </a:cubicBezTo>
                    <a:lnTo>
                      <a:pt x="83629" y="62294"/>
                    </a:lnTo>
                    <a:close/>
                    <a:moveTo>
                      <a:pt x="54007" y="30956"/>
                    </a:moveTo>
                    <a:cubicBezTo>
                      <a:pt x="53816" y="29813"/>
                      <a:pt x="53816" y="28575"/>
                      <a:pt x="53531" y="27337"/>
                    </a:cubicBezTo>
                    <a:cubicBezTo>
                      <a:pt x="52197" y="21812"/>
                      <a:pt x="47434" y="19431"/>
                      <a:pt x="43244" y="19431"/>
                    </a:cubicBezTo>
                    <a:cubicBezTo>
                      <a:pt x="34004" y="19431"/>
                      <a:pt x="32385" y="27527"/>
                      <a:pt x="31623" y="30861"/>
                    </a:cubicBezTo>
                    <a:lnTo>
                      <a:pt x="54007" y="308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87;p25"/>
              <p:cNvSpPr/>
              <p:nvPr/>
            </p:nvSpPr>
            <p:spPr>
              <a:xfrm>
                <a:off x="7187693" y="4014757"/>
                <a:ext cx="357147" cy="207648"/>
              </a:xfrm>
              <a:custGeom>
                <a:avLst/>
                <a:gdLst/>
                <a:ahLst/>
                <a:cxnLst/>
                <a:rect l="l" t="t" r="r" b="b"/>
                <a:pathLst>
                  <a:path w="136302" h="79247" extrusionOk="0">
                    <a:moveTo>
                      <a:pt x="29337" y="12954"/>
                    </a:moveTo>
                    <a:cubicBezTo>
                      <a:pt x="31718" y="9049"/>
                      <a:pt x="36957" y="0"/>
                      <a:pt x="53816" y="0"/>
                    </a:cubicBezTo>
                    <a:cubicBezTo>
                      <a:pt x="56483" y="0"/>
                      <a:pt x="60865" y="286"/>
                      <a:pt x="65627" y="1810"/>
                    </a:cubicBezTo>
                    <a:cubicBezTo>
                      <a:pt x="75629" y="4953"/>
                      <a:pt x="78581" y="10477"/>
                      <a:pt x="80677" y="14478"/>
                    </a:cubicBezTo>
                    <a:cubicBezTo>
                      <a:pt x="82963" y="9430"/>
                      <a:pt x="89916" y="0"/>
                      <a:pt x="107537" y="0"/>
                    </a:cubicBezTo>
                    <a:cubicBezTo>
                      <a:pt x="115919" y="0"/>
                      <a:pt x="123920" y="2667"/>
                      <a:pt x="128968" y="7715"/>
                    </a:cubicBezTo>
                    <a:cubicBezTo>
                      <a:pt x="136017" y="14573"/>
                      <a:pt x="136112" y="22955"/>
                      <a:pt x="136303" y="30194"/>
                    </a:cubicBezTo>
                    <a:lnTo>
                      <a:pt x="136303" y="78962"/>
                    </a:lnTo>
                    <a:lnTo>
                      <a:pt x="105537" y="78962"/>
                    </a:lnTo>
                    <a:lnTo>
                      <a:pt x="105537" y="38576"/>
                    </a:lnTo>
                    <a:cubicBezTo>
                      <a:pt x="105537" y="33623"/>
                      <a:pt x="105346" y="25336"/>
                      <a:pt x="94774" y="25336"/>
                    </a:cubicBezTo>
                    <a:cubicBezTo>
                      <a:pt x="83629" y="25336"/>
                      <a:pt x="83439" y="34480"/>
                      <a:pt x="83439" y="37909"/>
                    </a:cubicBezTo>
                    <a:lnTo>
                      <a:pt x="83439" y="79248"/>
                    </a:lnTo>
                    <a:lnTo>
                      <a:pt x="52768" y="79248"/>
                    </a:lnTo>
                    <a:lnTo>
                      <a:pt x="52768" y="37529"/>
                    </a:lnTo>
                    <a:cubicBezTo>
                      <a:pt x="52768" y="36004"/>
                      <a:pt x="52578" y="34576"/>
                      <a:pt x="52292" y="33052"/>
                    </a:cubicBezTo>
                    <a:cubicBezTo>
                      <a:pt x="50959" y="27051"/>
                      <a:pt x="45720" y="25432"/>
                      <a:pt x="42005" y="25432"/>
                    </a:cubicBezTo>
                    <a:cubicBezTo>
                      <a:pt x="38862" y="25432"/>
                      <a:pt x="35719" y="26479"/>
                      <a:pt x="33623" y="28575"/>
                    </a:cubicBezTo>
                    <a:cubicBezTo>
                      <a:pt x="30766" y="31432"/>
                      <a:pt x="30766" y="34576"/>
                      <a:pt x="30671" y="37243"/>
                    </a:cubicBezTo>
                    <a:lnTo>
                      <a:pt x="30671" y="79248"/>
                    </a:lnTo>
                    <a:lnTo>
                      <a:pt x="0" y="79248"/>
                    </a:lnTo>
                    <a:lnTo>
                      <a:pt x="0" y="2000"/>
                    </a:lnTo>
                    <a:lnTo>
                      <a:pt x="29337" y="2000"/>
                    </a:lnTo>
                    <a:lnTo>
                      <a:pt x="29337" y="1304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25"/>
              <p:cNvSpPr/>
              <p:nvPr/>
            </p:nvSpPr>
            <p:spPr>
              <a:xfrm>
                <a:off x="7562063" y="4011262"/>
                <a:ext cx="204404" cy="218132"/>
              </a:xfrm>
              <a:custGeom>
                <a:avLst/>
                <a:gdLst/>
                <a:ahLst/>
                <a:cxnLst/>
                <a:rect l="l" t="t" r="r" b="b"/>
                <a:pathLst>
                  <a:path w="78009" h="83248" extrusionOk="0">
                    <a:moveTo>
                      <a:pt x="17145" y="52197"/>
                    </a:moveTo>
                    <a:cubicBezTo>
                      <a:pt x="20002" y="55054"/>
                      <a:pt x="22765" y="57531"/>
                      <a:pt x="28766" y="60103"/>
                    </a:cubicBezTo>
                    <a:cubicBezTo>
                      <a:pt x="34290" y="62294"/>
                      <a:pt x="38481" y="62675"/>
                      <a:pt x="40958" y="62675"/>
                    </a:cubicBezTo>
                    <a:cubicBezTo>
                      <a:pt x="44672" y="62675"/>
                      <a:pt x="49054" y="61341"/>
                      <a:pt x="49054" y="57912"/>
                    </a:cubicBezTo>
                    <a:cubicBezTo>
                      <a:pt x="49054" y="54007"/>
                      <a:pt x="44482" y="53340"/>
                      <a:pt x="41338" y="52864"/>
                    </a:cubicBezTo>
                    <a:cubicBezTo>
                      <a:pt x="38671" y="52388"/>
                      <a:pt x="32290" y="51340"/>
                      <a:pt x="25241" y="49244"/>
                    </a:cubicBezTo>
                    <a:cubicBezTo>
                      <a:pt x="18097" y="47149"/>
                      <a:pt x="3905" y="42958"/>
                      <a:pt x="3905" y="26575"/>
                    </a:cubicBezTo>
                    <a:cubicBezTo>
                      <a:pt x="3905" y="19717"/>
                      <a:pt x="7048" y="13430"/>
                      <a:pt x="11621" y="8953"/>
                    </a:cubicBezTo>
                    <a:cubicBezTo>
                      <a:pt x="20669" y="286"/>
                      <a:pt x="33814" y="0"/>
                      <a:pt x="38862" y="0"/>
                    </a:cubicBezTo>
                    <a:cubicBezTo>
                      <a:pt x="44672" y="0"/>
                      <a:pt x="50483" y="762"/>
                      <a:pt x="56293" y="2096"/>
                    </a:cubicBezTo>
                    <a:cubicBezTo>
                      <a:pt x="66866" y="4667"/>
                      <a:pt x="71342" y="7906"/>
                      <a:pt x="75724" y="11144"/>
                    </a:cubicBezTo>
                    <a:lnTo>
                      <a:pt x="59150" y="26194"/>
                    </a:lnTo>
                    <a:cubicBezTo>
                      <a:pt x="53912" y="22955"/>
                      <a:pt x="47530" y="18859"/>
                      <a:pt x="39338" y="18859"/>
                    </a:cubicBezTo>
                    <a:cubicBezTo>
                      <a:pt x="38100" y="18859"/>
                      <a:pt x="32766" y="18859"/>
                      <a:pt x="32766" y="22860"/>
                    </a:cubicBezTo>
                    <a:cubicBezTo>
                      <a:pt x="32766" y="25717"/>
                      <a:pt x="34862" y="26098"/>
                      <a:pt x="45148" y="28670"/>
                    </a:cubicBezTo>
                    <a:cubicBezTo>
                      <a:pt x="58864" y="31813"/>
                      <a:pt x="62198" y="32575"/>
                      <a:pt x="65913" y="34480"/>
                    </a:cubicBezTo>
                    <a:cubicBezTo>
                      <a:pt x="73628" y="38671"/>
                      <a:pt x="78010" y="45815"/>
                      <a:pt x="78010" y="54578"/>
                    </a:cubicBezTo>
                    <a:cubicBezTo>
                      <a:pt x="78010" y="69818"/>
                      <a:pt x="65342" y="83248"/>
                      <a:pt x="41338" y="83248"/>
                    </a:cubicBezTo>
                    <a:cubicBezTo>
                      <a:pt x="19241" y="83248"/>
                      <a:pt x="6572" y="73152"/>
                      <a:pt x="0" y="67723"/>
                    </a:cubicBezTo>
                    <a:lnTo>
                      <a:pt x="17145" y="521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25"/>
              <p:cNvSpPr/>
              <p:nvPr/>
            </p:nvSpPr>
            <p:spPr>
              <a:xfrm>
                <a:off x="7883024" y="4013759"/>
                <a:ext cx="220377" cy="284021"/>
              </a:xfrm>
              <a:custGeom>
                <a:avLst/>
                <a:gdLst/>
                <a:ahLst/>
                <a:cxnLst/>
                <a:rect l="l" t="t" r="r" b="b"/>
                <a:pathLst>
                  <a:path w="84105" h="108394" extrusionOk="0">
                    <a:moveTo>
                      <a:pt x="28194" y="80391"/>
                    </a:moveTo>
                    <a:cubicBezTo>
                      <a:pt x="28194" y="83820"/>
                      <a:pt x="28384" y="90202"/>
                      <a:pt x="40291" y="90202"/>
                    </a:cubicBezTo>
                    <a:cubicBezTo>
                      <a:pt x="44482" y="90202"/>
                      <a:pt x="49244" y="89154"/>
                      <a:pt x="51816" y="86773"/>
                    </a:cubicBezTo>
                    <a:cubicBezTo>
                      <a:pt x="54769" y="83820"/>
                      <a:pt x="54769" y="80105"/>
                      <a:pt x="54769" y="74867"/>
                    </a:cubicBezTo>
                    <a:cubicBezTo>
                      <a:pt x="54769" y="72295"/>
                      <a:pt x="54769" y="69913"/>
                      <a:pt x="54959" y="67532"/>
                    </a:cubicBezTo>
                    <a:cubicBezTo>
                      <a:pt x="54388" y="68390"/>
                      <a:pt x="53721" y="69152"/>
                      <a:pt x="53150" y="69913"/>
                    </a:cubicBezTo>
                    <a:cubicBezTo>
                      <a:pt x="52388" y="70675"/>
                      <a:pt x="47815" y="75438"/>
                      <a:pt x="34766" y="75438"/>
                    </a:cubicBezTo>
                    <a:cubicBezTo>
                      <a:pt x="11335" y="75438"/>
                      <a:pt x="0" y="59341"/>
                      <a:pt x="0" y="38195"/>
                    </a:cubicBezTo>
                    <a:cubicBezTo>
                      <a:pt x="0" y="22574"/>
                      <a:pt x="6667" y="0"/>
                      <a:pt x="36385" y="0"/>
                    </a:cubicBezTo>
                    <a:cubicBezTo>
                      <a:pt x="43243" y="0"/>
                      <a:pt x="50292" y="1524"/>
                      <a:pt x="55054" y="6286"/>
                    </a:cubicBezTo>
                    <a:cubicBezTo>
                      <a:pt x="56102" y="7144"/>
                      <a:pt x="56959" y="8192"/>
                      <a:pt x="57721" y="9430"/>
                    </a:cubicBezTo>
                    <a:lnTo>
                      <a:pt x="57531" y="2096"/>
                    </a:lnTo>
                    <a:lnTo>
                      <a:pt x="84106" y="2096"/>
                    </a:lnTo>
                    <a:lnTo>
                      <a:pt x="84106" y="74867"/>
                    </a:lnTo>
                    <a:cubicBezTo>
                      <a:pt x="83820" y="83820"/>
                      <a:pt x="83248" y="96298"/>
                      <a:pt x="68294" y="103346"/>
                    </a:cubicBezTo>
                    <a:cubicBezTo>
                      <a:pt x="60674" y="106966"/>
                      <a:pt x="50101" y="108394"/>
                      <a:pt x="40100" y="108394"/>
                    </a:cubicBezTo>
                    <a:cubicBezTo>
                      <a:pt x="36767" y="108394"/>
                      <a:pt x="24003" y="108109"/>
                      <a:pt x="15812" y="105251"/>
                    </a:cubicBezTo>
                    <a:cubicBezTo>
                      <a:pt x="857" y="100012"/>
                      <a:pt x="571" y="88582"/>
                      <a:pt x="286" y="80391"/>
                    </a:cubicBezTo>
                    <a:lnTo>
                      <a:pt x="28194" y="80391"/>
                    </a:lnTo>
                    <a:close/>
                    <a:moveTo>
                      <a:pt x="29242" y="39052"/>
                    </a:moveTo>
                    <a:cubicBezTo>
                      <a:pt x="29242" y="50197"/>
                      <a:pt x="33147" y="55150"/>
                      <a:pt x="41338" y="55150"/>
                    </a:cubicBezTo>
                    <a:cubicBezTo>
                      <a:pt x="53721" y="55150"/>
                      <a:pt x="54007" y="43529"/>
                      <a:pt x="54007" y="37719"/>
                    </a:cubicBezTo>
                    <a:cubicBezTo>
                      <a:pt x="54007" y="33528"/>
                      <a:pt x="54007" y="21146"/>
                      <a:pt x="42100" y="21146"/>
                    </a:cubicBezTo>
                    <a:cubicBezTo>
                      <a:pt x="29242" y="21146"/>
                      <a:pt x="29242" y="36100"/>
                      <a:pt x="29242" y="3905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90;p25"/>
              <p:cNvSpPr/>
              <p:nvPr/>
            </p:nvSpPr>
            <p:spPr>
              <a:xfrm>
                <a:off x="8128110" y="4011008"/>
                <a:ext cx="236101" cy="218635"/>
              </a:xfrm>
              <a:custGeom>
                <a:avLst/>
                <a:gdLst/>
                <a:ahLst/>
                <a:cxnLst/>
                <a:rect l="l" t="t" r="r" b="b"/>
                <a:pathLst>
                  <a:path w="90106" h="83440" extrusionOk="0">
                    <a:moveTo>
                      <a:pt x="78010" y="11146"/>
                    </a:moveTo>
                    <a:cubicBezTo>
                      <a:pt x="85344" y="18194"/>
                      <a:pt x="90107" y="29815"/>
                      <a:pt x="90107" y="42007"/>
                    </a:cubicBezTo>
                    <a:cubicBezTo>
                      <a:pt x="90107" y="66296"/>
                      <a:pt x="73247" y="83441"/>
                      <a:pt x="44006" y="83441"/>
                    </a:cubicBezTo>
                    <a:cubicBezTo>
                      <a:pt x="12859" y="83441"/>
                      <a:pt x="0" y="63152"/>
                      <a:pt x="0" y="42483"/>
                    </a:cubicBezTo>
                    <a:cubicBezTo>
                      <a:pt x="0" y="17147"/>
                      <a:pt x="17145" y="-189"/>
                      <a:pt x="45625" y="2"/>
                    </a:cubicBezTo>
                    <a:cubicBezTo>
                      <a:pt x="61246" y="97"/>
                      <a:pt x="72009" y="5526"/>
                      <a:pt x="78010" y="11146"/>
                    </a:cubicBezTo>
                    <a:moveTo>
                      <a:pt x="30575" y="41531"/>
                    </a:moveTo>
                    <a:cubicBezTo>
                      <a:pt x="30575" y="48960"/>
                      <a:pt x="32385" y="62009"/>
                      <a:pt x="44863" y="62009"/>
                    </a:cubicBezTo>
                    <a:cubicBezTo>
                      <a:pt x="55626" y="62009"/>
                      <a:pt x="59055" y="52865"/>
                      <a:pt x="59055" y="41245"/>
                    </a:cubicBezTo>
                    <a:cubicBezTo>
                      <a:pt x="59055" y="36578"/>
                      <a:pt x="58769" y="21147"/>
                      <a:pt x="44767" y="21528"/>
                    </a:cubicBezTo>
                    <a:cubicBezTo>
                      <a:pt x="33147" y="21814"/>
                      <a:pt x="30575" y="32863"/>
                      <a:pt x="30575" y="4153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25"/>
              <p:cNvSpPr/>
              <p:nvPr/>
            </p:nvSpPr>
            <p:spPr>
              <a:xfrm>
                <a:off x="8363714" y="4019500"/>
                <a:ext cx="220377" cy="202407"/>
              </a:xfrm>
              <a:custGeom>
                <a:avLst/>
                <a:gdLst/>
                <a:ahLst/>
                <a:cxnLst/>
                <a:rect l="l" t="t" r="r" b="b"/>
                <a:pathLst>
                  <a:path w="84105" h="77247" extrusionOk="0">
                    <a:moveTo>
                      <a:pt x="0" y="0"/>
                    </a:moveTo>
                    <a:lnTo>
                      <a:pt x="32480" y="0"/>
                    </a:lnTo>
                    <a:lnTo>
                      <a:pt x="38576" y="28670"/>
                    </a:lnTo>
                    <a:cubicBezTo>
                      <a:pt x="40196" y="37814"/>
                      <a:pt x="40481" y="40195"/>
                      <a:pt x="41910" y="51816"/>
                    </a:cubicBezTo>
                    <a:cubicBezTo>
                      <a:pt x="43053" y="41338"/>
                      <a:pt x="43529" y="38576"/>
                      <a:pt x="45625" y="27337"/>
                    </a:cubicBezTo>
                    <a:lnTo>
                      <a:pt x="51911" y="0"/>
                    </a:lnTo>
                    <a:lnTo>
                      <a:pt x="84106" y="0"/>
                    </a:lnTo>
                    <a:lnTo>
                      <a:pt x="58293" y="77248"/>
                    </a:lnTo>
                    <a:lnTo>
                      <a:pt x="25813" y="772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92" name="Google Shape;92;p25"/>
            <p:cNvCxnSpPr/>
            <p:nvPr/>
          </p:nvCxnSpPr>
          <p:spPr>
            <a:xfrm>
              <a:off x="2221272" y="4242515"/>
              <a:ext cx="0" cy="457200"/>
            </a:xfrm>
            <a:prstGeom prst="straightConnector1">
              <a:avLst/>
            </a:prstGeom>
            <a:noFill/>
            <a:ln w="9525" cap="flat" cmpd="sng">
              <a:solidFill>
                <a:srgbClr val="00B3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3" name="Google Shape;93;p25"/>
            <p:cNvCxnSpPr/>
            <p:nvPr/>
          </p:nvCxnSpPr>
          <p:spPr>
            <a:xfrm>
              <a:off x="4052648" y="4242515"/>
              <a:ext cx="0" cy="457200"/>
            </a:xfrm>
            <a:prstGeom prst="straightConnector1">
              <a:avLst/>
            </a:prstGeom>
            <a:noFill/>
            <a:ln w="9525" cap="flat" cmpd="sng">
              <a:solidFill>
                <a:srgbClr val="00B3E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94" name="Google Shape;94;p25"/>
          <p:cNvSpPr/>
          <p:nvPr/>
        </p:nvSpPr>
        <p:spPr>
          <a:xfrm>
            <a:off x="640871" y="3972835"/>
            <a:ext cx="1638133" cy="45720"/>
          </a:xfrm>
          <a:prstGeom prst="rect">
            <a:avLst/>
          </a:prstGeom>
          <a:solidFill>
            <a:srgbClr val="00A9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5"/>
          <p:cNvSpPr txBox="1">
            <a:spLocks noGrp="1"/>
          </p:cNvSpPr>
          <p:nvPr>
            <p:ph type="body" idx="2"/>
          </p:nvPr>
        </p:nvSpPr>
        <p:spPr>
          <a:xfrm>
            <a:off x="653196" y="4823033"/>
            <a:ext cx="6491182" cy="30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96" name="Google Shape;96;p25"/>
          <p:cNvSpPr txBox="1">
            <a:spLocks noGrp="1"/>
          </p:cNvSpPr>
          <p:nvPr>
            <p:ph type="body" idx="3"/>
          </p:nvPr>
        </p:nvSpPr>
        <p:spPr>
          <a:xfrm>
            <a:off x="653196" y="5941821"/>
            <a:ext cx="6491182" cy="30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97" name="Google Shape;97;p25"/>
          <p:cNvSpPr txBox="1">
            <a:spLocks noGrp="1"/>
          </p:cNvSpPr>
          <p:nvPr>
            <p:ph type="body" idx="4"/>
          </p:nvPr>
        </p:nvSpPr>
        <p:spPr>
          <a:xfrm>
            <a:off x="653196" y="5550956"/>
            <a:ext cx="6491182" cy="429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 b="1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8372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2 Column Content">
  <p:cSld name="Title and 2 Column Content"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2"/>
          <p:cNvSpPr txBox="1">
            <a:spLocks noGrp="1"/>
          </p:cNvSpPr>
          <p:nvPr>
            <p:ph type="body" idx="1"/>
          </p:nvPr>
        </p:nvSpPr>
        <p:spPr>
          <a:xfrm>
            <a:off x="547687" y="1600200"/>
            <a:ext cx="5369100" cy="4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0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100" name="Google Shape;100;p42"/>
          <p:cNvSpPr txBox="1">
            <a:spLocks noGrp="1"/>
          </p:cNvSpPr>
          <p:nvPr>
            <p:ph type="body" idx="2"/>
          </p:nvPr>
        </p:nvSpPr>
        <p:spPr>
          <a:xfrm>
            <a:off x="6275263" y="1600200"/>
            <a:ext cx="5369100" cy="4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0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101" name="Google Shape;101;p42"/>
          <p:cNvSpPr txBox="1">
            <a:spLocks noGrp="1"/>
          </p:cNvSpPr>
          <p:nvPr>
            <p:ph type="title"/>
          </p:nvPr>
        </p:nvSpPr>
        <p:spPr>
          <a:xfrm>
            <a:off x="548640" y="457200"/>
            <a:ext cx="11091600" cy="7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42"/>
          <p:cNvSpPr/>
          <p:nvPr/>
        </p:nvSpPr>
        <p:spPr>
          <a:xfrm>
            <a:off x="0" y="6407150"/>
            <a:ext cx="12192000" cy="450900"/>
          </a:xfrm>
          <a:prstGeom prst="rect">
            <a:avLst/>
          </a:prstGeom>
          <a:gradFill>
            <a:gsLst>
              <a:gs pos="0">
                <a:srgbClr val="00B3E3"/>
              </a:gs>
              <a:gs pos="52999">
                <a:srgbClr val="236093"/>
              </a:gs>
              <a:gs pos="99330">
                <a:srgbClr val="00426B"/>
              </a:gs>
              <a:gs pos="100000">
                <a:srgbClr val="00426B"/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" name="Google Shape;103;p42"/>
          <p:cNvGrpSpPr/>
          <p:nvPr/>
        </p:nvGrpSpPr>
        <p:grpSpPr>
          <a:xfrm>
            <a:off x="556148" y="6465637"/>
            <a:ext cx="2666528" cy="321580"/>
            <a:chOff x="9060315" y="6500573"/>
            <a:chExt cx="2666528" cy="321580"/>
          </a:xfrm>
        </p:grpSpPr>
        <p:grpSp>
          <p:nvGrpSpPr>
            <p:cNvPr id="104" name="Google Shape;104;p42"/>
            <p:cNvGrpSpPr/>
            <p:nvPr/>
          </p:nvGrpSpPr>
          <p:grpSpPr>
            <a:xfrm>
              <a:off x="9060315" y="6580072"/>
              <a:ext cx="2666528" cy="147646"/>
              <a:chOff x="641431" y="6487337"/>
              <a:chExt cx="2666528" cy="147646"/>
            </a:xfrm>
          </p:grpSpPr>
          <p:grpSp>
            <p:nvGrpSpPr>
              <p:cNvPr id="105" name="Google Shape;105;p42"/>
              <p:cNvGrpSpPr/>
              <p:nvPr/>
            </p:nvGrpSpPr>
            <p:grpSpPr>
              <a:xfrm>
                <a:off x="2512167" y="6487337"/>
                <a:ext cx="795792" cy="147646"/>
                <a:chOff x="6487121" y="3930898"/>
                <a:chExt cx="2096948" cy="389054"/>
              </a:xfrm>
            </p:grpSpPr>
            <p:sp>
              <p:nvSpPr>
                <p:cNvPr id="106" name="Google Shape;106;p42"/>
                <p:cNvSpPr/>
                <p:nvPr/>
              </p:nvSpPr>
              <p:spPr>
                <a:xfrm>
                  <a:off x="6487121" y="3930898"/>
                  <a:ext cx="389555" cy="3890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685" h="148494" extrusionOk="0">
                      <a:moveTo>
                        <a:pt x="114681" y="74200"/>
                      </a:moveTo>
                      <a:lnTo>
                        <a:pt x="148685" y="54102"/>
                      </a:lnTo>
                      <a:lnTo>
                        <a:pt x="128492" y="19240"/>
                      </a:lnTo>
                      <a:lnTo>
                        <a:pt x="93726" y="39433"/>
                      </a:lnTo>
                      <a:lnTo>
                        <a:pt x="93726" y="0"/>
                      </a:lnTo>
                      <a:lnTo>
                        <a:pt x="54197" y="0"/>
                      </a:lnTo>
                      <a:lnTo>
                        <a:pt x="54197" y="39338"/>
                      </a:lnTo>
                      <a:lnTo>
                        <a:pt x="20193" y="19240"/>
                      </a:lnTo>
                      <a:lnTo>
                        <a:pt x="0" y="54102"/>
                      </a:lnTo>
                      <a:lnTo>
                        <a:pt x="34004" y="74200"/>
                      </a:lnTo>
                      <a:lnTo>
                        <a:pt x="0" y="93536"/>
                      </a:lnTo>
                      <a:lnTo>
                        <a:pt x="20193" y="128397"/>
                      </a:lnTo>
                      <a:lnTo>
                        <a:pt x="54197" y="108299"/>
                      </a:lnTo>
                      <a:lnTo>
                        <a:pt x="54197" y="148495"/>
                      </a:lnTo>
                      <a:lnTo>
                        <a:pt x="94488" y="148495"/>
                      </a:lnTo>
                      <a:lnTo>
                        <a:pt x="94488" y="108299"/>
                      </a:lnTo>
                      <a:lnTo>
                        <a:pt x="128492" y="128397"/>
                      </a:lnTo>
                      <a:lnTo>
                        <a:pt x="148685" y="93536"/>
                      </a:lnTo>
                      <a:lnTo>
                        <a:pt x="114681" y="742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7" name="Google Shape;107;p42"/>
                <p:cNvSpPr/>
                <p:nvPr/>
              </p:nvSpPr>
              <p:spPr>
                <a:xfrm>
                  <a:off x="6697017" y="4071161"/>
                  <a:ext cx="996" cy="4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" h="190" extrusionOk="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0"/>
                        <a:pt x="381" y="190"/>
                        <a:pt x="381" y="190"/>
                      </a:cubicBezTo>
                      <a:cubicBezTo>
                        <a:pt x="191" y="190"/>
                        <a:pt x="95" y="95"/>
                        <a:pt x="0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8" name="Google Shape;108;p42"/>
                <p:cNvSpPr/>
                <p:nvPr/>
              </p:nvSpPr>
              <p:spPr>
                <a:xfrm>
                  <a:off x="6641318" y="3959100"/>
                  <a:ext cx="75700" cy="3356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893" h="128111" extrusionOk="0">
                      <a:moveTo>
                        <a:pt x="19829" y="76962"/>
                      </a:moveTo>
                      <a:lnTo>
                        <a:pt x="20019" y="70104"/>
                      </a:lnTo>
                      <a:cubicBezTo>
                        <a:pt x="21543" y="69056"/>
                        <a:pt x="23162" y="68008"/>
                        <a:pt x="24591" y="66580"/>
                      </a:cubicBezTo>
                      <a:cubicBezTo>
                        <a:pt x="27544" y="63627"/>
                        <a:pt x="29068" y="59627"/>
                        <a:pt x="28877" y="55531"/>
                      </a:cubicBezTo>
                      <a:cubicBezTo>
                        <a:pt x="28592" y="50578"/>
                        <a:pt x="25925" y="45625"/>
                        <a:pt x="21162" y="41720"/>
                      </a:cubicBezTo>
                      <a:lnTo>
                        <a:pt x="20686" y="41339"/>
                      </a:lnTo>
                      <a:lnTo>
                        <a:pt x="21448" y="5810"/>
                      </a:lnTo>
                      <a:cubicBezTo>
                        <a:pt x="21448" y="2000"/>
                        <a:pt x="18495" y="0"/>
                        <a:pt x="15638" y="0"/>
                      </a:cubicBezTo>
                      <a:cubicBezTo>
                        <a:pt x="12780" y="0"/>
                        <a:pt x="9827" y="2000"/>
                        <a:pt x="9827" y="5810"/>
                      </a:cubicBezTo>
                      <a:lnTo>
                        <a:pt x="10018" y="13621"/>
                      </a:lnTo>
                      <a:cubicBezTo>
                        <a:pt x="6303" y="14478"/>
                        <a:pt x="2588" y="16859"/>
                        <a:pt x="1350" y="20860"/>
                      </a:cubicBezTo>
                      <a:cubicBezTo>
                        <a:pt x="-2269" y="29147"/>
                        <a:pt x="1636" y="41243"/>
                        <a:pt x="10113" y="48006"/>
                      </a:cubicBezTo>
                      <a:lnTo>
                        <a:pt x="10780" y="48577"/>
                      </a:lnTo>
                      <a:lnTo>
                        <a:pt x="11161" y="63722"/>
                      </a:lnTo>
                      <a:cubicBezTo>
                        <a:pt x="8208" y="65913"/>
                        <a:pt x="5636" y="68104"/>
                        <a:pt x="5636" y="71247"/>
                      </a:cubicBezTo>
                      <a:cubicBezTo>
                        <a:pt x="5636" y="72485"/>
                        <a:pt x="5922" y="78962"/>
                        <a:pt x="11066" y="82010"/>
                      </a:cubicBezTo>
                      <a:lnTo>
                        <a:pt x="11542" y="82296"/>
                      </a:lnTo>
                      <a:lnTo>
                        <a:pt x="11827" y="94583"/>
                      </a:lnTo>
                      <a:cubicBezTo>
                        <a:pt x="9446" y="96869"/>
                        <a:pt x="7922" y="99441"/>
                        <a:pt x="7541" y="102203"/>
                      </a:cubicBezTo>
                      <a:cubicBezTo>
                        <a:pt x="7065" y="105918"/>
                        <a:pt x="8398" y="109633"/>
                        <a:pt x="11732" y="113252"/>
                      </a:cubicBezTo>
                      <a:lnTo>
                        <a:pt x="12209" y="113824"/>
                      </a:lnTo>
                      <a:lnTo>
                        <a:pt x="12399" y="120396"/>
                      </a:lnTo>
                      <a:lnTo>
                        <a:pt x="12399" y="122968"/>
                      </a:lnTo>
                      <a:cubicBezTo>
                        <a:pt x="12399" y="126587"/>
                        <a:pt x="14114" y="128111"/>
                        <a:pt x="15638" y="128111"/>
                      </a:cubicBezTo>
                      <a:cubicBezTo>
                        <a:pt x="16876" y="128111"/>
                        <a:pt x="18114" y="127064"/>
                        <a:pt x="18686" y="124873"/>
                      </a:cubicBezTo>
                      <a:cubicBezTo>
                        <a:pt x="20495" y="124015"/>
                        <a:pt x="22019" y="122111"/>
                        <a:pt x="22686" y="119729"/>
                      </a:cubicBezTo>
                      <a:cubicBezTo>
                        <a:pt x="23448" y="116967"/>
                        <a:pt x="22972" y="113252"/>
                        <a:pt x="19448" y="111252"/>
                      </a:cubicBezTo>
                      <a:lnTo>
                        <a:pt x="19257" y="111252"/>
                      </a:lnTo>
                      <a:cubicBezTo>
                        <a:pt x="19257" y="111252"/>
                        <a:pt x="19543" y="99346"/>
                        <a:pt x="19543" y="99346"/>
                      </a:cubicBezTo>
                      <a:cubicBezTo>
                        <a:pt x="22496" y="96869"/>
                        <a:pt x="24686" y="92869"/>
                        <a:pt x="25163" y="88964"/>
                      </a:cubicBezTo>
                      <a:cubicBezTo>
                        <a:pt x="25544" y="85916"/>
                        <a:pt x="24972" y="81344"/>
                        <a:pt x="20495" y="77343"/>
                      </a:cubicBezTo>
                      <a:lnTo>
                        <a:pt x="20019" y="76962"/>
                      </a:lnTo>
                      <a:close/>
                      <a:moveTo>
                        <a:pt x="15542" y="1333"/>
                      </a:moveTo>
                      <a:cubicBezTo>
                        <a:pt x="17638" y="1333"/>
                        <a:pt x="19924" y="2667"/>
                        <a:pt x="19924" y="5715"/>
                      </a:cubicBezTo>
                      <a:lnTo>
                        <a:pt x="19638" y="18288"/>
                      </a:lnTo>
                      <a:cubicBezTo>
                        <a:pt x="19638" y="15240"/>
                        <a:pt x="16781" y="13145"/>
                        <a:pt x="12685" y="13145"/>
                      </a:cubicBezTo>
                      <a:cubicBezTo>
                        <a:pt x="12209" y="13145"/>
                        <a:pt x="11827" y="13145"/>
                        <a:pt x="11351" y="13240"/>
                      </a:cubicBezTo>
                      <a:lnTo>
                        <a:pt x="11161" y="5620"/>
                      </a:lnTo>
                      <a:cubicBezTo>
                        <a:pt x="11161" y="2667"/>
                        <a:pt x="13447" y="1238"/>
                        <a:pt x="15542" y="1238"/>
                      </a:cubicBezTo>
                      <a:moveTo>
                        <a:pt x="19638" y="18479"/>
                      </a:moveTo>
                      <a:lnTo>
                        <a:pt x="18781" y="56198"/>
                      </a:lnTo>
                      <a:cubicBezTo>
                        <a:pt x="17447" y="58579"/>
                        <a:pt x="14876" y="60484"/>
                        <a:pt x="12399" y="62389"/>
                      </a:cubicBezTo>
                      <a:lnTo>
                        <a:pt x="11542" y="24194"/>
                      </a:lnTo>
                      <a:cubicBezTo>
                        <a:pt x="12018" y="24003"/>
                        <a:pt x="12494" y="23908"/>
                        <a:pt x="13066" y="23717"/>
                      </a:cubicBezTo>
                      <a:cubicBezTo>
                        <a:pt x="16114" y="22765"/>
                        <a:pt x="19448" y="21812"/>
                        <a:pt x="19638" y="18479"/>
                      </a:cubicBezTo>
                      <a:moveTo>
                        <a:pt x="8589" y="31528"/>
                      </a:moveTo>
                      <a:cubicBezTo>
                        <a:pt x="7446" y="29432"/>
                        <a:pt x="7160" y="27908"/>
                        <a:pt x="7637" y="26765"/>
                      </a:cubicBezTo>
                      <a:cubicBezTo>
                        <a:pt x="8018" y="25813"/>
                        <a:pt x="9065" y="25146"/>
                        <a:pt x="10208" y="24670"/>
                      </a:cubicBezTo>
                      <a:lnTo>
                        <a:pt x="10399" y="34576"/>
                      </a:lnTo>
                      <a:lnTo>
                        <a:pt x="8589" y="31528"/>
                      </a:lnTo>
                      <a:close/>
                      <a:moveTo>
                        <a:pt x="6303" y="26194"/>
                      </a:moveTo>
                      <a:cubicBezTo>
                        <a:pt x="5636" y="27718"/>
                        <a:pt x="6017" y="29718"/>
                        <a:pt x="7351" y="32290"/>
                      </a:cubicBezTo>
                      <a:lnTo>
                        <a:pt x="9827" y="36385"/>
                      </a:lnTo>
                      <a:lnTo>
                        <a:pt x="9827" y="45625"/>
                      </a:lnTo>
                      <a:cubicBezTo>
                        <a:pt x="2684" y="39148"/>
                        <a:pt x="-555" y="28480"/>
                        <a:pt x="2684" y="21146"/>
                      </a:cubicBezTo>
                      <a:lnTo>
                        <a:pt x="2684" y="21146"/>
                      </a:lnTo>
                      <a:cubicBezTo>
                        <a:pt x="4017" y="16764"/>
                        <a:pt x="8684" y="14478"/>
                        <a:pt x="12685" y="14478"/>
                      </a:cubicBezTo>
                      <a:cubicBezTo>
                        <a:pt x="15257" y="14478"/>
                        <a:pt x="18209" y="15431"/>
                        <a:pt x="18209" y="18288"/>
                      </a:cubicBezTo>
                      <a:cubicBezTo>
                        <a:pt x="18209" y="20479"/>
                        <a:pt x="16114" y="21241"/>
                        <a:pt x="12685" y="22289"/>
                      </a:cubicBezTo>
                      <a:cubicBezTo>
                        <a:pt x="10018" y="23051"/>
                        <a:pt x="7160" y="23908"/>
                        <a:pt x="6208" y="26194"/>
                      </a:cubicBezTo>
                      <a:moveTo>
                        <a:pt x="10589" y="79724"/>
                      </a:moveTo>
                      <a:cubicBezTo>
                        <a:pt x="7065" y="76867"/>
                        <a:pt x="6875" y="71914"/>
                        <a:pt x="6875" y="70866"/>
                      </a:cubicBezTo>
                      <a:cubicBezTo>
                        <a:pt x="6875" y="68104"/>
                        <a:pt x="9827" y="65913"/>
                        <a:pt x="12971" y="63722"/>
                      </a:cubicBezTo>
                      <a:cubicBezTo>
                        <a:pt x="16876" y="60865"/>
                        <a:pt x="21352" y="57626"/>
                        <a:pt x="21352" y="52197"/>
                      </a:cubicBezTo>
                      <a:lnTo>
                        <a:pt x="21352" y="43625"/>
                      </a:lnTo>
                      <a:cubicBezTo>
                        <a:pt x="25067" y="47054"/>
                        <a:pt x="27163" y="51149"/>
                        <a:pt x="27353" y="55340"/>
                      </a:cubicBezTo>
                      <a:cubicBezTo>
                        <a:pt x="27544" y="59055"/>
                        <a:pt x="26115" y="62675"/>
                        <a:pt x="23448" y="65342"/>
                      </a:cubicBezTo>
                      <a:cubicBezTo>
                        <a:pt x="21924" y="66866"/>
                        <a:pt x="20210" y="68008"/>
                        <a:pt x="18495" y="69056"/>
                      </a:cubicBezTo>
                      <a:cubicBezTo>
                        <a:pt x="14876" y="71438"/>
                        <a:pt x="11066" y="73914"/>
                        <a:pt x="10589" y="79724"/>
                      </a:cubicBezTo>
                      <a:moveTo>
                        <a:pt x="18495" y="70771"/>
                      </a:moveTo>
                      <a:lnTo>
                        <a:pt x="18114" y="87154"/>
                      </a:lnTo>
                      <a:cubicBezTo>
                        <a:pt x="17543" y="88773"/>
                        <a:pt x="16590" y="90297"/>
                        <a:pt x="15066" y="91535"/>
                      </a:cubicBezTo>
                      <a:cubicBezTo>
                        <a:pt x="14304" y="92012"/>
                        <a:pt x="13733" y="92488"/>
                        <a:pt x="13066" y="93059"/>
                      </a:cubicBezTo>
                      <a:lnTo>
                        <a:pt x="12685" y="76867"/>
                      </a:lnTo>
                      <a:cubicBezTo>
                        <a:pt x="13733" y="74104"/>
                        <a:pt x="15923" y="72485"/>
                        <a:pt x="18400" y="70866"/>
                      </a:cubicBezTo>
                      <a:moveTo>
                        <a:pt x="15638" y="124206"/>
                      </a:moveTo>
                      <a:lnTo>
                        <a:pt x="15257" y="125254"/>
                      </a:lnTo>
                      <a:lnTo>
                        <a:pt x="16304" y="125254"/>
                      </a:lnTo>
                      <a:cubicBezTo>
                        <a:pt x="16304" y="125254"/>
                        <a:pt x="16685" y="125254"/>
                        <a:pt x="16876" y="125254"/>
                      </a:cubicBezTo>
                      <a:cubicBezTo>
                        <a:pt x="16495" y="126111"/>
                        <a:pt x="16019" y="126587"/>
                        <a:pt x="15447" y="126587"/>
                      </a:cubicBezTo>
                      <a:cubicBezTo>
                        <a:pt x="14590" y="126587"/>
                        <a:pt x="13637" y="125254"/>
                        <a:pt x="13637" y="122873"/>
                      </a:cubicBezTo>
                      <a:lnTo>
                        <a:pt x="13637" y="120301"/>
                      </a:lnTo>
                      <a:lnTo>
                        <a:pt x="13256" y="105347"/>
                      </a:lnTo>
                      <a:cubicBezTo>
                        <a:pt x="13828" y="103251"/>
                        <a:pt x="14971" y="101822"/>
                        <a:pt x="17447" y="100584"/>
                      </a:cubicBezTo>
                      <a:cubicBezTo>
                        <a:pt x="17447" y="100584"/>
                        <a:pt x="17638" y="100489"/>
                        <a:pt x="17733" y="100394"/>
                      </a:cubicBezTo>
                      <a:lnTo>
                        <a:pt x="17352" y="118967"/>
                      </a:lnTo>
                      <a:cubicBezTo>
                        <a:pt x="16971" y="120777"/>
                        <a:pt x="16400" y="122492"/>
                        <a:pt x="15638" y="124301"/>
                      </a:cubicBezTo>
                      <a:moveTo>
                        <a:pt x="19543" y="113252"/>
                      </a:moveTo>
                      <a:cubicBezTo>
                        <a:pt x="21352" y="114872"/>
                        <a:pt x="21543" y="117348"/>
                        <a:pt x="20972" y="119253"/>
                      </a:cubicBezTo>
                      <a:cubicBezTo>
                        <a:pt x="20495" y="121158"/>
                        <a:pt x="19162" y="123063"/>
                        <a:pt x="17352" y="123635"/>
                      </a:cubicBezTo>
                      <a:cubicBezTo>
                        <a:pt x="18590" y="120396"/>
                        <a:pt x="19352" y="117348"/>
                        <a:pt x="19448" y="113252"/>
                      </a:cubicBezTo>
                      <a:moveTo>
                        <a:pt x="23258" y="88773"/>
                      </a:moveTo>
                      <a:cubicBezTo>
                        <a:pt x="22781" y="93059"/>
                        <a:pt x="20114" y="97346"/>
                        <a:pt x="16685" y="99251"/>
                      </a:cubicBezTo>
                      <a:cubicBezTo>
                        <a:pt x="11732" y="101727"/>
                        <a:pt x="11256" y="105061"/>
                        <a:pt x="11161" y="110585"/>
                      </a:cubicBezTo>
                      <a:cubicBezTo>
                        <a:pt x="9065" y="107823"/>
                        <a:pt x="8208" y="104966"/>
                        <a:pt x="8589" y="102203"/>
                      </a:cubicBezTo>
                      <a:cubicBezTo>
                        <a:pt x="9065" y="98679"/>
                        <a:pt x="11637" y="95345"/>
                        <a:pt x="15638" y="92869"/>
                      </a:cubicBezTo>
                      <a:lnTo>
                        <a:pt x="15638" y="92869"/>
                      </a:lnTo>
                      <a:cubicBezTo>
                        <a:pt x="19733" y="89535"/>
                        <a:pt x="20114" y="84963"/>
                        <a:pt x="20210" y="79534"/>
                      </a:cubicBezTo>
                      <a:cubicBezTo>
                        <a:pt x="23067" y="82772"/>
                        <a:pt x="23448" y="86297"/>
                        <a:pt x="23162" y="88678"/>
                      </a:cubicBezTo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" name="Google Shape;109;p42"/>
                <p:cNvSpPr/>
                <p:nvPr/>
              </p:nvSpPr>
              <p:spPr>
                <a:xfrm>
                  <a:off x="6675306" y="4002529"/>
                  <a:ext cx="8984" cy="5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9" h="2000" extrusionOk="0">
                      <a:moveTo>
                        <a:pt x="1714" y="1905"/>
                      </a:moveTo>
                      <a:cubicBezTo>
                        <a:pt x="3048" y="1333"/>
                        <a:pt x="3429" y="952"/>
                        <a:pt x="3429" y="571"/>
                      </a:cubicBezTo>
                      <a:cubicBezTo>
                        <a:pt x="3429" y="190"/>
                        <a:pt x="2476" y="0"/>
                        <a:pt x="1619" y="0"/>
                      </a:cubicBezTo>
                      <a:cubicBezTo>
                        <a:pt x="762" y="0"/>
                        <a:pt x="0" y="190"/>
                        <a:pt x="0" y="667"/>
                      </a:cubicBezTo>
                      <a:cubicBezTo>
                        <a:pt x="0" y="952"/>
                        <a:pt x="476" y="1429"/>
                        <a:pt x="1714" y="2000"/>
                      </a:cubicBezTo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" name="Google Shape;110;p42"/>
                <p:cNvSpPr/>
                <p:nvPr/>
              </p:nvSpPr>
              <p:spPr>
                <a:xfrm>
                  <a:off x="6767400" y="4264337"/>
                  <a:ext cx="29197" cy="294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44" h="11239" extrusionOk="0">
                      <a:moveTo>
                        <a:pt x="9620" y="9620"/>
                      </a:moveTo>
                      <a:cubicBezTo>
                        <a:pt x="8477" y="10763"/>
                        <a:pt x="7239" y="11239"/>
                        <a:pt x="5620" y="11239"/>
                      </a:cubicBezTo>
                      <a:cubicBezTo>
                        <a:pt x="4000" y="11239"/>
                        <a:pt x="2762" y="10668"/>
                        <a:pt x="1619" y="9620"/>
                      </a:cubicBezTo>
                      <a:cubicBezTo>
                        <a:pt x="571" y="8477"/>
                        <a:pt x="0" y="7239"/>
                        <a:pt x="0" y="5620"/>
                      </a:cubicBezTo>
                      <a:cubicBezTo>
                        <a:pt x="0" y="4000"/>
                        <a:pt x="571" y="2762"/>
                        <a:pt x="1619" y="1619"/>
                      </a:cubicBezTo>
                      <a:cubicBezTo>
                        <a:pt x="2667" y="571"/>
                        <a:pt x="4000" y="0"/>
                        <a:pt x="5524" y="0"/>
                      </a:cubicBezTo>
                      <a:cubicBezTo>
                        <a:pt x="7048" y="0"/>
                        <a:pt x="8382" y="571"/>
                        <a:pt x="9525" y="1619"/>
                      </a:cubicBezTo>
                      <a:cubicBezTo>
                        <a:pt x="10573" y="2762"/>
                        <a:pt x="11144" y="4000"/>
                        <a:pt x="11144" y="5620"/>
                      </a:cubicBezTo>
                      <a:cubicBezTo>
                        <a:pt x="11144" y="7239"/>
                        <a:pt x="10573" y="8477"/>
                        <a:pt x="9525" y="9620"/>
                      </a:cubicBezTo>
                      <a:moveTo>
                        <a:pt x="2191" y="2191"/>
                      </a:moveTo>
                      <a:cubicBezTo>
                        <a:pt x="1238" y="3143"/>
                        <a:pt x="762" y="4286"/>
                        <a:pt x="762" y="5620"/>
                      </a:cubicBezTo>
                      <a:cubicBezTo>
                        <a:pt x="762" y="6953"/>
                        <a:pt x="1238" y="8096"/>
                        <a:pt x="2191" y="9049"/>
                      </a:cubicBezTo>
                      <a:cubicBezTo>
                        <a:pt x="3143" y="10001"/>
                        <a:pt x="4286" y="10478"/>
                        <a:pt x="5620" y="10478"/>
                      </a:cubicBezTo>
                      <a:cubicBezTo>
                        <a:pt x="6953" y="10478"/>
                        <a:pt x="8096" y="10001"/>
                        <a:pt x="9049" y="9049"/>
                      </a:cubicBezTo>
                      <a:cubicBezTo>
                        <a:pt x="10001" y="8096"/>
                        <a:pt x="10477" y="6953"/>
                        <a:pt x="10477" y="5620"/>
                      </a:cubicBezTo>
                      <a:cubicBezTo>
                        <a:pt x="10477" y="4286"/>
                        <a:pt x="10001" y="3143"/>
                        <a:pt x="9049" y="2191"/>
                      </a:cubicBezTo>
                      <a:cubicBezTo>
                        <a:pt x="8096" y="1238"/>
                        <a:pt x="6953" y="762"/>
                        <a:pt x="5620" y="762"/>
                      </a:cubicBezTo>
                      <a:cubicBezTo>
                        <a:pt x="4286" y="762"/>
                        <a:pt x="3143" y="1238"/>
                        <a:pt x="2191" y="2191"/>
                      </a:cubicBezTo>
                      <a:moveTo>
                        <a:pt x="5524" y="2476"/>
                      </a:moveTo>
                      <a:cubicBezTo>
                        <a:pt x="6286" y="2476"/>
                        <a:pt x="6858" y="2476"/>
                        <a:pt x="7239" y="2667"/>
                      </a:cubicBezTo>
                      <a:cubicBezTo>
                        <a:pt x="7906" y="2953"/>
                        <a:pt x="8192" y="3429"/>
                        <a:pt x="8192" y="4191"/>
                      </a:cubicBezTo>
                      <a:cubicBezTo>
                        <a:pt x="8192" y="4763"/>
                        <a:pt x="8001" y="5143"/>
                        <a:pt x="7620" y="5429"/>
                      </a:cubicBezTo>
                      <a:cubicBezTo>
                        <a:pt x="7429" y="5525"/>
                        <a:pt x="7144" y="5620"/>
                        <a:pt x="6763" y="5715"/>
                      </a:cubicBezTo>
                      <a:cubicBezTo>
                        <a:pt x="7239" y="5715"/>
                        <a:pt x="7620" y="6001"/>
                        <a:pt x="7810" y="6287"/>
                      </a:cubicBezTo>
                      <a:cubicBezTo>
                        <a:pt x="8001" y="6667"/>
                        <a:pt x="8192" y="6953"/>
                        <a:pt x="8192" y="7239"/>
                      </a:cubicBezTo>
                      <a:lnTo>
                        <a:pt x="8192" y="7715"/>
                      </a:lnTo>
                      <a:cubicBezTo>
                        <a:pt x="8192" y="7715"/>
                        <a:pt x="8192" y="8001"/>
                        <a:pt x="8192" y="8192"/>
                      </a:cubicBezTo>
                      <a:cubicBezTo>
                        <a:pt x="8192" y="8382"/>
                        <a:pt x="8192" y="8477"/>
                        <a:pt x="8192" y="8477"/>
                      </a:cubicBezTo>
                      <a:lnTo>
                        <a:pt x="8192" y="8477"/>
                      </a:lnTo>
                      <a:cubicBezTo>
                        <a:pt x="8192" y="8477"/>
                        <a:pt x="7144" y="8477"/>
                        <a:pt x="7144" y="8477"/>
                      </a:cubicBezTo>
                      <a:cubicBezTo>
                        <a:pt x="7144" y="8477"/>
                        <a:pt x="7144" y="8477"/>
                        <a:pt x="7144" y="8477"/>
                      </a:cubicBezTo>
                      <a:cubicBezTo>
                        <a:pt x="7144" y="8477"/>
                        <a:pt x="7144" y="8477"/>
                        <a:pt x="7144" y="8477"/>
                      </a:cubicBezTo>
                      <a:lnTo>
                        <a:pt x="7144" y="8287"/>
                      </a:lnTo>
                      <a:cubicBezTo>
                        <a:pt x="7144" y="8287"/>
                        <a:pt x="7144" y="7810"/>
                        <a:pt x="7144" y="7810"/>
                      </a:cubicBezTo>
                      <a:cubicBezTo>
                        <a:pt x="7144" y="7144"/>
                        <a:pt x="6953" y="6667"/>
                        <a:pt x="6572" y="6382"/>
                      </a:cubicBezTo>
                      <a:cubicBezTo>
                        <a:pt x="6382" y="6287"/>
                        <a:pt x="5905" y="6191"/>
                        <a:pt x="5334" y="6191"/>
                      </a:cubicBezTo>
                      <a:lnTo>
                        <a:pt x="4477" y="6191"/>
                      </a:lnTo>
                      <a:lnTo>
                        <a:pt x="4477" y="8572"/>
                      </a:lnTo>
                      <a:lnTo>
                        <a:pt x="3429" y="8572"/>
                      </a:lnTo>
                      <a:lnTo>
                        <a:pt x="3429" y="2381"/>
                      </a:lnTo>
                      <a:lnTo>
                        <a:pt x="5620" y="2381"/>
                      </a:lnTo>
                      <a:close/>
                      <a:moveTo>
                        <a:pt x="6667" y="3429"/>
                      </a:moveTo>
                      <a:cubicBezTo>
                        <a:pt x="6667" y="3429"/>
                        <a:pt x="5905" y="3238"/>
                        <a:pt x="5334" y="3238"/>
                      </a:cubicBezTo>
                      <a:lnTo>
                        <a:pt x="4381" y="3238"/>
                      </a:lnTo>
                      <a:lnTo>
                        <a:pt x="4381" y="5429"/>
                      </a:lnTo>
                      <a:lnTo>
                        <a:pt x="5334" y="5429"/>
                      </a:lnTo>
                      <a:cubicBezTo>
                        <a:pt x="5334" y="5429"/>
                        <a:pt x="6096" y="5429"/>
                        <a:pt x="6382" y="5334"/>
                      </a:cubicBezTo>
                      <a:cubicBezTo>
                        <a:pt x="6858" y="5143"/>
                        <a:pt x="7048" y="4858"/>
                        <a:pt x="7048" y="4381"/>
                      </a:cubicBezTo>
                      <a:cubicBezTo>
                        <a:pt x="7048" y="3905"/>
                        <a:pt x="6953" y="3620"/>
                        <a:pt x="6667" y="34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" name="Google Shape;111;p42"/>
                <p:cNvSpPr/>
                <p:nvPr/>
              </p:nvSpPr>
              <p:spPr>
                <a:xfrm>
                  <a:off x="7787683" y="4144788"/>
                  <a:ext cx="74615" cy="771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79" h="29432" extrusionOk="0">
                      <a:moveTo>
                        <a:pt x="0" y="0"/>
                      </a:moveTo>
                      <a:lnTo>
                        <a:pt x="28480" y="0"/>
                      </a:lnTo>
                      <a:lnTo>
                        <a:pt x="28480" y="29432"/>
                      </a:lnTo>
                      <a:lnTo>
                        <a:pt x="0" y="29432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" name="Google Shape;112;p42"/>
                <p:cNvSpPr/>
                <p:nvPr/>
              </p:nvSpPr>
              <p:spPr>
                <a:xfrm>
                  <a:off x="6941857" y="4011262"/>
                  <a:ext cx="223601" cy="218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344" h="83438" extrusionOk="0">
                      <a:moveTo>
                        <a:pt x="83629" y="62294"/>
                      </a:moveTo>
                      <a:cubicBezTo>
                        <a:pt x="74486" y="76200"/>
                        <a:pt x="61150" y="83439"/>
                        <a:pt x="42672" y="83439"/>
                      </a:cubicBezTo>
                      <a:cubicBezTo>
                        <a:pt x="14002" y="83439"/>
                        <a:pt x="0" y="62865"/>
                        <a:pt x="0" y="41434"/>
                      </a:cubicBezTo>
                      <a:cubicBezTo>
                        <a:pt x="0" y="16192"/>
                        <a:pt x="17431" y="0"/>
                        <a:pt x="42482" y="0"/>
                      </a:cubicBezTo>
                      <a:cubicBezTo>
                        <a:pt x="51911" y="0"/>
                        <a:pt x="64103" y="2381"/>
                        <a:pt x="73533" y="11430"/>
                      </a:cubicBezTo>
                      <a:cubicBezTo>
                        <a:pt x="84868" y="22574"/>
                        <a:pt x="84963" y="35433"/>
                        <a:pt x="85344" y="47244"/>
                      </a:cubicBezTo>
                      <a:lnTo>
                        <a:pt x="31337" y="47244"/>
                      </a:lnTo>
                      <a:cubicBezTo>
                        <a:pt x="31528" y="50673"/>
                        <a:pt x="31623" y="54673"/>
                        <a:pt x="35052" y="58102"/>
                      </a:cubicBezTo>
                      <a:cubicBezTo>
                        <a:pt x="35814" y="58865"/>
                        <a:pt x="38671" y="61722"/>
                        <a:pt x="44291" y="61722"/>
                      </a:cubicBezTo>
                      <a:cubicBezTo>
                        <a:pt x="51340" y="61722"/>
                        <a:pt x="55150" y="58007"/>
                        <a:pt x="58293" y="51721"/>
                      </a:cubicBezTo>
                      <a:lnTo>
                        <a:pt x="83629" y="62294"/>
                      </a:lnTo>
                      <a:close/>
                      <a:moveTo>
                        <a:pt x="54007" y="30956"/>
                      </a:moveTo>
                      <a:cubicBezTo>
                        <a:pt x="53816" y="29813"/>
                        <a:pt x="53816" y="28575"/>
                        <a:pt x="53531" y="27337"/>
                      </a:cubicBezTo>
                      <a:cubicBezTo>
                        <a:pt x="52197" y="21812"/>
                        <a:pt x="47434" y="19431"/>
                        <a:pt x="43244" y="19431"/>
                      </a:cubicBezTo>
                      <a:cubicBezTo>
                        <a:pt x="34004" y="19431"/>
                        <a:pt x="32385" y="27527"/>
                        <a:pt x="31623" y="30861"/>
                      </a:cubicBezTo>
                      <a:lnTo>
                        <a:pt x="54007" y="308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" name="Google Shape;113;p42"/>
                <p:cNvSpPr/>
                <p:nvPr/>
              </p:nvSpPr>
              <p:spPr>
                <a:xfrm>
                  <a:off x="7187693" y="4014757"/>
                  <a:ext cx="357111" cy="207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302" h="79247" extrusionOk="0">
                      <a:moveTo>
                        <a:pt x="29337" y="12954"/>
                      </a:moveTo>
                      <a:cubicBezTo>
                        <a:pt x="31718" y="9049"/>
                        <a:pt x="36957" y="0"/>
                        <a:pt x="53816" y="0"/>
                      </a:cubicBezTo>
                      <a:cubicBezTo>
                        <a:pt x="56483" y="0"/>
                        <a:pt x="60865" y="286"/>
                        <a:pt x="65627" y="1810"/>
                      </a:cubicBezTo>
                      <a:cubicBezTo>
                        <a:pt x="75629" y="4953"/>
                        <a:pt x="78581" y="10477"/>
                        <a:pt x="80677" y="14478"/>
                      </a:cubicBezTo>
                      <a:cubicBezTo>
                        <a:pt x="82963" y="9430"/>
                        <a:pt x="89916" y="0"/>
                        <a:pt x="107537" y="0"/>
                      </a:cubicBezTo>
                      <a:cubicBezTo>
                        <a:pt x="115919" y="0"/>
                        <a:pt x="123920" y="2667"/>
                        <a:pt x="128968" y="7715"/>
                      </a:cubicBezTo>
                      <a:cubicBezTo>
                        <a:pt x="136017" y="14573"/>
                        <a:pt x="136112" y="22955"/>
                        <a:pt x="136303" y="30194"/>
                      </a:cubicBezTo>
                      <a:lnTo>
                        <a:pt x="136303" y="78962"/>
                      </a:lnTo>
                      <a:lnTo>
                        <a:pt x="105537" y="78962"/>
                      </a:lnTo>
                      <a:lnTo>
                        <a:pt x="105537" y="38576"/>
                      </a:lnTo>
                      <a:cubicBezTo>
                        <a:pt x="105537" y="33623"/>
                        <a:pt x="105346" y="25336"/>
                        <a:pt x="94774" y="25336"/>
                      </a:cubicBezTo>
                      <a:cubicBezTo>
                        <a:pt x="83629" y="25336"/>
                        <a:pt x="83439" y="34480"/>
                        <a:pt x="83439" y="37909"/>
                      </a:cubicBezTo>
                      <a:lnTo>
                        <a:pt x="83439" y="79248"/>
                      </a:lnTo>
                      <a:lnTo>
                        <a:pt x="52768" y="79248"/>
                      </a:lnTo>
                      <a:lnTo>
                        <a:pt x="52768" y="37529"/>
                      </a:lnTo>
                      <a:cubicBezTo>
                        <a:pt x="52768" y="36004"/>
                        <a:pt x="52578" y="34576"/>
                        <a:pt x="52292" y="33052"/>
                      </a:cubicBezTo>
                      <a:cubicBezTo>
                        <a:pt x="50959" y="27051"/>
                        <a:pt x="45720" y="25432"/>
                        <a:pt x="42005" y="25432"/>
                      </a:cubicBezTo>
                      <a:cubicBezTo>
                        <a:pt x="38862" y="25432"/>
                        <a:pt x="35719" y="26479"/>
                        <a:pt x="33623" y="28575"/>
                      </a:cubicBezTo>
                      <a:cubicBezTo>
                        <a:pt x="30766" y="31432"/>
                        <a:pt x="30766" y="34576"/>
                        <a:pt x="30671" y="37243"/>
                      </a:cubicBezTo>
                      <a:lnTo>
                        <a:pt x="30671" y="79248"/>
                      </a:lnTo>
                      <a:lnTo>
                        <a:pt x="0" y="79248"/>
                      </a:lnTo>
                      <a:lnTo>
                        <a:pt x="0" y="2000"/>
                      </a:lnTo>
                      <a:lnTo>
                        <a:pt x="29337" y="2000"/>
                      </a:lnTo>
                      <a:lnTo>
                        <a:pt x="29337" y="13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" name="Google Shape;114;p42"/>
                <p:cNvSpPr/>
                <p:nvPr/>
              </p:nvSpPr>
              <p:spPr>
                <a:xfrm>
                  <a:off x="7562063" y="4011262"/>
                  <a:ext cx="204384" cy="2181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09" h="83248" extrusionOk="0">
                      <a:moveTo>
                        <a:pt x="17145" y="52197"/>
                      </a:moveTo>
                      <a:cubicBezTo>
                        <a:pt x="20002" y="55054"/>
                        <a:pt x="22765" y="57531"/>
                        <a:pt x="28766" y="60103"/>
                      </a:cubicBezTo>
                      <a:cubicBezTo>
                        <a:pt x="34290" y="62294"/>
                        <a:pt x="38481" y="62675"/>
                        <a:pt x="40958" y="62675"/>
                      </a:cubicBezTo>
                      <a:cubicBezTo>
                        <a:pt x="44672" y="62675"/>
                        <a:pt x="49054" y="61341"/>
                        <a:pt x="49054" y="57912"/>
                      </a:cubicBezTo>
                      <a:cubicBezTo>
                        <a:pt x="49054" y="54007"/>
                        <a:pt x="44482" y="53340"/>
                        <a:pt x="41338" y="52864"/>
                      </a:cubicBezTo>
                      <a:cubicBezTo>
                        <a:pt x="38671" y="52388"/>
                        <a:pt x="32290" y="51340"/>
                        <a:pt x="25241" y="49244"/>
                      </a:cubicBezTo>
                      <a:cubicBezTo>
                        <a:pt x="18097" y="47149"/>
                        <a:pt x="3905" y="42958"/>
                        <a:pt x="3905" y="26575"/>
                      </a:cubicBezTo>
                      <a:cubicBezTo>
                        <a:pt x="3905" y="19717"/>
                        <a:pt x="7048" y="13430"/>
                        <a:pt x="11621" y="8953"/>
                      </a:cubicBezTo>
                      <a:cubicBezTo>
                        <a:pt x="20669" y="286"/>
                        <a:pt x="33814" y="0"/>
                        <a:pt x="38862" y="0"/>
                      </a:cubicBezTo>
                      <a:cubicBezTo>
                        <a:pt x="44672" y="0"/>
                        <a:pt x="50483" y="762"/>
                        <a:pt x="56293" y="2096"/>
                      </a:cubicBezTo>
                      <a:cubicBezTo>
                        <a:pt x="66866" y="4667"/>
                        <a:pt x="71342" y="7906"/>
                        <a:pt x="75724" y="11144"/>
                      </a:cubicBezTo>
                      <a:lnTo>
                        <a:pt x="59150" y="26194"/>
                      </a:lnTo>
                      <a:cubicBezTo>
                        <a:pt x="53912" y="22955"/>
                        <a:pt x="47530" y="18859"/>
                        <a:pt x="39338" y="18859"/>
                      </a:cubicBezTo>
                      <a:cubicBezTo>
                        <a:pt x="38100" y="18859"/>
                        <a:pt x="32766" y="18859"/>
                        <a:pt x="32766" y="22860"/>
                      </a:cubicBezTo>
                      <a:cubicBezTo>
                        <a:pt x="32766" y="25717"/>
                        <a:pt x="34862" y="26098"/>
                        <a:pt x="45148" y="28670"/>
                      </a:cubicBezTo>
                      <a:cubicBezTo>
                        <a:pt x="58864" y="31813"/>
                        <a:pt x="62198" y="32575"/>
                        <a:pt x="65913" y="34480"/>
                      </a:cubicBezTo>
                      <a:cubicBezTo>
                        <a:pt x="73628" y="38671"/>
                        <a:pt x="78010" y="45815"/>
                        <a:pt x="78010" y="54578"/>
                      </a:cubicBezTo>
                      <a:cubicBezTo>
                        <a:pt x="78010" y="69818"/>
                        <a:pt x="65342" y="83248"/>
                        <a:pt x="41338" y="83248"/>
                      </a:cubicBezTo>
                      <a:cubicBezTo>
                        <a:pt x="19241" y="83248"/>
                        <a:pt x="6572" y="73152"/>
                        <a:pt x="0" y="67723"/>
                      </a:cubicBezTo>
                      <a:lnTo>
                        <a:pt x="17145" y="52102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" name="Google Shape;115;p42"/>
                <p:cNvSpPr/>
                <p:nvPr/>
              </p:nvSpPr>
              <p:spPr>
                <a:xfrm>
                  <a:off x="7883024" y="4013759"/>
                  <a:ext cx="220355" cy="283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05" h="108394" extrusionOk="0">
                      <a:moveTo>
                        <a:pt x="28194" y="80391"/>
                      </a:moveTo>
                      <a:cubicBezTo>
                        <a:pt x="28194" y="83820"/>
                        <a:pt x="28384" y="90202"/>
                        <a:pt x="40291" y="90202"/>
                      </a:cubicBezTo>
                      <a:cubicBezTo>
                        <a:pt x="44482" y="90202"/>
                        <a:pt x="49244" y="89154"/>
                        <a:pt x="51816" y="86773"/>
                      </a:cubicBezTo>
                      <a:cubicBezTo>
                        <a:pt x="54769" y="83820"/>
                        <a:pt x="54769" y="80105"/>
                        <a:pt x="54769" y="74867"/>
                      </a:cubicBezTo>
                      <a:cubicBezTo>
                        <a:pt x="54769" y="72295"/>
                        <a:pt x="54769" y="69913"/>
                        <a:pt x="54959" y="67532"/>
                      </a:cubicBezTo>
                      <a:cubicBezTo>
                        <a:pt x="54388" y="68390"/>
                        <a:pt x="53721" y="69152"/>
                        <a:pt x="53150" y="69913"/>
                      </a:cubicBezTo>
                      <a:cubicBezTo>
                        <a:pt x="52388" y="70675"/>
                        <a:pt x="47815" y="75438"/>
                        <a:pt x="34766" y="75438"/>
                      </a:cubicBezTo>
                      <a:cubicBezTo>
                        <a:pt x="11335" y="75438"/>
                        <a:pt x="0" y="59341"/>
                        <a:pt x="0" y="38195"/>
                      </a:cubicBezTo>
                      <a:cubicBezTo>
                        <a:pt x="0" y="22574"/>
                        <a:pt x="6667" y="0"/>
                        <a:pt x="36385" y="0"/>
                      </a:cubicBezTo>
                      <a:cubicBezTo>
                        <a:pt x="43243" y="0"/>
                        <a:pt x="50292" y="1524"/>
                        <a:pt x="55054" y="6286"/>
                      </a:cubicBezTo>
                      <a:cubicBezTo>
                        <a:pt x="56102" y="7144"/>
                        <a:pt x="56959" y="8192"/>
                        <a:pt x="57721" y="9430"/>
                      </a:cubicBezTo>
                      <a:lnTo>
                        <a:pt x="57531" y="2096"/>
                      </a:lnTo>
                      <a:lnTo>
                        <a:pt x="84106" y="2096"/>
                      </a:lnTo>
                      <a:lnTo>
                        <a:pt x="84106" y="74867"/>
                      </a:lnTo>
                      <a:cubicBezTo>
                        <a:pt x="83820" y="83820"/>
                        <a:pt x="83248" y="96298"/>
                        <a:pt x="68294" y="103346"/>
                      </a:cubicBezTo>
                      <a:cubicBezTo>
                        <a:pt x="60674" y="106966"/>
                        <a:pt x="50101" y="108394"/>
                        <a:pt x="40100" y="108394"/>
                      </a:cubicBezTo>
                      <a:cubicBezTo>
                        <a:pt x="36767" y="108394"/>
                        <a:pt x="24003" y="108109"/>
                        <a:pt x="15812" y="105251"/>
                      </a:cubicBezTo>
                      <a:cubicBezTo>
                        <a:pt x="857" y="100012"/>
                        <a:pt x="571" y="88582"/>
                        <a:pt x="286" y="80391"/>
                      </a:cubicBezTo>
                      <a:lnTo>
                        <a:pt x="28194" y="80391"/>
                      </a:lnTo>
                      <a:close/>
                      <a:moveTo>
                        <a:pt x="29242" y="39052"/>
                      </a:moveTo>
                      <a:cubicBezTo>
                        <a:pt x="29242" y="50197"/>
                        <a:pt x="33147" y="55150"/>
                        <a:pt x="41338" y="55150"/>
                      </a:cubicBezTo>
                      <a:cubicBezTo>
                        <a:pt x="53721" y="55150"/>
                        <a:pt x="54007" y="43529"/>
                        <a:pt x="54007" y="37719"/>
                      </a:cubicBezTo>
                      <a:cubicBezTo>
                        <a:pt x="54007" y="33528"/>
                        <a:pt x="54007" y="21146"/>
                        <a:pt x="42100" y="21146"/>
                      </a:cubicBezTo>
                      <a:cubicBezTo>
                        <a:pt x="29242" y="21146"/>
                        <a:pt x="29242" y="36100"/>
                        <a:pt x="29242" y="39052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6" name="Google Shape;116;p42"/>
                <p:cNvSpPr/>
                <p:nvPr/>
              </p:nvSpPr>
              <p:spPr>
                <a:xfrm>
                  <a:off x="8128110" y="4011008"/>
                  <a:ext cx="236078" cy="218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06" h="83440" extrusionOk="0">
                      <a:moveTo>
                        <a:pt x="78010" y="11146"/>
                      </a:moveTo>
                      <a:cubicBezTo>
                        <a:pt x="85344" y="18194"/>
                        <a:pt x="90107" y="29815"/>
                        <a:pt x="90107" y="42007"/>
                      </a:cubicBezTo>
                      <a:cubicBezTo>
                        <a:pt x="90107" y="66296"/>
                        <a:pt x="73247" y="83441"/>
                        <a:pt x="44006" y="83441"/>
                      </a:cubicBezTo>
                      <a:cubicBezTo>
                        <a:pt x="12859" y="83441"/>
                        <a:pt x="0" y="63152"/>
                        <a:pt x="0" y="42483"/>
                      </a:cubicBezTo>
                      <a:cubicBezTo>
                        <a:pt x="0" y="17147"/>
                        <a:pt x="17145" y="-189"/>
                        <a:pt x="45625" y="2"/>
                      </a:cubicBezTo>
                      <a:cubicBezTo>
                        <a:pt x="61246" y="97"/>
                        <a:pt x="72009" y="5526"/>
                        <a:pt x="78010" y="11146"/>
                      </a:cubicBezTo>
                      <a:moveTo>
                        <a:pt x="30575" y="41531"/>
                      </a:moveTo>
                      <a:cubicBezTo>
                        <a:pt x="30575" y="48960"/>
                        <a:pt x="32385" y="62009"/>
                        <a:pt x="44863" y="62009"/>
                      </a:cubicBezTo>
                      <a:cubicBezTo>
                        <a:pt x="55626" y="62009"/>
                        <a:pt x="59055" y="52865"/>
                        <a:pt x="59055" y="41245"/>
                      </a:cubicBezTo>
                      <a:cubicBezTo>
                        <a:pt x="59055" y="36578"/>
                        <a:pt x="58769" y="21147"/>
                        <a:pt x="44767" y="21528"/>
                      </a:cubicBezTo>
                      <a:cubicBezTo>
                        <a:pt x="33147" y="21814"/>
                        <a:pt x="30575" y="32863"/>
                        <a:pt x="30575" y="41531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7" name="Google Shape;117;p42"/>
                <p:cNvSpPr/>
                <p:nvPr/>
              </p:nvSpPr>
              <p:spPr>
                <a:xfrm>
                  <a:off x="8363714" y="4019500"/>
                  <a:ext cx="220355" cy="2023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05" h="77247" extrusionOk="0">
                      <a:moveTo>
                        <a:pt x="0" y="0"/>
                      </a:moveTo>
                      <a:lnTo>
                        <a:pt x="32480" y="0"/>
                      </a:lnTo>
                      <a:lnTo>
                        <a:pt x="38576" y="28670"/>
                      </a:lnTo>
                      <a:cubicBezTo>
                        <a:pt x="40196" y="37814"/>
                        <a:pt x="40481" y="40195"/>
                        <a:pt x="41910" y="51816"/>
                      </a:cubicBezTo>
                      <a:cubicBezTo>
                        <a:pt x="43053" y="41338"/>
                        <a:pt x="43529" y="38576"/>
                        <a:pt x="45625" y="27337"/>
                      </a:cubicBezTo>
                      <a:lnTo>
                        <a:pt x="51911" y="0"/>
                      </a:lnTo>
                      <a:lnTo>
                        <a:pt x="84106" y="0"/>
                      </a:lnTo>
                      <a:lnTo>
                        <a:pt x="58293" y="77248"/>
                      </a:lnTo>
                      <a:lnTo>
                        <a:pt x="25813" y="772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8" name="Google Shape;118;p42"/>
              <p:cNvGrpSpPr/>
              <p:nvPr/>
            </p:nvGrpSpPr>
            <p:grpSpPr>
              <a:xfrm>
                <a:off x="641431" y="6492777"/>
                <a:ext cx="591593" cy="138515"/>
                <a:chOff x="5586412" y="3309937"/>
                <a:chExt cx="1019460" cy="238695"/>
              </a:xfrm>
            </p:grpSpPr>
            <p:sp>
              <p:nvSpPr>
                <p:cNvPr id="119" name="Google Shape;119;p42"/>
                <p:cNvSpPr/>
                <p:nvPr/>
              </p:nvSpPr>
              <p:spPr>
                <a:xfrm>
                  <a:off x="5586412" y="3309937"/>
                  <a:ext cx="183546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546" h="236791" extrusionOk="0">
                      <a:moveTo>
                        <a:pt x="70580" y="198501"/>
                      </a:moveTo>
                      <a:cubicBezTo>
                        <a:pt x="56579" y="198501"/>
                        <a:pt x="46673" y="193929"/>
                        <a:pt x="46673" y="191167"/>
                      </a:cubicBezTo>
                      <a:cubicBezTo>
                        <a:pt x="46673" y="190500"/>
                        <a:pt x="46958" y="189833"/>
                        <a:pt x="47149" y="189071"/>
                      </a:cubicBezTo>
                      <a:lnTo>
                        <a:pt x="52292" y="172974"/>
                      </a:lnTo>
                      <a:cubicBezTo>
                        <a:pt x="52578" y="172022"/>
                        <a:pt x="53721" y="170688"/>
                        <a:pt x="54769" y="170688"/>
                      </a:cubicBezTo>
                      <a:cubicBezTo>
                        <a:pt x="56769" y="170688"/>
                        <a:pt x="63151" y="174403"/>
                        <a:pt x="71723" y="174403"/>
                      </a:cubicBezTo>
                      <a:cubicBezTo>
                        <a:pt x="102680" y="174403"/>
                        <a:pt x="110585" y="143066"/>
                        <a:pt x="112776" y="135255"/>
                      </a:cubicBezTo>
                      <a:lnTo>
                        <a:pt x="112300" y="134779"/>
                      </a:lnTo>
                      <a:cubicBezTo>
                        <a:pt x="108585" y="139160"/>
                        <a:pt x="100965" y="148400"/>
                        <a:pt x="83249" y="148400"/>
                      </a:cubicBezTo>
                      <a:cubicBezTo>
                        <a:pt x="60389" y="148400"/>
                        <a:pt x="38481" y="132969"/>
                        <a:pt x="38481" y="94488"/>
                      </a:cubicBezTo>
                      <a:cubicBezTo>
                        <a:pt x="38481" y="58769"/>
                        <a:pt x="59150" y="36862"/>
                        <a:pt x="91440" y="36862"/>
                      </a:cubicBezTo>
                      <a:cubicBezTo>
                        <a:pt x="121920" y="36862"/>
                        <a:pt x="144113" y="56198"/>
                        <a:pt x="144113" y="104394"/>
                      </a:cubicBezTo>
                      <a:cubicBezTo>
                        <a:pt x="144113" y="167545"/>
                        <a:pt x="112395" y="198596"/>
                        <a:pt x="70580" y="198596"/>
                      </a:cubicBezTo>
                      <a:moveTo>
                        <a:pt x="159830" y="0"/>
                      </a:moveTo>
                      <a:lnTo>
                        <a:pt x="23717" y="0"/>
                      </a:lnTo>
                      <a:cubicBezTo>
                        <a:pt x="10573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717" y="236792"/>
                      </a:cubicBezTo>
                      <a:lnTo>
                        <a:pt x="159925" y="236792"/>
                      </a:lnTo>
                      <a:cubicBezTo>
                        <a:pt x="172974" y="236792"/>
                        <a:pt x="183547" y="226505"/>
                        <a:pt x="183547" y="213836"/>
                      </a:cubicBezTo>
                      <a:lnTo>
                        <a:pt x="183547" y="22955"/>
                      </a:lnTo>
                      <a:cubicBezTo>
                        <a:pt x="183547" y="10287"/>
                        <a:pt x="172974" y="0"/>
                        <a:pt x="159925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" name="Google Shape;120;p42"/>
                <p:cNvSpPr/>
                <p:nvPr/>
              </p:nvSpPr>
              <p:spPr>
                <a:xfrm>
                  <a:off x="5654515" y="3371563"/>
                  <a:ext cx="44005" cy="62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05" h="62483" extrusionOk="0">
                      <a:moveTo>
                        <a:pt x="22384" y="0"/>
                      </a:moveTo>
                      <a:cubicBezTo>
                        <a:pt x="8573" y="0"/>
                        <a:pt x="0" y="11049"/>
                        <a:pt x="0" y="31623"/>
                      </a:cubicBezTo>
                      <a:cubicBezTo>
                        <a:pt x="0" y="52197"/>
                        <a:pt x="7906" y="62484"/>
                        <a:pt x="21907" y="62484"/>
                      </a:cubicBezTo>
                      <a:cubicBezTo>
                        <a:pt x="35909" y="62484"/>
                        <a:pt x="44006" y="52769"/>
                        <a:pt x="44006" y="31623"/>
                      </a:cubicBezTo>
                      <a:cubicBezTo>
                        <a:pt x="44006" y="10478"/>
                        <a:pt x="36862" y="0"/>
                        <a:pt x="22384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" name="Google Shape;121;p42"/>
                <p:cNvSpPr/>
                <p:nvPr/>
              </p:nvSpPr>
              <p:spPr>
                <a:xfrm>
                  <a:off x="5795866" y="3309937"/>
                  <a:ext cx="183451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451" h="236791" extrusionOk="0">
                      <a:moveTo>
                        <a:pt x="137065" y="191357"/>
                      </a:moveTo>
                      <a:cubicBezTo>
                        <a:pt x="137065" y="193929"/>
                        <a:pt x="136589" y="194596"/>
                        <a:pt x="133731" y="194596"/>
                      </a:cubicBezTo>
                      <a:lnTo>
                        <a:pt x="60960" y="194596"/>
                      </a:lnTo>
                      <a:cubicBezTo>
                        <a:pt x="58103" y="194596"/>
                        <a:pt x="57626" y="193929"/>
                        <a:pt x="57626" y="191357"/>
                      </a:cubicBezTo>
                      <a:lnTo>
                        <a:pt x="57626" y="176403"/>
                      </a:lnTo>
                      <a:cubicBezTo>
                        <a:pt x="57626" y="173831"/>
                        <a:pt x="58103" y="173165"/>
                        <a:pt x="60960" y="173165"/>
                      </a:cubicBezTo>
                      <a:lnTo>
                        <a:pt x="84868" y="173165"/>
                      </a:lnTo>
                      <a:lnTo>
                        <a:pt x="84868" y="75438"/>
                      </a:lnTo>
                      <a:lnTo>
                        <a:pt x="59722" y="90678"/>
                      </a:lnTo>
                      <a:cubicBezTo>
                        <a:pt x="58579" y="91345"/>
                        <a:pt x="57626" y="92012"/>
                        <a:pt x="56388" y="92012"/>
                      </a:cubicBezTo>
                      <a:cubicBezTo>
                        <a:pt x="54959" y="92012"/>
                        <a:pt x="54007" y="90678"/>
                        <a:pt x="53054" y="89059"/>
                      </a:cubicBezTo>
                      <a:lnTo>
                        <a:pt x="46863" y="78677"/>
                      </a:lnTo>
                      <a:cubicBezTo>
                        <a:pt x="46196" y="77724"/>
                        <a:pt x="45910" y="76867"/>
                        <a:pt x="45910" y="75724"/>
                      </a:cubicBezTo>
                      <a:cubicBezTo>
                        <a:pt x="45910" y="74295"/>
                        <a:pt x="47054" y="73152"/>
                        <a:pt x="48768" y="72009"/>
                      </a:cubicBezTo>
                      <a:lnTo>
                        <a:pt x="93536" y="40672"/>
                      </a:lnTo>
                      <a:lnTo>
                        <a:pt x="110109" y="40672"/>
                      </a:lnTo>
                      <a:cubicBezTo>
                        <a:pt x="114395" y="40672"/>
                        <a:pt x="114871" y="41624"/>
                        <a:pt x="114871" y="45244"/>
                      </a:cubicBezTo>
                      <a:lnTo>
                        <a:pt x="114871" y="173165"/>
                      </a:lnTo>
                      <a:lnTo>
                        <a:pt x="133636" y="173165"/>
                      </a:lnTo>
                      <a:cubicBezTo>
                        <a:pt x="136493" y="173165"/>
                        <a:pt x="136969" y="173831"/>
                        <a:pt x="136969" y="176403"/>
                      </a:cubicBezTo>
                      <a:lnTo>
                        <a:pt x="136969" y="191357"/>
                      </a:lnTo>
                      <a:close/>
                      <a:moveTo>
                        <a:pt x="159830" y="0"/>
                      </a:moveTo>
                      <a:lnTo>
                        <a:pt x="23622" y="0"/>
                      </a:lnTo>
                      <a:cubicBezTo>
                        <a:pt x="10573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622" y="236792"/>
                      </a:cubicBezTo>
                      <a:lnTo>
                        <a:pt x="159830" y="236792"/>
                      </a:lnTo>
                      <a:cubicBezTo>
                        <a:pt x="172879" y="236792"/>
                        <a:pt x="183452" y="226505"/>
                        <a:pt x="183452" y="213836"/>
                      </a:cubicBezTo>
                      <a:lnTo>
                        <a:pt x="183452" y="22955"/>
                      </a:lnTo>
                      <a:cubicBezTo>
                        <a:pt x="183452" y="10287"/>
                        <a:pt x="172879" y="0"/>
                        <a:pt x="159830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" name="Google Shape;122;p42"/>
                <p:cNvSpPr/>
                <p:nvPr/>
              </p:nvSpPr>
              <p:spPr>
                <a:xfrm>
                  <a:off x="5654515" y="3371563"/>
                  <a:ext cx="44005" cy="62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05" h="62483" extrusionOk="0">
                      <a:moveTo>
                        <a:pt x="21907" y="62484"/>
                      </a:moveTo>
                      <a:cubicBezTo>
                        <a:pt x="7906" y="62484"/>
                        <a:pt x="0" y="52102"/>
                        <a:pt x="0" y="31623"/>
                      </a:cubicBezTo>
                      <a:cubicBezTo>
                        <a:pt x="0" y="11144"/>
                        <a:pt x="8573" y="0"/>
                        <a:pt x="22384" y="0"/>
                      </a:cubicBezTo>
                      <a:cubicBezTo>
                        <a:pt x="36957" y="0"/>
                        <a:pt x="44006" y="11335"/>
                        <a:pt x="44006" y="31623"/>
                      </a:cubicBezTo>
                      <a:cubicBezTo>
                        <a:pt x="44006" y="51911"/>
                        <a:pt x="35433" y="62484"/>
                        <a:pt x="21907" y="6248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" name="Google Shape;123;p42"/>
                <p:cNvSpPr/>
                <p:nvPr/>
              </p:nvSpPr>
              <p:spPr>
                <a:xfrm>
                  <a:off x="6005035" y="3309937"/>
                  <a:ext cx="183546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546" h="236791" extrusionOk="0">
                      <a:moveTo>
                        <a:pt x="137065" y="191357"/>
                      </a:moveTo>
                      <a:cubicBezTo>
                        <a:pt x="137065" y="193929"/>
                        <a:pt x="136589" y="194596"/>
                        <a:pt x="133731" y="194596"/>
                      </a:cubicBezTo>
                      <a:lnTo>
                        <a:pt x="60960" y="194596"/>
                      </a:lnTo>
                      <a:cubicBezTo>
                        <a:pt x="58102" y="194596"/>
                        <a:pt x="57626" y="193929"/>
                        <a:pt x="57626" y="191357"/>
                      </a:cubicBezTo>
                      <a:lnTo>
                        <a:pt x="57626" y="176403"/>
                      </a:lnTo>
                      <a:cubicBezTo>
                        <a:pt x="57626" y="173831"/>
                        <a:pt x="58102" y="173165"/>
                        <a:pt x="60960" y="173165"/>
                      </a:cubicBezTo>
                      <a:lnTo>
                        <a:pt x="84868" y="173165"/>
                      </a:lnTo>
                      <a:lnTo>
                        <a:pt x="84868" y="75438"/>
                      </a:lnTo>
                      <a:lnTo>
                        <a:pt x="59722" y="90678"/>
                      </a:lnTo>
                      <a:cubicBezTo>
                        <a:pt x="58579" y="91345"/>
                        <a:pt x="57626" y="92012"/>
                        <a:pt x="56388" y="92012"/>
                      </a:cubicBezTo>
                      <a:cubicBezTo>
                        <a:pt x="54959" y="92012"/>
                        <a:pt x="54007" y="90678"/>
                        <a:pt x="53054" y="89059"/>
                      </a:cubicBezTo>
                      <a:lnTo>
                        <a:pt x="46863" y="78677"/>
                      </a:lnTo>
                      <a:cubicBezTo>
                        <a:pt x="46196" y="77724"/>
                        <a:pt x="45910" y="76867"/>
                        <a:pt x="45910" y="75724"/>
                      </a:cubicBezTo>
                      <a:cubicBezTo>
                        <a:pt x="45910" y="74295"/>
                        <a:pt x="47053" y="73152"/>
                        <a:pt x="48768" y="72009"/>
                      </a:cubicBezTo>
                      <a:lnTo>
                        <a:pt x="93536" y="40672"/>
                      </a:lnTo>
                      <a:lnTo>
                        <a:pt x="110109" y="40672"/>
                      </a:lnTo>
                      <a:cubicBezTo>
                        <a:pt x="114395" y="40672"/>
                        <a:pt x="114871" y="41624"/>
                        <a:pt x="114871" y="45244"/>
                      </a:cubicBezTo>
                      <a:lnTo>
                        <a:pt x="114871" y="173165"/>
                      </a:lnTo>
                      <a:lnTo>
                        <a:pt x="133636" y="173165"/>
                      </a:lnTo>
                      <a:cubicBezTo>
                        <a:pt x="136493" y="173165"/>
                        <a:pt x="136970" y="173831"/>
                        <a:pt x="136970" y="176403"/>
                      </a:cubicBezTo>
                      <a:lnTo>
                        <a:pt x="136970" y="191357"/>
                      </a:lnTo>
                      <a:close/>
                      <a:moveTo>
                        <a:pt x="159925" y="0"/>
                      </a:moveTo>
                      <a:lnTo>
                        <a:pt x="23717" y="0"/>
                      </a:lnTo>
                      <a:cubicBezTo>
                        <a:pt x="10668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717" y="236792"/>
                      </a:cubicBezTo>
                      <a:lnTo>
                        <a:pt x="159925" y="236792"/>
                      </a:lnTo>
                      <a:cubicBezTo>
                        <a:pt x="172974" y="236792"/>
                        <a:pt x="183547" y="226505"/>
                        <a:pt x="183547" y="213836"/>
                      </a:cubicBezTo>
                      <a:lnTo>
                        <a:pt x="183547" y="22955"/>
                      </a:lnTo>
                      <a:cubicBezTo>
                        <a:pt x="183547" y="10287"/>
                        <a:pt x="172974" y="0"/>
                        <a:pt x="159925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" name="Google Shape;124;p42"/>
                <p:cNvSpPr/>
                <p:nvPr/>
              </p:nvSpPr>
              <p:spPr>
                <a:xfrm>
                  <a:off x="6215443" y="3450716"/>
                  <a:ext cx="56292" cy="567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92" h="56769" extrusionOk="0">
                      <a:moveTo>
                        <a:pt x="27813" y="0"/>
                      </a:moveTo>
                      <a:cubicBezTo>
                        <a:pt x="43434" y="0"/>
                        <a:pt x="56293" y="12573"/>
                        <a:pt x="56293" y="28099"/>
                      </a:cubicBezTo>
                      <a:cubicBezTo>
                        <a:pt x="56293" y="43625"/>
                        <a:pt x="43529" y="56769"/>
                        <a:pt x="28099" y="56769"/>
                      </a:cubicBezTo>
                      <a:cubicBezTo>
                        <a:pt x="12668" y="56769"/>
                        <a:pt x="0" y="43815"/>
                        <a:pt x="0" y="28099"/>
                      </a:cubicBezTo>
                      <a:cubicBezTo>
                        <a:pt x="0" y="12383"/>
                        <a:pt x="12478" y="0"/>
                        <a:pt x="27813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" name="Google Shape;125;p42"/>
                <p:cNvSpPr/>
                <p:nvPr/>
              </p:nvSpPr>
              <p:spPr>
                <a:xfrm>
                  <a:off x="6294309" y="3382231"/>
                  <a:ext cx="102393" cy="166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393" h="166401" extrusionOk="0">
                      <a:moveTo>
                        <a:pt x="42481" y="15716"/>
                      </a:moveTo>
                      <a:cubicBezTo>
                        <a:pt x="28765" y="15716"/>
                        <a:pt x="21717" y="23432"/>
                        <a:pt x="21717" y="39910"/>
                      </a:cubicBezTo>
                      <a:cubicBezTo>
                        <a:pt x="21717" y="55245"/>
                        <a:pt x="28956" y="63151"/>
                        <a:pt x="42958" y="63151"/>
                      </a:cubicBezTo>
                      <a:cubicBezTo>
                        <a:pt x="56960" y="63151"/>
                        <a:pt x="62865" y="55245"/>
                        <a:pt x="62865" y="39148"/>
                      </a:cubicBezTo>
                      <a:cubicBezTo>
                        <a:pt x="62865" y="23051"/>
                        <a:pt x="57150" y="15621"/>
                        <a:pt x="42577" y="15621"/>
                      </a:cubicBezTo>
                      <a:moveTo>
                        <a:pt x="91821" y="1238"/>
                      </a:moveTo>
                      <a:lnTo>
                        <a:pt x="102394" y="12764"/>
                      </a:lnTo>
                      <a:cubicBezTo>
                        <a:pt x="95536" y="18002"/>
                        <a:pt x="90488" y="20002"/>
                        <a:pt x="83820" y="20002"/>
                      </a:cubicBezTo>
                      <a:cubicBezTo>
                        <a:pt x="80105" y="20002"/>
                        <a:pt x="79153" y="19812"/>
                        <a:pt x="76295" y="18574"/>
                      </a:cubicBezTo>
                      <a:cubicBezTo>
                        <a:pt x="80677" y="24575"/>
                        <a:pt x="82963" y="31242"/>
                        <a:pt x="82963" y="38957"/>
                      </a:cubicBezTo>
                      <a:cubicBezTo>
                        <a:pt x="82963" y="50006"/>
                        <a:pt x="78105" y="62008"/>
                        <a:pt x="71056" y="68485"/>
                      </a:cubicBezTo>
                      <a:cubicBezTo>
                        <a:pt x="65532" y="73724"/>
                        <a:pt x="56483" y="77152"/>
                        <a:pt x="48482" y="77152"/>
                      </a:cubicBezTo>
                      <a:lnTo>
                        <a:pt x="46101" y="77152"/>
                      </a:lnTo>
                      <a:lnTo>
                        <a:pt x="43625" y="78105"/>
                      </a:lnTo>
                      <a:cubicBezTo>
                        <a:pt x="31718" y="82868"/>
                        <a:pt x="26194" y="86963"/>
                        <a:pt x="26194" y="91059"/>
                      </a:cubicBezTo>
                      <a:cubicBezTo>
                        <a:pt x="26194" y="94679"/>
                        <a:pt x="29527" y="96774"/>
                        <a:pt x="35052" y="96774"/>
                      </a:cubicBezTo>
                      <a:lnTo>
                        <a:pt x="52769" y="96774"/>
                      </a:lnTo>
                      <a:cubicBezTo>
                        <a:pt x="65627" y="96774"/>
                        <a:pt x="72676" y="98489"/>
                        <a:pt x="79248" y="103537"/>
                      </a:cubicBezTo>
                      <a:cubicBezTo>
                        <a:pt x="87821" y="110014"/>
                        <a:pt x="91440" y="118396"/>
                        <a:pt x="91440" y="128683"/>
                      </a:cubicBezTo>
                      <a:cubicBezTo>
                        <a:pt x="91440" y="143542"/>
                        <a:pt x="85249" y="155067"/>
                        <a:pt x="74676" y="160592"/>
                      </a:cubicBezTo>
                      <a:cubicBezTo>
                        <a:pt x="66961" y="164687"/>
                        <a:pt x="58769" y="166402"/>
                        <a:pt x="47720" y="166402"/>
                      </a:cubicBezTo>
                      <a:cubicBezTo>
                        <a:pt x="27146" y="166402"/>
                        <a:pt x="14573" y="161830"/>
                        <a:pt x="7525" y="154686"/>
                      </a:cubicBezTo>
                      <a:cubicBezTo>
                        <a:pt x="2477" y="149447"/>
                        <a:pt x="0" y="143161"/>
                        <a:pt x="0" y="136017"/>
                      </a:cubicBezTo>
                      <a:cubicBezTo>
                        <a:pt x="0" y="131731"/>
                        <a:pt x="667" y="128111"/>
                        <a:pt x="2191" y="123349"/>
                      </a:cubicBezTo>
                      <a:lnTo>
                        <a:pt x="20288" y="121634"/>
                      </a:lnTo>
                      <a:lnTo>
                        <a:pt x="19431" y="123539"/>
                      </a:lnTo>
                      <a:cubicBezTo>
                        <a:pt x="18098" y="126206"/>
                        <a:pt x="17240" y="129730"/>
                        <a:pt x="17240" y="132398"/>
                      </a:cubicBezTo>
                      <a:cubicBezTo>
                        <a:pt x="17240" y="138684"/>
                        <a:pt x="19717" y="143637"/>
                        <a:pt x="23622" y="146304"/>
                      </a:cubicBezTo>
                      <a:cubicBezTo>
                        <a:pt x="28956" y="149638"/>
                        <a:pt x="37052" y="151829"/>
                        <a:pt x="45910" y="151829"/>
                      </a:cubicBezTo>
                      <a:cubicBezTo>
                        <a:pt x="58293" y="151829"/>
                        <a:pt x="65627" y="148971"/>
                        <a:pt x="69533" y="142685"/>
                      </a:cubicBezTo>
                      <a:cubicBezTo>
                        <a:pt x="71723" y="139541"/>
                        <a:pt x="72581" y="136017"/>
                        <a:pt x="72581" y="130969"/>
                      </a:cubicBezTo>
                      <a:cubicBezTo>
                        <a:pt x="72581" y="124492"/>
                        <a:pt x="70580" y="119443"/>
                        <a:pt x="66580" y="116586"/>
                      </a:cubicBezTo>
                      <a:cubicBezTo>
                        <a:pt x="62389" y="113443"/>
                        <a:pt x="55721" y="112014"/>
                        <a:pt x="44958" y="112014"/>
                      </a:cubicBezTo>
                      <a:cubicBezTo>
                        <a:pt x="40577" y="112014"/>
                        <a:pt x="31433" y="112490"/>
                        <a:pt x="27908" y="112490"/>
                      </a:cubicBezTo>
                      <a:cubicBezTo>
                        <a:pt x="14859" y="112490"/>
                        <a:pt x="7144" y="106013"/>
                        <a:pt x="7144" y="95250"/>
                      </a:cubicBezTo>
                      <a:cubicBezTo>
                        <a:pt x="7144" y="85630"/>
                        <a:pt x="12192" y="80105"/>
                        <a:pt x="25717" y="75343"/>
                      </a:cubicBezTo>
                      <a:lnTo>
                        <a:pt x="27051" y="74867"/>
                      </a:lnTo>
                      <a:cubicBezTo>
                        <a:pt x="12287" y="69818"/>
                        <a:pt x="2286" y="56197"/>
                        <a:pt x="2286" y="40291"/>
                      </a:cubicBezTo>
                      <a:cubicBezTo>
                        <a:pt x="2286" y="16288"/>
                        <a:pt x="18860" y="0"/>
                        <a:pt x="42958" y="0"/>
                      </a:cubicBezTo>
                      <a:cubicBezTo>
                        <a:pt x="48482" y="0"/>
                        <a:pt x="54483" y="952"/>
                        <a:pt x="58865" y="2667"/>
                      </a:cubicBezTo>
                      <a:lnTo>
                        <a:pt x="66389" y="5334"/>
                      </a:lnTo>
                      <a:cubicBezTo>
                        <a:pt x="69056" y="6286"/>
                        <a:pt x="72581" y="6763"/>
                        <a:pt x="76581" y="6763"/>
                      </a:cubicBezTo>
                      <a:cubicBezTo>
                        <a:pt x="82296" y="6763"/>
                        <a:pt x="86487" y="5334"/>
                        <a:pt x="91821" y="152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" name="Google Shape;126;p42"/>
                <p:cNvSpPr/>
                <p:nvPr/>
              </p:nvSpPr>
              <p:spPr>
                <a:xfrm>
                  <a:off x="6404704" y="3381755"/>
                  <a:ext cx="94678" cy="1262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678" h="126206" extrusionOk="0">
                      <a:moveTo>
                        <a:pt x="46672" y="15430"/>
                      </a:moveTo>
                      <a:cubicBezTo>
                        <a:pt x="36957" y="15430"/>
                        <a:pt x="28099" y="20669"/>
                        <a:pt x="24098" y="28385"/>
                      </a:cubicBezTo>
                      <a:cubicBezTo>
                        <a:pt x="20574" y="35814"/>
                        <a:pt x="18764" y="45434"/>
                        <a:pt x="18764" y="59531"/>
                      </a:cubicBezTo>
                      <a:cubicBezTo>
                        <a:pt x="18764" y="76295"/>
                        <a:pt x="21431" y="91154"/>
                        <a:pt x="25622" y="98584"/>
                      </a:cubicBezTo>
                      <a:cubicBezTo>
                        <a:pt x="29623" y="105823"/>
                        <a:pt x="38481" y="110585"/>
                        <a:pt x="47911" y="110585"/>
                      </a:cubicBezTo>
                      <a:cubicBezTo>
                        <a:pt x="59436" y="110585"/>
                        <a:pt x="68008" y="104108"/>
                        <a:pt x="71723" y="92583"/>
                      </a:cubicBezTo>
                      <a:cubicBezTo>
                        <a:pt x="74200" y="85153"/>
                        <a:pt x="75057" y="78391"/>
                        <a:pt x="75057" y="66675"/>
                      </a:cubicBezTo>
                      <a:cubicBezTo>
                        <a:pt x="75057" y="49911"/>
                        <a:pt x="73533" y="38576"/>
                        <a:pt x="70009" y="30671"/>
                      </a:cubicBezTo>
                      <a:cubicBezTo>
                        <a:pt x="65341" y="20098"/>
                        <a:pt x="55626" y="15335"/>
                        <a:pt x="46577" y="15335"/>
                      </a:cubicBezTo>
                      <a:moveTo>
                        <a:pt x="46768" y="0"/>
                      </a:moveTo>
                      <a:cubicBezTo>
                        <a:pt x="65056" y="0"/>
                        <a:pt x="77057" y="9144"/>
                        <a:pt x="84487" y="20860"/>
                      </a:cubicBezTo>
                      <a:cubicBezTo>
                        <a:pt x="91345" y="31623"/>
                        <a:pt x="94678" y="45815"/>
                        <a:pt x="94678" y="65246"/>
                      </a:cubicBezTo>
                      <a:cubicBezTo>
                        <a:pt x="94678" y="88487"/>
                        <a:pt x="89630" y="103156"/>
                        <a:pt x="77438" y="114681"/>
                      </a:cubicBezTo>
                      <a:cubicBezTo>
                        <a:pt x="68866" y="122873"/>
                        <a:pt x="59817" y="126206"/>
                        <a:pt x="47434" y="126206"/>
                      </a:cubicBezTo>
                      <a:cubicBezTo>
                        <a:pt x="18097" y="126206"/>
                        <a:pt x="0" y="102013"/>
                        <a:pt x="0" y="62675"/>
                      </a:cubicBezTo>
                      <a:cubicBezTo>
                        <a:pt x="0" y="23336"/>
                        <a:pt x="17907" y="95"/>
                        <a:pt x="46863" y="95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" name="Google Shape;127;p42"/>
                <p:cNvSpPr/>
                <p:nvPr/>
              </p:nvSpPr>
              <p:spPr>
                <a:xfrm>
                  <a:off x="6508146" y="3381374"/>
                  <a:ext cx="97726" cy="1237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726" h="123729" extrusionOk="0">
                      <a:moveTo>
                        <a:pt x="0" y="4096"/>
                      </a:moveTo>
                      <a:lnTo>
                        <a:pt x="17621" y="0"/>
                      </a:lnTo>
                      <a:lnTo>
                        <a:pt x="43244" y="82296"/>
                      </a:lnTo>
                      <a:cubicBezTo>
                        <a:pt x="45434" y="90011"/>
                        <a:pt x="47435" y="97441"/>
                        <a:pt x="48578" y="102680"/>
                      </a:cubicBezTo>
                      <a:lnTo>
                        <a:pt x="49054" y="102680"/>
                      </a:lnTo>
                      <a:cubicBezTo>
                        <a:pt x="50387" y="95726"/>
                        <a:pt x="51721" y="90964"/>
                        <a:pt x="54388" y="82487"/>
                      </a:cubicBezTo>
                      <a:lnTo>
                        <a:pt x="79343" y="3524"/>
                      </a:lnTo>
                      <a:lnTo>
                        <a:pt x="97727" y="3334"/>
                      </a:lnTo>
                      <a:lnTo>
                        <a:pt x="56674" y="123730"/>
                      </a:lnTo>
                      <a:lnTo>
                        <a:pt x="39624" y="123730"/>
                      </a:lnTo>
                      <a:lnTo>
                        <a:pt x="95" y="40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pic>
            <p:nvPicPr>
              <p:cNvPr id="128" name="Google Shape;128;p42" descr="A black and white logo&#10;&#10;Description automatically generated with low confidence"/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>
                <a:off x="1562866" y="6507246"/>
                <a:ext cx="619523" cy="11623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29" name="Google Shape;129;p42"/>
            <p:cNvGrpSpPr/>
            <p:nvPr/>
          </p:nvGrpSpPr>
          <p:grpSpPr>
            <a:xfrm>
              <a:off x="9796834" y="6500573"/>
              <a:ext cx="955040" cy="321580"/>
              <a:chOff x="9796834" y="6453295"/>
              <a:chExt cx="955040" cy="368700"/>
            </a:xfrm>
          </p:grpSpPr>
          <p:cxnSp>
            <p:nvCxnSpPr>
              <p:cNvPr id="130" name="Google Shape;130;p42"/>
              <p:cNvCxnSpPr/>
              <p:nvPr/>
            </p:nvCxnSpPr>
            <p:spPr>
              <a:xfrm>
                <a:off x="9796834" y="6453295"/>
                <a:ext cx="0" cy="368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1" name="Google Shape;131;p42"/>
              <p:cNvCxnSpPr/>
              <p:nvPr/>
            </p:nvCxnSpPr>
            <p:spPr>
              <a:xfrm>
                <a:off x="10751874" y="6453295"/>
                <a:ext cx="0" cy="368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132" name="Google Shape;132;p42"/>
          <p:cNvSpPr txBox="1"/>
          <p:nvPr/>
        </p:nvSpPr>
        <p:spPr>
          <a:xfrm>
            <a:off x="11710111" y="6448117"/>
            <a:ext cx="33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N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0955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8721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_02">
  <p:cSld name="Title Slide_02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6"/>
          <p:cNvSpPr>
            <a:spLocks noGrp="1"/>
          </p:cNvSpPr>
          <p:nvPr>
            <p:ph type="pic" idx="2"/>
          </p:nvPr>
        </p:nvSpPr>
        <p:spPr>
          <a:xfrm>
            <a:off x="8294" y="0"/>
            <a:ext cx="12191999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84" name="Google Shape;184;p26"/>
          <p:cNvSpPr/>
          <p:nvPr/>
        </p:nvSpPr>
        <p:spPr>
          <a:xfrm rot="-5400000">
            <a:off x="4164631" y="-1161079"/>
            <a:ext cx="6857998" cy="9180152"/>
          </a:xfrm>
          <a:prstGeom prst="rect">
            <a:avLst/>
          </a:prstGeom>
          <a:gradFill>
            <a:gsLst>
              <a:gs pos="0">
                <a:srgbClr val="EBEBEB">
                  <a:alpha val="0"/>
                </a:srgbClr>
              </a:gs>
              <a:gs pos="90000">
                <a:srgbClr val="EBEBEB"/>
              </a:gs>
              <a:gs pos="100000">
                <a:srgbClr val="EBEBEB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26"/>
          <p:cNvSpPr txBox="1">
            <a:spLocks noGrp="1"/>
          </p:cNvSpPr>
          <p:nvPr>
            <p:ph type="ctrTitle"/>
          </p:nvPr>
        </p:nvSpPr>
        <p:spPr>
          <a:xfrm>
            <a:off x="6557086" y="1432764"/>
            <a:ext cx="5336089" cy="194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51C2C"/>
              </a:buClr>
              <a:buSzPts val="4000"/>
              <a:buFont typeface="Arial"/>
              <a:buNone/>
              <a:defRPr sz="4000" b="1" i="0">
                <a:solidFill>
                  <a:srgbClr val="051C2C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26"/>
          <p:cNvSpPr txBox="1">
            <a:spLocks noGrp="1"/>
          </p:cNvSpPr>
          <p:nvPr>
            <p:ph type="subTitle" idx="1"/>
          </p:nvPr>
        </p:nvSpPr>
        <p:spPr>
          <a:xfrm>
            <a:off x="6557086" y="4059077"/>
            <a:ext cx="5336089" cy="47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 b="1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3"/>
          </p:nvPr>
        </p:nvSpPr>
        <p:spPr>
          <a:xfrm>
            <a:off x="6557086" y="4434837"/>
            <a:ext cx="5336089" cy="30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 b="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188" name="Google Shape;188;p26"/>
          <p:cNvSpPr txBox="1">
            <a:spLocks noGrp="1"/>
          </p:cNvSpPr>
          <p:nvPr>
            <p:ph type="body" idx="4"/>
          </p:nvPr>
        </p:nvSpPr>
        <p:spPr>
          <a:xfrm>
            <a:off x="6557086" y="5553625"/>
            <a:ext cx="5336089" cy="30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 b="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189" name="Google Shape;189;p26"/>
          <p:cNvSpPr txBox="1">
            <a:spLocks noGrp="1"/>
          </p:cNvSpPr>
          <p:nvPr>
            <p:ph type="body" idx="5"/>
          </p:nvPr>
        </p:nvSpPr>
        <p:spPr>
          <a:xfrm>
            <a:off x="6557086" y="5162760"/>
            <a:ext cx="5336089" cy="429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 b="1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grpSp>
        <p:nvGrpSpPr>
          <p:cNvPr id="190" name="Google Shape;190;p26"/>
          <p:cNvGrpSpPr/>
          <p:nvPr/>
        </p:nvGrpSpPr>
        <p:grpSpPr>
          <a:xfrm>
            <a:off x="6557086" y="570421"/>
            <a:ext cx="4763137" cy="505601"/>
            <a:chOff x="5418741" y="-589313"/>
            <a:chExt cx="4763137" cy="505601"/>
          </a:xfrm>
        </p:grpSpPr>
        <p:pic>
          <p:nvPicPr>
            <p:cNvPr id="191" name="Google Shape;191;p26"/>
            <p:cNvPicPr preferRelativeResize="0"/>
            <p:nvPr/>
          </p:nvPicPr>
          <p:blipFill rotWithShape="1">
            <a:blip r:embed="rId2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29749" y="-469097"/>
              <a:ext cx="1080937" cy="26516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92" name="Google Shape;192;p26"/>
            <p:cNvGrpSpPr/>
            <p:nvPr/>
          </p:nvGrpSpPr>
          <p:grpSpPr>
            <a:xfrm>
              <a:off x="8602528" y="-483087"/>
              <a:ext cx="1579350" cy="293149"/>
              <a:chOff x="10739438" y="6422078"/>
              <a:chExt cx="1101561" cy="204465"/>
            </a:xfrm>
          </p:grpSpPr>
          <p:sp>
            <p:nvSpPr>
              <p:cNvPr id="193" name="Google Shape;193;p26"/>
              <p:cNvSpPr/>
              <p:nvPr/>
            </p:nvSpPr>
            <p:spPr>
              <a:xfrm>
                <a:off x="10739438" y="6422078"/>
                <a:ext cx="204699" cy="204465"/>
              </a:xfrm>
              <a:custGeom>
                <a:avLst/>
                <a:gdLst/>
                <a:ahLst/>
                <a:cxnLst/>
                <a:rect l="l" t="t" r="r" b="b"/>
                <a:pathLst>
                  <a:path w="224561" h="224304" extrusionOk="0">
                    <a:moveTo>
                      <a:pt x="173075" y="112088"/>
                    </a:moveTo>
                    <a:lnTo>
                      <a:pt x="224433" y="81659"/>
                    </a:lnTo>
                    <a:lnTo>
                      <a:pt x="194003" y="29145"/>
                    </a:lnTo>
                    <a:lnTo>
                      <a:pt x="141490" y="59575"/>
                    </a:lnTo>
                    <a:lnTo>
                      <a:pt x="141490" y="0"/>
                    </a:lnTo>
                    <a:lnTo>
                      <a:pt x="81787" y="0"/>
                    </a:lnTo>
                    <a:lnTo>
                      <a:pt x="81787" y="59446"/>
                    </a:lnTo>
                    <a:lnTo>
                      <a:pt x="30429" y="29145"/>
                    </a:lnTo>
                    <a:lnTo>
                      <a:pt x="0" y="81659"/>
                    </a:lnTo>
                    <a:lnTo>
                      <a:pt x="51358" y="112088"/>
                    </a:lnTo>
                    <a:lnTo>
                      <a:pt x="0" y="141234"/>
                    </a:lnTo>
                    <a:lnTo>
                      <a:pt x="30429" y="194004"/>
                    </a:lnTo>
                    <a:lnTo>
                      <a:pt x="81787" y="163574"/>
                    </a:lnTo>
                    <a:lnTo>
                      <a:pt x="81787" y="224305"/>
                    </a:lnTo>
                    <a:lnTo>
                      <a:pt x="142646" y="224305"/>
                    </a:lnTo>
                    <a:lnTo>
                      <a:pt x="142646" y="163574"/>
                    </a:lnTo>
                    <a:lnTo>
                      <a:pt x="194003" y="194004"/>
                    </a:lnTo>
                    <a:lnTo>
                      <a:pt x="224561" y="141234"/>
                    </a:lnTo>
                    <a:lnTo>
                      <a:pt x="173075" y="112088"/>
                    </a:lnTo>
                    <a:close/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94" name="Google Shape;194;p26"/>
              <p:cNvSpPr/>
              <p:nvPr/>
            </p:nvSpPr>
            <p:spPr>
              <a:xfrm>
                <a:off x="10849688" y="6495812"/>
                <a:ext cx="468" cy="233"/>
              </a:xfrm>
              <a:custGeom>
                <a:avLst/>
                <a:gdLst/>
                <a:ahLst/>
                <a:cxnLst/>
                <a:rect l="l" t="t" r="r" b="b"/>
                <a:pathLst>
                  <a:path w="513" h="256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514" y="257"/>
                      <a:pt x="514" y="257"/>
                    </a:cubicBezTo>
                    <a:cubicBezTo>
                      <a:pt x="257" y="128"/>
                      <a:pt x="128" y="128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95" name="Google Shape;195;p26"/>
              <p:cNvSpPr/>
              <p:nvPr/>
            </p:nvSpPr>
            <p:spPr>
              <a:xfrm>
                <a:off x="10820415" y="6436942"/>
                <a:ext cx="39726" cy="176610"/>
              </a:xfrm>
              <a:custGeom>
                <a:avLst/>
                <a:gdLst/>
                <a:ahLst/>
                <a:cxnLst/>
                <a:rect l="l" t="t" r="r" b="b"/>
                <a:pathLst>
                  <a:path w="43581" h="193746" extrusionOk="0">
                    <a:moveTo>
                      <a:pt x="29930" y="116197"/>
                    </a:moveTo>
                    <a:lnTo>
                      <a:pt x="30187" y="105797"/>
                    </a:lnTo>
                    <a:cubicBezTo>
                      <a:pt x="32498" y="104256"/>
                      <a:pt x="34938" y="102587"/>
                      <a:pt x="37120" y="100533"/>
                    </a:cubicBezTo>
                    <a:cubicBezTo>
                      <a:pt x="41614" y="96039"/>
                      <a:pt x="43925" y="90133"/>
                      <a:pt x="43540" y="83841"/>
                    </a:cubicBezTo>
                    <a:cubicBezTo>
                      <a:pt x="43155" y="76266"/>
                      <a:pt x="39046" y="68948"/>
                      <a:pt x="31856" y="63042"/>
                    </a:cubicBezTo>
                    <a:lnTo>
                      <a:pt x="31086" y="62400"/>
                    </a:lnTo>
                    <a:lnTo>
                      <a:pt x="32242" y="8731"/>
                    </a:lnTo>
                    <a:cubicBezTo>
                      <a:pt x="32242" y="2953"/>
                      <a:pt x="27876" y="0"/>
                      <a:pt x="23511" y="0"/>
                    </a:cubicBezTo>
                    <a:cubicBezTo>
                      <a:pt x="19145" y="0"/>
                      <a:pt x="14780" y="3081"/>
                      <a:pt x="14780" y="8859"/>
                    </a:cubicBezTo>
                    <a:lnTo>
                      <a:pt x="15037" y="20671"/>
                    </a:lnTo>
                    <a:cubicBezTo>
                      <a:pt x="9387" y="21955"/>
                      <a:pt x="3866" y="25550"/>
                      <a:pt x="2069" y="31585"/>
                    </a:cubicBezTo>
                    <a:cubicBezTo>
                      <a:pt x="-3452" y="44039"/>
                      <a:pt x="2454" y="62400"/>
                      <a:pt x="15293" y="72543"/>
                    </a:cubicBezTo>
                    <a:lnTo>
                      <a:pt x="16321" y="73313"/>
                    </a:lnTo>
                    <a:lnTo>
                      <a:pt x="16834" y="96167"/>
                    </a:lnTo>
                    <a:cubicBezTo>
                      <a:pt x="12340" y="99505"/>
                      <a:pt x="8489" y="102844"/>
                      <a:pt x="8489" y="107594"/>
                    </a:cubicBezTo>
                    <a:cubicBezTo>
                      <a:pt x="8489" y="109520"/>
                      <a:pt x="8874" y="119150"/>
                      <a:pt x="16706" y="123900"/>
                    </a:cubicBezTo>
                    <a:lnTo>
                      <a:pt x="17476" y="124414"/>
                    </a:lnTo>
                    <a:lnTo>
                      <a:pt x="17861" y="142903"/>
                    </a:lnTo>
                    <a:cubicBezTo>
                      <a:pt x="14266" y="146369"/>
                      <a:pt x="12084" y="150350"/>
                      <a:pt x="11442" y="154458"/>
                    </a:cubicBezTo>
                    <a:cubicBezTo>
                      <a:pt x="10671" y="160107"/>
                      <a:pt x="12726" y="165757"/>
                      <a:pt x="17733" y="171149"/>
                    </a:cubicBezTo>
                    <a:lnTo>
                      <a:pt x="18503" y="172048"/>
                    </a:lnTo>
                    <a:lnTo>
                      <a:pt x="18760" y="182063"/>
                    </a:lnTo>
                    <a:lnTo>
                      <a:pt x="18760" y="185915"/>
                    </a:lnTo>
                    <a:cubicBezTo>
                      <a:pt x="18760" y="191307"/>
                      <a:pt x="21328" y="193747"/>
                      <a:pt x="23768" y="193747"/>
                    </a:cubicBezTo>
                    <a:cubicBezTo>
                      <a:pt x="25693" y="193747"/>
                      <a:pt x="27619" y="192078"/>
                      <a:pt x="28261" y="188739"/>
                    </a:cubicBezTo>
                    <a:cubicBezTo>
                      <a:pt x="30958" y="187455"/>
                      <a:pt x="33269" y="184631"/>
                      <a:pt x="34296" y="180907"/>
                    </a:cubicBezTo>
                    <a:cubicBezTo>
                      <a:pt x="35451" y="176670"/>
                      <a:pt x="34681" y="171149"/>
                      <a:pt x="29417" y="168196"/>
                    </a:cubicBezTo>
                    <a:lnTo>
                      <a:pt x="29160" y="168196"/>
                    </a:lnTo>
                    <a:cubicBezTo>
                      <a:pt x="29160" y="168196"/>
                      <a:pt x="29545" y="150350"/>
                      <a:pt x="29545" y="150350"/>
                    </a:cubicBezTo>
                    <a:cubicBezTo>
                      <a:pt x="34039" y="146626"/>
                      <a:pt x="37377" y="140592"/>
                      <a:pt x="38019" y="134685"/>
                    </a:cubicBezTo>
                    <a:cubicBezTo>
                      <a:pt x="38533" y="130063"/>
                      <a:pt x="37762" y="123258"/>
                      <a:pt x="30958" y="117224"/>
                    </a:cubicBezTo>
                    <a:lnTo>
                      <a:pt x="30316" y="116582"/>
                    </a:lnTo>
                    <a:close/>
                    <a:moveTo>
                      <a:pt x="23511" y="2054"/>
                    </a:moveTo>
                    <a:cubicBezTo>
                      <a:pt x="26721" y="2054"/>
                      <a:pt x="30059" y="4109"/>
                      <a:pt x="30059" y="8602"/>
                    </a:cubicBezTo>
                    <a:lnTo>
                      <a:pt x="29674" y="27605"/>
                    </a:lnTo>
                    <a:cubicBezTo>
                      <a:pt x="29545" y="22983"/>
                      <a:pt x="25437" y="19901"/>
                      <a:pt x="19145" y="19901"/>
                    </a:cubicBezTo>
                    <a:cubicBezTo>
                      <a:pt x="18503" y="19901"/>
                      <a:pt x="17733" y="19901"/>
                      <a:pt x="17091" y="20029"/>
                    </a:cubicBezTo>
                    <a:lnTo>
                      <a:pt x="16834" y="8602"/>
                    </a:lnTo>
                    <a:cubicBezTo>
                      <a:pt x="16834" y="4109"/>
                      <a:pt x="20301" y="2054"/>
                      <a:pt x="23382" y="2054"/>
                    </a:cubicBezTo>
                    <a:moveTo>
                      <a:pt x="29545" y="28118"/>
                    </a:moveTo>
                    <a:lnTo>
                      <a:pt x="28261" y="85125"/>
                    </a:lnTo>
                    <a:cubicBezTo>
                      <a:pt x="26207" y="88720"/>
                      <a:pt x="22484" y="91673"/>
                      <a:pt x="18632" y="94370"/>
                    </a:cubicBezTo>
                    <a:lnTo>
                      <a:pt x="17348" y="36592"/>
                    </a:lnTo>
                    <a:cubicBezTo>
                      <a:pt x="18118" y="36336"/>
                      <a:pt x="18889" y="36079"/>
                      <a:pt x="19659" y="35822"/>
                    </a:cubicBezTo>
                    <a:cubicBezTo>
                      <a:pt x="24281" y="34410"/>
                      <a:pt x="29417" y="32869"/>
                      <a:pt x="29545" y="27990"/>
                    </a:cubicBezTo>
                    <a:moveTo>
                      <a:pt x="12726" y="47763"/>
                    </a:moveTo>
                    <a:cubicBezTo>
                      <a:pt x="11057" y="44681"/>
                      <a:pt x="10543" y="42242"/>
                      <a:pt x="11313" y="40573"/>
                    </a:cubicBezTo>
                    <a:cubicBezTo>
                      <a:pt x="11955" y="39160"/>
                      <a:pt x="13368" y="38261"/>
                      <a:pt x="15165" y="37491"/>
                    </a:cubicBezTo>
                    <a:lnTo>
                      <a:pt x="15550" y="52385"/>
                    </a:lnTo>
                    <a:lnTo>
                      <a:pt x="12854" y="47763"/>
                    </a:lnTo>
                    <a:close/>
                    <a:moveTo>
                      <a:pt x="9259" y="39674"/>
                    </a:moveTo>
                    <a:cubicBezTo>
                      <a:pt x="8232" y="41985"/>
                      <a:pt x="8745" y="44938"/>
                      <a:pt x="10800" y="48790"/>
                    </a:cubicBezTo>
                    <a:lnTo>
                      <a:pt x="14523" y="54953"/>
                    </a:lnTo>
                    <a:lnTo>
                      <a:pt x="14523" y="68948"/>
                    </a:lnTo>
                    <a:cubicBezTo>
                      <a:pt x="3738" y="59061"/>
                      <a:pt x="-1141" y="43012"/>
                      <a:pt x="3866" y="31970"/>
                    </a:cubicBezTo>
                    <a:lnTo>
                      <a:pt x="3866" y="31970"/>
                    </a:lnTo>
                    <a:cubicBezTo>
                      <a:pt x="5792" y="25294"/>
                      <a:pt x="12982" y="21955"/>
                      <a:pt x="19017" y="21955"/>
                    </a:cubicBezTo>
                    <a:cubicBezTo>
                      <a:pt x="22869" y="21955"/>
                      <a:pt x="27363" y="23496"/>
                      <a:pt x="27363" y="27733"/>
                    </a:cubicBezTo>
                    <a:cubicBezTo>
                      <a:pt x="27363" y="30943"/>
                      <a:pt x="24153" y="32227"/>
                      <a:pt x="19017" y="33768"/>
                    </a:cubicBezTo>
                    <a:cubicBezTo>
                      <a:pt x="14908" y="34923"/>
                      <a:pt x="10671" y="36207"/>
                      <a:pt x="9259" y="39674"/>
                    </a:cubicBezTo>
                    <a:moveTo>
                      <a:pt x="15935" y="120562"/>
                    </a:moveTo>
                    <a:cubicBezTo>
                      <a:pt x="10671" y="116197"/>
                      <a:pt x="10286" y="108750"/>
                      <a:pt x="10286" y="107209"/>
                    </a:cubicBezTo>
                    <a:cubicBezTo>
                      <a:pt x="10286" y="102972"/>
                      <a:pt x="14780" y="99762"/>
                      <a:pt x="19402" y="96296"/>
                    </a:cubicBezTo>
                    <a:cubicBezTo>
                      <a:pt x="25308" y="91930"/>
                      <a:pt x="32113" y="87051"/>
                      <a:pt x="32113" y="78962"/>
                    </a:cubicBezTo>
                    <a:lnTo>
                      <a:pt x="32113" y="65995"/>
                    </a:lnTo>
                    <a:cubicBezTo>
                      <a:pt x="37634" y="71130"/>
                      <a:pt x="40844" y="77293"/>
                      <a:pt x="41229" y="83585"/>
                    </a:cubicBezTo>
                    <a:cubicBezTo>
                      <a:pt x="41486" y="89234"/>
                      <a:pt x="39432" y="94626"/>
                      <a:pt x="35323" y="98607"/>
                    </a:cubicBezTo>
                    <a:cubicBezTo>
                      <a:pt x="33012" y="100918"/>
                      <a:pt x="30444" y="102587"/>
                      <a:pt x="27876" y="104256"/>
                    </a:cubicBezTo>
                    <a:cubicBezTo>
                      <a:pt x="22355" y="107851"/>
                      <a:pt x="16706" y="111574"/>
                      <a:pt x="15935" y="120434"/>
                    </a:cubicBezTo>
                    <a:moveTo>
                      <a:pt x="27876" y="106952"/>
                    </a:moveTo>
                    <a:lnTo>
                      <a:pt x="27363" y="131732"/>
                    </a:lnTo>
                    <a:cubicBezTo>
                      <a:pt x="26464" y="134300"/>
                      <a:pt x="25051" y="136483"/>
                      <a:pt x="22740" y="138280"/>
                    </a:cubicBezTo>
                    <a:cubicBezTo>
                      <a:pt x="21585" y="138922"/>
                      <a:pt x="20686" y="139821"/>
                      <a:pt x="19787" y="140592"/>
                    </a:cubicBezTo>
                    <a:lnTo>
                      <a:pt x="19274" y="116197"/>
                    </a:lnTo>
                    <a:cubicBezTo>
                      <a:pt x="20943" y="111960"/>
                      <a:pt x="24153" y="109520"/>
                      <a:pt x="27876" y="107081"/>
                    </a:cubicBezTo>
                    <a:moveTo>
                      <a:pt x="23639" y="187584"/>
                    </a:moveTo>
                    <a:lnTo>
                      <a:pt x="22997" y="189125"/>
                    </a:lnTo>
                    <a:lnTo>
                      <a:pt x="24666" y="189125"/>
                    </a:lnTo>
                    <a:cubicBezTo>
                      <a:pt x="24666" y="189125"/>
                      <a:pt x="25180" y="189125"/>
                      <a:pt x="25565" y="189125"/>
                    </a:cubicBezTo>
                    <a:cubicBezTo>
                      <a:pt x="25051" y="190408"/>
                      <a:pt x="24281" y="191179"/>
                      <a:pt x="23382" y="191179"/>
                    </a:cubicBezTo>
                    <a:cubicBezTo>
                      <a:pt x="22098" y="191179"/>
                      <a:pt x="20686" y="189253"/>
                      <a:pt x="20686" y="185530"/>
                    </a:cubicBezTo>
                    <a:lnTo>
                      <a:pt x="20686" y="181678"/>
                    </a:lnTo>
                    <a:lnTo>
                      <a:pt x="20172" y="159080"/>
                    </a:lnTo>
                    <a:cubicBezTo>
                      <a:pt x="21071" y="155999"/>
                      <a:pt x="22740" y="153688"/>
                      <a:pt x="26592" y="151890"/>
                    </a:cubicBezTo>
                    <a:cubicBezTo>
                      <a:pt x="26721" y="151890"/>
                      <a:pt x="26849" y="151762"/>
                      <a:pt x="26977" y="151633"/>
                    </a:cubicBezTo>
                    <a:lnTo>
                      <a:pt x="26335" y="179623"/>
                    </a:lnTo>
                    <a:cubicBezTo>
                      <a:pt x="25693" y="182320"/>
                      <a:pt x="24795" y="185016"/>
                      <a:pt x="23768" y="187712"/>
                    </a:cubicBezTo>
                    <a:moveTo>
                      <a:pt x="29674" y="171021"/>
                    </a:moveTo>
                    <a:cubicBezTo>
                      <a:pt x="32370" y="173460"/>
                      <a:pt x="32627" y="177184"/>
                      <a:pt x="31856" y="180137"/>
                    </a:cubicBezTo>
                    <a:cubicBezTo>
                      <a:pt x="31086" y="182962"/>
                      <a:pt x="29160" y="185915"/>
                      <a:pt x="26464" y="186813"/>
                    </a:cubicBezTo>
                    <a:cubicBezTo>
                      <a:pt x="28261" y="181934"/>
                      <a:pt x="29417" y="177312"/>
                      <a:pt x="29674" y="171149"/>
                    </a:cubicBezTo>
                    <a:moveTo>
                      <a:pt x="35451" y="134172"/>
                    </a:moveTo>
                    <a:cubicBezTo>
                      <a:pt x="34681" y="140592"/>
                      <a:pt x="30701" y="147140"/>
                      <a:pt x="25565" y="150093"/>
                    </a:cubicBezTo>
                    <a:cubicBezTo>
                      <a:pt x="18118" y="153816"/>
                      <a:pt x="17348" y="158824"/>
                      <a:pt x="17219" y="167298"/>
                    </a:cubicBezTo>
                    <a:cubicBezTo>
                      <a:pt x="14138" y="163061"/>
                      <a:pt x="12854" y="158824"/>
                      <a:pt x="13368" y="154587"/>
                    </a:cubicBezTo>
                    <a:cubicBezTo>
                      <a:pt x="14138" y="149322"/>
                      <a:pt x="17861" y="144315"/>
                      <a:pt x="24024" y="140463"/>
                    </a:cubicBezTo>
                    <a:lnTo>
                      <a:pt x="24024" y="140463"/>
                    </a:lnTo>
                    <a:cubicBezTo>
                      <a:pt x="30187" y="135456"/>
                      <a:pt x="30701" y="128523"/>
                      <a:pt x="30829" y="120434"/>
                    </a:cubicBezTo>
                    <a:cubicBezTo>
                      <a:pt x="35195" y="125313"/>
                      <a:pt x="35708" y="130577"/>
                      <a:pt x="35323" y="13430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96" name="Google Shape;196;p26"/>
              <p:cNvSpPr/>
              <p:nvPr/>
            </p:nvSpPr>
            <p:spPr>
              <a:xfrm>
                <a:off x="10886671" y="6597283"/>
                <a:ext cx="15449" cy="15449"/>
              </a:xfrm>
              <a:custGeom>
                <a:avLst/>
                <a:gdLst/>
                <a:ahLst/>
                <a:cxnLst/>
                <a:rect l="l" t="t" r="r" b="b"/>
                <a:pathLst>
                  <a:path w="16948" h="16948" extrusionOk="0">
                    <a:moveTo>
                      <a:pt x="14509" y="14509"/>
                    </a:moveTo>
                    <a:cubicBezTo>
                      <a:pt x="12839" y="16178"/>
                      <a:pt x="10913" y="16948"/>
                      <a:pt x="8474" y="16948"/>
                    </a:cubicBezTo>
                    <a:cubicBezTo>
                      <a:pt x="6035" y="16948"/>
                      <a:pt x="4109" y="16049"/>
                      <a:pt x="2439" y="14509"/>
                    </a:cubicBezTo>
                    <a:cubicBezTo>
                      <a:pt x="770" y="12839"/>
                      <a:pt x="0" y="10913"/>
                      <a:pt x="0" y="8474"/>
                    </a:cubicBezTo>
                    <a:cubicBezTo>
                      <a:pt x="0" y="6035"/>
                      <a:pt x="770" y="4109"/>
                      <a:pt x="2439" y="2439"/>
                    </a:cubicBezTo>
                    <a:cubicBezTo>
                      <a:pt x="4109" y="770"/>
                      <a:pt x="6035" y="0"/>
                      <a:pt x="8474" y="0"/>
                    </a:cubicBezTo>
                    <a:cubicBezTo>
                      <a:pt x="10913" y="0"/>
                      <a:pt x="12839" y="770"/>
                      <a:pt x="14509" y="2439"/>
                    </a:cubicBezTo>
                    <a:cubicBezTo>
                      <a:pt x="16178" y="4109"/>
                      <a:pt x="16948" y="6035"/>
                      <a:pt x="16948" y="8474"/>
                    </a:cubicBezTo>
                    <a:cubicBezTo>
                      <a:pt x="16948" y="10913"/>
                      <a:pt x="16178" y="12839"/>
                      <a:pt x="14509" y="14509"/>
                    </a:cubicBezTo>
                    <a:moveTo>
                      <a:pt x="3338" y="3338"/>
                    </a:moveTo>
                    <a:cubicBezTo>
                      <a:pt x="1926" y="4751"/>
                      <a:pt x="1156" y="6420"/>
                      <a:pt x="1156" y="8474"/>
                    </a:cubicBezTo>
                    <a:cubicBezTo>
                      <a:pt x="1156" y="10528"/>
                      <a:pt x="1798" y="12197"/>
                      <a:pt x="3210" y="13610"/>
                    </a:cubicBezTo>
                    <a:cubicBezTo>
                      <a:pt x="4622" y="15022"/>
                      <a:pt x="6291" y="15792"/>
                      <a:pt x="8346" y="15792"/>
                    </a:cubicBezTo>
                    <a:cubicBezTo>
                      <a:pt x="10400" y="15792"/>
                      <a:pt x="12069" y="15022"/>
                      <a:pt x="13481" y="13610"/>
                    </a:cubicBezTo>
                    <a:cubicBezTo>
                      <a:pt x="14894" y="12197"/>
                      <a:pt x="15664" y="10400"/>
                      <a:pt x="15664" y="8474"/>
                    </a:cubicBezTo>
                    <a:cubicBezTo>
                      <a:pt x="15664" y="6548"/>
                      <a:pt x="15022" y="4751"/>
                      <a:pt x="13481" y="3338"/>
                    </a:cubicBezTo>
                    <a:cubicBezTo>
                      <a:pt x="12069" y="1926"/>
                      <a:pt x="10400" y="1156"/>
                      <a:pt x="8346" y="1156"/>
                    </a:cubicBezTo>
                    <a:cubicBezTo>
                      <a:pt x="6291" y="1156"/>
                      <a:pt x="4622" y="1926"/>
                      <a:pt x="3210" y="3338"/>
                    </a:cubicBezTo>
                    <a:moveTo>
                      <a:pt x="8217" y="3852"/>
                    </a:moveTo>
                    <a:cubicBezTo>
                      <a:pt x="9373" y="3852"/>
                      <a:pt x="10272" y="3852"/>
                      <a:pt x="10785" y="4237"/>
                    </a:cubicBezTo>
                    <a:cubicBezTo>
                      <a:pt x="11684" y="4622"/>
                      <a:pt x="12197" y="5393"/>
                      <a:pt x="12197" y="6548"/>
                    </a:cubicBezTo>
                    <a:cubicBezTo>
                      <a:pt x="12197" y="7318"/>
                      <a:pt x="11941" y="7960"/>
                      <a:pt x="11299" y="8346"/>
                    </a:cubicBezTo>
                    <a:cubicBezTo>
                      <a:pt x="11042" y="8602"/>
                      <a:pt x="10528" y="8731"/>
                      <a:pt x="10015" y="8731"/>
                    </a:cubicBezTo>
                    <a:cubicBezTo>
                      <a:pt x="10785" y="8859"/>
                      <a:pt x="11299" y="9116"/>
                      <a:pt x="11555" y="9630"/>
                    </a:cubicBezTo>
                    <a:cubicBezTo>
                      <a:pt x="11941" y="10143"/>
                      <a:pt x="12069" y="10657"/>
                      <a:pt x="12069" y="11042"/>
                    </a:cubicBezTo>
                    <a:lnTo>
                      <a:pt x="12069" y="11684"/>
                    </a:lnTo>
                    <a:cubicBezTo>
                      <a:pt x="12069" y="11684"/>
                      <a:pt x="12069" y="12069"/>
                      <a:pt x="12069" y="12326"/>
                    </a:cubicBezTo>
                    <a:cubicBezTo>
                      <a:pt x="12069" y="12583"/>
                      <a:pt x="12069" y="12711"/>
                      <a:pt x="12069" y="12839"/>
                    </a:cubicBezTo>
                    <a:lnTo>
                      <a:pt x="12069" y="12839"/>
                    </a:lnTo>
                    <a:cubicBezTo>
                      <a:pt x="12069" y="12839"/>
                      <a:pt x="10528" y="12839"/>
                      <a:pt x="10528" y="12839"/>
                    </a:cubicBezTo>
                    <a:cubicBezTo>
                      <a:pt x="10528" y="12839"/>
                      <a:pt x="10528" y="12839"/>
                      <a:pt x="10528" y="12839"/>
                    </a:cubicBezTo>
                    <a:cubicBezTo>
                      <a:pt x="10528" y="12839"/>
                      <a:pt x="10528" y="12839"/>
                      <a:pt x="10528" y="12839"/>
                    </a:cubicBezTo>
                    <a:lnTo>
                      <a:pt x="10528" y="12583"/>
                    </a:lnTo>
                    <a:cubicBezTo>
                      <a:pt x="10528" y="12583"/>
                      <a:pt x="10528" y="11812"/>
                      <a:pt x="10528" y="11812"/>
                    </a:cubicBezTo>
                    <a:cubicBezTo>
                      <a:pt x="10528" y="10785"/>
                      <a:pt x="10272" y="10015"/>
                      <a:pt x="9630" y="9630"/>
                    </a:cubicBezTo>
                    <a:cubicBezTo>
                      <a:pt x="9244" y="9373"/>
                      <a:pt x="8731" y="9373"/>
                      <a:pt x="7832" y="9373"/>
                    </a:cubicBezTo>
                    <a:lnTo>
                      <a:pt x="6548" y="9373"/>
                    </a:lnTo>
                    <a:lnTo>
                      <a:pt x="6548" y="12968"/>
                    </a:lnTo>
                    <a:lnTo>
                      <a:pt x="4879" y="12968"/>
                    </a:lnTo>
                    <a:lnTo>
                      <a:pt x="4879" y="3723"/>
                    </a:lnTo>
                    <a:lnTo>
                      <a:pt x="8089" y="3723"/>
                    </a:lnTo>
                    <a:close/>
                    <a:moveTo>
                      <a:pt x="10015" y="5264"/>
                    </a:moveTo>
                    <a:cubicBezTo>
                      <a:pt x="10015" y="5264"/>
                      <a:pt x="8988" y="4879"/>
                      <a:pt x="7960" y="4879"/>
                    </a:cubicBezTo>
                    <a:lnTo>
                      <a:pt x="6548" y="4879"/>
                    </a:lnTo>
                    <a:lnTo>
                      <a:pt x="6548" y="8217"/>
                    </a:lnTo>
                    <a:lnTo>
                      <a:pt x="7960" y="8217"/>
                    </a:lnTo>
                    <a:cubicBezTo>
                      <a:pt x="8602" y="8217"/>
                      <a:pt x="9116" y="8217"/>
                      <a:pt x="9501" y="7960"/>
                    </a:cubicBezTo>
                    <a:cubicBezTo>
                      <a:pt x="10143" y="7704"/>
                      <a:pt x="10400" y="7190"/>
                      <a:pt x="10400" y="6548"/>
                    </a:cubicBezTo>
                    <a:cubicBezTo>
                      <a:pt x="10400" y="5906"/>
                      <a:pt x="10143" y="5393"/>
                      <a:pt x="9758" y="513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97" name="Google Shape;197;p26"/>
              <p:cNvSpPr/>
              <p:nvPr/>
            </p:nvSpPr>
            <p:spPr>
              <a:xfrm>
                <a:off x="11422471" y="6534434"/>
                <a:ext cx="39208" cy="40495"/>
              </a:xfrm>
              <a:custGeom>
                <a:avLst/>
                <a:gdLst/>
                <a:ahLst/>
                <a:cxnLst/>
                <a:rect l="l" t="t" r="r" b="b"/>
                <a:pathLst>
                  <a:path w="43012" h="44424" extrusionOk="0">
                    <a:moveTo>
                      <a:pt x="0" y="0"/>
                    </a:moveTo>
                    <a:lnTo>
                      <a:pt x="43012" y="0"/>
                    </a:lnTo>
                    <a:lnTo>
                      <a:pt x="43012" y="44424"/>
                    </a:lnTo>
                    <a:lnTo>
                      <a:pt x="0" y="44424"/>
                    </a:lnTo>
                    <a:close/>
                  </a:path>
                </a:pathLst>
              </a:custGeom>
              <a:solidFill>
                <a:srgbClr val="DB063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98" name="Google Shape;198;p26"/>
              <p:cNvSpPr/>
              <p:nvPr/>
            </p:nvSpPr>
            <p:spPr>
              <a:xfrm>
                <a:off x="10978313" y="6464445"/>
                <a:ext cx="117389" cy="114814"/>
              </a:xfrm>
              <a:custGeom>
                <a:avLst/>
                <a:gdLst/>
                <a:ahLst/>
                <a:cxnLst/>
                <a:rect l="l" t="t" r="r" b="b"/>
                <a:pathLst>
                  <a:path w="128779" h="125954" extrusionOk="0">
                    <a:moveTo>
                      <a:pt x="126211" y="93984"/>
                    </a:moveTo>
                    <a:cubicBezTo>
                      <a:pt x="112473" y="114913"/>
                      <a:pt x="92187" y="125955"/>
                      <a:pt x="64325" y="125955"/>
                    </a:cubicBezTo>
                    <a:cubicBezTo>
                      <a:pt x="21057" y="125955"/>
                      <a:pt x="0" y="94883"/>
                      <a:pt x="0" y="62528"/>
                    </a:cubicBezTo>
                    <a:cubicBezTo>
                      <a:pt x="0" y="24523"/>
                      <a:pt x="26321" y="0"/>
                      <a:pt x="64197" y="0"/>
                    </a:cubicBezTo>
                    <a:cubicBezTo>
                      <a:pt x="78320" y="0"/>
                      <a:pt x="96809" y="3595"/>
                      <a:pt x="111061" y="17333"/>
                    </a:cubicBezTo>
                    <a:cubicBezTo>
                      <a:pt x="128137" y="34281"/>
                      <a:pt x="128394" y="53540"/>
                      <a:pt x="128779" y="71387"/>
                    </a:cubicBezTo>
                    <a:lnTo>
                      <a:pt x="47249" y="71387"/>
                    </a:lnTo>
                    <a:cubicBezTo>
                      <a:pt x="47506" y="76523"/>
                      <a:pt x="47763" y="82686"/>
                      <a:pt x="52898" y="87822"/>
                    </a:cubicBezTo>
                    <a:cubicBezTo>
                      <a:pt x="54054" y="88977"/>
                      <a:pt x="58291" y="93214"/>
                      <a:pt x="66893" y="93214"/>
                    </a:cubicBezTo>
                    <a:cubicBezTo>
                      <a:pt x="77550" y="93214"/>
                      <a:pt x="83328" y="87565"/>
                      <a:pt x="88078" y="78192"/>
                    </a:cubicBezTo>
                    <a:lnTo>
                      <a:pt x="126340" y="94241"/>
                    </a:lnTo>
                    <a:close/>
                    <a:moveTo>
                      <a:pt x="81402" y="46735"/>
                    </a:moveTo>
                    <a:cubicBezTo>
                      <a:pt x="81145" y="44938"/>
                      <a:pt x="81145" y="43140"/>
                      <a:pt x="80760" y="41343"/>
                    </a:cubicBezTo>
                    <a:cubicBezTo>
                      <a:pt x="78706" y="32997"/>
                      <a:pt x="71515" y="29402"/>
                      <a:pt x="65224" y="29402"/>
                    </a:cubicBezTo>
                    <a:cubicBezTo>
                      <a:pt x="51229" y="29402"/>
                      <a:pt x="48790" y="41600"/>
                      <a:pt x="47634" y="46735"/>
                    </a:cubicBezTo>
                    <a:lnTo>
                      <a:pt x="81402" y="46735"/>
                    </a:lnTo>
                    <a:close/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99" name="Google Shape;199;p26"/>
              <p:cNvSpPr/>
              <p:nvPr/>
            </p:nvSpPr>
            <p:spPr>
              <a:xfrm>
                <a:off x="11107639" y="6466201"/>
                <a:ext cx="187377" cy="108962"/>
              </a:xfrm>
              <a:custGeom>
                <a:avLst/>
                <a:gdLst/>
                <a:ahLst/>
                <a:cxnLst/>
                <a:rect l="l" t="t" r="r" b="b"/>
                <a:pathLst>
                  <a:path w="205558" h="119534" extrusionOk="0">
                    <a:moveTo>
                      <a:pt x="44039" y="19516"/>
                    </a:moveTo>
                    <a:cubicBezTo>
                      <a:pt x="47634" y="13610"/>
                      <a:pt x="55466" y="0"/>
                      <a:pt x="81017" y="0"/>
                    </a:cubicBezTo>
                    <a:cubicBezTo>
                      <a:pt x="85125" y="0"/>
                      <a:pt x="91545" y="385"/>
                      <a:pt x="98863" y="2696"/>
                    </a:cubicBezTo>
                    <a:cubicBezTo>
                      <a:pt x="113886" y="7447"/>
                      <a:pt x="118379" y="15792"/>
                      <a:pt x="121589" y="21827"/>
                    </a:cubicBezTo>
                    <a:cubicBezTo>
                      <a:pt x="124927" y="14123"/>
                      <a:pt x="135584" y="0"/>
                      <a:pt x="162162" y="0"/>
                    </a:cubicBezTo>
                    <a:cubicBezTo>
                      <a:pt x="174744" y="0"/>
                      <a:pt x="186942" y="3980"/>
                      <a:pt x="194517" y="11684"/>
                    </a:cubicBezTo>
                    <a:cubicBezTo>
                      <a:pt x="205045" y="22084"/>
                      <a:pt x="205302" y="34666"/>
                      <a:pt x="205559" y="45708"/>
                    </a:cubicBezTo>
                    <a:lnTo>
                      <a:pt x="205559" y="119278"/>
                    </a:lnTo>
                    <a:lnTo>
                      <a:pt x="159209" y="119278"/>
                    </a:lnTo>
                    <a:lnTo>
                      <a:pt x="159209" y="58291"/>
                    </a:lnTo>
                    <a:cubicBezTo>
                      <a:pt x="159209" y="50844"/>
                      <a:pt x="158952" y="38261"/>
                      <a:pt x="143031" y="38261"/>
                    </a:cubicBezTo>
                    <a:cubicBezTo>
                      <a:pt x="126211" y="38261"/>
                      <a:pt x="125955" y="52000"/>
                      <a:pt x="125955" y="57135"/>
                    </a:cubicBezTo>
                    <a:lnTo>
                      <a:pt x="125955" y="119535"/>
                    </a:lnTo>
                    <a:lnTo>
                      <a:pt x="79604" y="119535"/>
                    </a:lnTo>
                    <a:lnTo>
                      <a:pt x="79604" y="56493"/>
                    </a:lnTo>
                    <a:cubicBezTo>
                      <a:pt x="79604" y="54311"/>
                      <a:pt x="79348" y="52000"/>
                      <a:pt x="78962" y="49689"/>
                    </a:cubicBezTo>
                    <a:cubicBezTo>
                      <a:pt x="76908" y="40701"/>
                      <a:pt x="69076" y="38261"/>
                      <a:pt x="63427" y="38261"/>
                    </a:cubicBezTo>
                    <a:cubicBezTo>
                      <a:pt x="58676" y="38261"/>
                      <a:pt x="53926" y="39802"/>
                      <a:pt x="50844" y="43012"/>
                    </a:cubicBezTo>
                    <a:cubicBezTo>
                      <a:pt x="46607" y="47249"/>
                      <a:pt x="46607" y="52000"/>
                      <a:pt x="46350" y="56108"/>
                    </a:cubicBezTo>
                    <a:lnTo>
                      <a:pt x="46350" y="119535"/>
                    </a:lnTo>
                    <a:lnTo>
                      <a:pt x="0" y="119535"/>
                    </a:lnTo>
                    <a:lnTo>
                      <a:pt x="0" y="2825"/>
                    </a:lnTo>
                    <a:lnTo>
                      <a:pt x="44296" y="2825"/>
                    </a:lnTo>
                    <a:lnTo>
                      <a:pt x="44296" y="19516"/>
                    </a:lnTo>
                    <a:close/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00" name="Google Shape;200;p26"/>
              <p:cNvSpPr/>
              <p:nvPr/>
            </p:nvSpPr>
            <p:spPr>
              <a:xfrm>
                <a:off x="11304146" y="6464211"/>
                <a:ext cx="107324" cy="114579"/>
              </a:xfrm>
              <a:custGeom>
                <a:avLst/>
                <a:gdLst/>
                <a:ahLst/>
                <a:cxnLst/>
                <a:rect l="l" t="t" r="r" b="b"/>
                <a:pathLst>
                  <a:path w="117737" h="125697" extrusionOk="0">
                    <a:moveTo>
                      <a:pt x="25679" y="78834"/>
                    </a:moveTo>
                    <a:cubicBezTo>
                      <a:pt x="29916" y="83071"/>
                      <a:pt x="34281" y="86923"/>
                      <a:pt x="43269" y="90775"/>
                    </a:cubicBezTo>
                    <a:cubicBezTo>
                      <a:pt x="51614" y="94113"/>
                      <a:pt x="57906" y="94626"/>
                      <a:pt x="61758" y="94626"/>
                    </a:cubicBezTo>
                    <a:cubicBezTo>
                      <a:pt x="67407" y="94626"/>
                      <a:pt x="73955" y="92572"/>
                      <a:pt x="73955" y="87436"/>
                    </a:cubicBezTo>
                    <a:cubicBezTo>
                      <a:pt x="73955" y="81530"/>
                      <a:pt x="67022" y="80503"/>
                      <a:pt x="62271" y="79733"/>
                    </a:cubicBezTo>
                    <a:cubicBezTo>
                      <a:pt x="58162" y="79091"/>
                      <a:pt x="48533" y="77422"/>
                      <a:pt x="38005" y="74340"/>
                    </a:cubicBezTo>
                    <a:cubicBezTo>
                      <a:pt x="27220" y="71259"/>
                      <a:pt x="5778" y="64839"/>
                      <a:pt x="5778" y="40059"/>
                    </a:cubicBezTo>
                    <a:cubicBezTo>
                      <a:pt x="5778" y="29659"/>
                      <a:pt x="10528" y="20286"/>
                      <a:pt x="17462" y="13481"/>
                    </a:cubicBezTo>
                    <a:cubicBezTo>
                      <a:pt x="31200" y="385"/>
                      <a:pt x="50972" y="0"/>
                      <a:pt x="58676" y="0"/>
                    </a:cubicBezTo>
                    <a:cubicBezTo>
                      <a:pt x="67407" y="0"/>
                      <a:pt x="76266" y="1156"/>
                      <a:pt x="84997" y="3081"/>
                    </a:cubicBezTo>
                    <a:cubicBezTo>
                      <a:pt x="100918" y="6933"/>
                      <a:pt x="107723" y="11812"/>
                      <a:pt x="114271" y="16820"/>
                    </a:cubicBezTo>
                    <a:lnTo>
                      <a:pt x="89234" y="39545"/>
                    </a:lnTo>
                    <a:cubicBezTo>
                      <a:pt x="81402" y="34538"/>
                      <a:pt x="71644" y="28503"/>
                      <a:pt x="59318" y="28503"/>
                    </a:cubicBezTo>
                    <a:cubicBezTo>
                      <a:pt x="57521" y="28503"/>
                      <a:pt x="49432" y="28503"/>
                      <a:pt x="49432" y="34538"/>
                    </a:cubicBezTo>
                    <a:cubicBezTo>
                      <a:pt x="49432" y="38775"/>
                      <a:pt x="52642" y="39545"/>
                      <a:pt x="68177" y="43269"/>
                    </a:cubicBezTo>
                    <a:cubicBezTo>
                      <a:pt x="88849" y="48019"/>
                      <a:pt x="93856" y="49175"/>
                      <a:pt x="99505" y="52000"/>
                    </a:cubicBezTo>
                    <a:cubicBezTo>
                      <a:pt x="111189" y="58291"/>
                      <a:pt x="117737" y="69076"/>
                      <a:pt x="117737" y="82429"/>
                    </a:cubicBezTo>
                    <a:cubicBezTo>
                      <a:pt x="117737" y="105412"/>
                      <a:pt x="98607" y="125698"/>
                      <a:pt x="62400" y="125698"/>
                    </a:cubicBezTo>
                    <a:cubicBezTo>
                      <a:pt x="29017" y="125698"/>
                      <a:pt x="9886" y="110419"/>
                      <a:pt x="0" y="102330"/>
                    </a:cubicBezTo>
                    <a:lnTo>
                      <a:pt x="25936" y="78706"/>
                    </a:lnTo>
                    <a:close/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01" name="Google Shape;201;p26"/>
              <p:cNvSpPr/>
              <p:nvPr/>
            </p:nvSpPr>
            <p:spPr>
              <a:xfrm>
                <a:off x="11472681" y="6465850"/>
                <a:ext cx="115750" cy="149340"/>
              </a:xfrm>
              <a:custGeom>
                <a:avLst/>
                <a:gdLst/>
                <a:ahLst/>
                <a:cxnLst/>
                <a:rect l="l" t="t" r="r" b="b"/>
                <a:pathLst>
                  <a:path w="126981" h="163830" extrusionOk="0">
                    <a:moveTo>
                      <a:pt x="42498" y="121204"/>
                    </a:moveTo>
                    <a:cubicBezTo>
                      <a:pt x="42498" y="126340"/>
                      <a:pt x="42755" y="136098"/>
                      <a:pt x="60730" y="136098"/>
                    </a:cubicBezTo>
                    <a:cubicBezTo>
                      <a:pt x="67022" y="136098"/>
                      <a:pt x="74212" y="134557"/>
                      <a:pt x="78064" y="130962"/>
                    </a:cubicBezTo>
                    <a:cubicBezTo>
                      <a:pt x="82557" y="126468"/>
                      <a:pt x="82557" y="120819"/>
                      <a:pt x="82557" y="112987"/>
                    </a:cubicBezTo>
                    <a:cubicBezTo>
                      <a:pt x="82557" y="109135"/>
                      <a:pt x="82557" y="105540"/>
                      <a:pt x="82814" y="101945"/>
                    </a:cubicBezTo>
                    <a:cubicBezTo>
                      <a:pt x="81915" y="103229"/>
                      <a:pt x="81017" y="104384"/>
                      <a:pt x="80118" y="105540"/>
                    </a:cubicBezTo>
                    <a:cubicBezTo>
                      <a:pt x="78962" y="106696"/>
                      <a:pt x="72029" y="113886"/>
                      <a:pt x="52385" y="113886"/>
                    </a:cubicBezTo>
                    <a:cubicBezTo>
                      <a:pt x="17076" y="113886"/>
                      <a:pt x="0" y="89619"/>
                      <a:pt x="0" y="57649"/>
                    </a:cubicBezTo>
                    <a:cubicBezTo>
                      <a:pt x="0" y="34024"/>
                      <a:pt x="10143" y="0"/>
                      <a:pt x="54953" y="0"/>
                    </a:cubicBezTo>
                    <a:cubicBezTo>
                      <a:pt x="65353" y="0"/>
                      <a:pt x="75881" y="2183"/>
                      <a:pt x="83071" y="9501"/>
                    </a:cubicBezTo>
                    <a:cubicBezTo>
                      <a:pt x="84612" y="10785"/>
                      <a:pt x="86024" y="12454"/>
                      <a:pt x="87180" y="14252"/>
                    </a:cubicBezTo>
                    <a:lnTo>
                      <a:pt x="86923" y="3210"/>
                    </a:lnTo>
                    <a:lnTo>
                      <a:pt x="126982" y="3210"/>
                    </a:lnTo>
                    <a:lnTo>
                      <a:pt x="126982" y="113115"/>
                    </a:lnTo>
                    <a:cubicBezTo>
                      <a:pt x="126468" y="126597"/>
                      <a:pt x="125569" y="145471"/>
                      <a:pt x="103100" y="156127"/>
                    </a:cubicBezTo>
                    <a:cubicBezTo>
                      <a:pt x="91673" y="161520"/>
                      <a:pt x="75624" y="163831"/>
                      <a:pt x="60602" y="163831"/>
                    </a:cubicBezTo>
                    <a:cubicBezTo>
                      <a:pt x="55595" y="163831"/>
                      <a:pt x="36336" y="163446"/>
                      <a:pt x="23881" y="159080"/>
                    </a:cubicBezTo>
                    <a:cubicBezTo>
                      <a:pt x="1412" y="151248"/>
                      <a:pt x="899" y="133915"/>
                      <a:pt x="514" y="121461"/>
                    </a:cubicBezTo>
                    <a:lnTo>
                      <a:pt x="42627" y="121461"/>
                    </a:lnTo>
                    <a:close/>
                    <a:moveTo>
                      <a:pt x="44039" y="58805"/>
                    </a:moveTo>
                    <a:cubicBezTo>
                      <a:pt x="44039" y="75753"/>
                      <a:pt x="49945" y="83071"/>
                      <a:pt x="62271" y="83071"/>
                    </a:cubicBezTo>
                    <a:cubicBezTo>
                      <a:pt x="81017" y="83071"/>
                      <a:pt x="81402" y="65481"/>
                      <a:pt x="81402" y="56750"/>
                    </a:cubicBezTo>
                    <a:cubicBezTo>
                      <a:pt x="81402" y="50459"/>
                      <a:pt x="81402" y="31713"/>
                      <a:pt x="63427" y="31713"/>
                    </a:cubicBezTo>
                    <a:cubicBezTo>
                      <a:pt x="44039" y="31713"/>
                      <a:pt x="44039" y="54182"/>
                      <a:pt x="44039" y="58676"/>
                    </a:cubicBezTo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02" name="Google Shape;202;p26"/>
              <p:cNvSpPr/>
              <p:nvPr/>
            </p:nvSpPr>
            <p:spPr>
              <a:xfrm>
                <a:off x="11601305" y="6463977"/>
                <a:ext cx="123943" cy="114931"/>
              </a:xfrm>
              <a:custGeom>
                <a:avLst/>
                <a:gdLst/>
                <a:ahLst/>
                <a:cxnLst/>
                <a:rect l="l" t="t" r="r" b="b"/>
                <a:pathLst>
                  <a:path w="135969" h="126083" extrusionOk="0">
                    <a:moveTo>
                      <a:pt x="117737" y="16948"/>
                    </a:moveTo>
                    <a:cubicBezTo>
                      <a:pt x="128779" y="27477"/>
                      <a:pt x="135969" y="45067"/>
                      <a:pt x="135969" y="63556"/>
                    </a:cubicBezTo>
                    <a:cubicBezTo>
                      <a:pt x="135969" y="100276"/>
                      <a:pt x="110547" y="126083"/>
                      <a:pt x="66380" y="126083"/>
                    </a:cubicBezTo>
                    <a:cubicBezTo>
                      <a:pt x="19388" y="126083"/>
                      <a:pt x="0" y="95526"/>
                      <a:pt x="0" y="64198"/>
                    </a:cubicBezTo>
                    <a:cubicBezTo>
                      <a:pt x="0" y="25936"/>
                      <a:pt x="25936" y="-128"/>
                      <a:pt x="68819" y="0"/>
                    </a:cubicBezTo>
                    <a:cubicBezTo>
                      <a:pt x="92444" y="257"/>
                      <a:pt x="108621" y="8346"/>
                      <a:pt x="117609" y="16820"/>
                    </a:cubicBezTo>
                    <a:moveTo>
                      <a:pt x="46094" y="62785"/>
                    </a:moveTo>
                    <a:cubicBezTo>
                      <a:pt x="46094" y="74084"/>
                      <a:pt x="48790" y="93600"/>
                      <a:pt x="67664" y="93600"/>
                    </a:cubicBezTo>
                    <a:cubicBezTo>
                      <a:pt x="83841" y="93600"/>
                      <a:pt x="89106" y="79862"/>
                      <a:pt x="89106" y="62272"/>
                    </a:cubicBezTo>
                    <a:cubicBezTo>
                      <a:pt x="89106" y="55338"/>
                      <a:pt x="88720" y="31842"/>
                      <a:pt x="67535" y="32613"/>
                    </a:cubicBezTo>
                    <a:cubicBezTo>
                      <a:pt x="49945" y="33126"/>
                      <a:pt x="46222" y="49689"/>
                      <a:pt x="46222" y="62785"/>
                    </a:cubicBezTo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03" name="Google Shape;203;p26"/>
              <p:cNvSpPr/>
              <p:nvPr/>
            </p:nvSpPr>
            <p:spPr>
              <a:xfrm>
                <a:off x="11725131" y="6468542"/>
                <a:ext cx="115868" cy="106270"/>
              </a:xfrm>
              <a:custGeom>
                <a:avLst/>
                <a:gdLst/>
                <a:ahLst/>
                <a:cxnLst/>
                <a:rect l="l" t="t" r="r" b="b"/>
                <a:pathLst>
                  <a:path w="127110" h="116581" extrusionOk="0">
                    <a:moveTo>
                      <a:pt x="0" y="0"/>
                    </a:moveTo>
                    <a:lnTo>
                      <a:pt x="49047" y="0"/>
                    </a:lnTo>
                    <a:lnTo>
                      <a:pt x="58291" y="43269"/>
                    </a:lnTo>
                    <a:cubicBezTo>
                      <a:pt x="60730" y="57007"/>
                      <a:pt x="61244" y="60602"/>
                      <a:pt x="63298" y="78192"/>
                    </a:cubicBezTo>
                    <a:cubicBezTo>
                      <a:pt x="65096" y="62400"/>
                      <a:pt x="65738" y="58163"/>
                      <a:pt x="68948" y="41215"/>
                    </a:cubicBezTo>
                    <a:lnTo>
                      <a:pt x="78449" y="0"/>
                    </a:lnTo>
                    <a:lnTo>
                      <a:pt x="127110" y="0"/>
                    </a:lnTo>
                    <a:lnTo>
                      <a:pt x="88207" y="116582"/>
                    </a:lnTo>
                    <a:lnTo>
                      <a:pt x="39160" y="116582"/>
                    </a:lnTo>
                    <a:lnTo>
                      <a:pt x="257" y="0"/>
                    </a:lnTo>
                    <a:close/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cxnSp>
          <p:nvCxnSpPr>
            <p:cNvPr id="204" name="Google Shape;204;p26"/>
            <p:cNvCxnSpPr/>
            <p:nvPr/>
          </p:nvCxnSpPr>
          <p:spPr>
            <a:xfrm>
              <a:off x="8356607" y="-589313"/>
              <a:ext cx="0" cy="505601"/>
            </a:xfrm>
            <a:prstGeom prst="straightConnector1">
              <a:avLst/>
            </a:prstGeom>
            <a:noFill/>
            <a:ln w="9525" cap="flat" cmpd="sng">
              <a:solidFill>
                <a:srgbClr val="04000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05" name="Google Shape;205;p26"/>
            <p:cNvCxnSpPr/>
            <p:nvPr/>
          </p:nvCxnSpPr>
          <p:spPr>
            <a:xfrm>
              <a:off x="6783828" y="-589313"/>
              <a:ext cx="0" cy="505601"/>
            </a:xfrm>
            <a:prstGeom prst="straightConnector1">
              <a:avLst/>
            </a:prstGeom>
            <a:noFill/>
            <a:ln w="9525" cap="flat" cmpd="sng">
              <a:solidFill>
                <a:srgbClr val="04000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grpSp>
          <p:nvGrpSpPr>
            <p:cNvPr id="206" name="Google Shape;206;p26"/>
            <p:cNvGrpSpPr/>
            <p:nvPr/>
          </p:nvGrpSpPr>
          <p:grpSpPr>
            <a:xfrm>
              <a:off x="5418741" y="-471291"/>
              <a:ext cx="1119166" cy="269556"/>
              <a:chOff x="8681642" y="-422594"/>
              <a:chExt cx="1119166" cy="269556"/>
            </a:xfrm>
          </p:grpSpPr>
          <p:sp>
            <p:nvSpPr>
              <p:cNvPr id="207" name="Google Shape;207;p26"/>
              <p:cNvSpPr/>
              <p:nvPr/>
            </p:nvSpPr>
            <p:spPr>
              <a:xfrm>
                <a:off x="8681642" y="-422594"/>
                <a:ext cx="201566" cy="267676"/>
              </a:xfrm>
              <a:custGeom>
                <a:avLst/>
                <a:gdLst/>
                <a:ahLst/>
                <a:cxnLst/>
                <a:rect l="l" t="t" r="r" b="b"/>
                <a:pathLst>
                  <a:path w="140588" h="186698" extrusionOk="0">
                    <a:moveTo>
                      <a:pt x="54050" y="156396"/>
                    </a:moveTo>
                    <a:cubicBezTo>
                      <a:pt x="43269" y="156396"/>
                      <a:pt x="35766" y="152754"/>
                      <a:pt x="35766" y="150568"/>
                    </a:cubicBezTo>
                    <a:cubicBezTo>
                      <a:pt x="35766" y="150058"/>
                      <a:pt x="35985" y="149476"/>
                      <a:pt x="36131" y="148966"/>
                    </a:cubicBezTo>
                    <a:lnTo>
                      <a:pt x="40064" y="136291"/>
                    </a:lnTo>
                    <a:cubicBezTo>
                      <a:pt x="40283" y="135562"/>
                      <a:pt x="41157" y="134470"/>
                      <a:pt x="41958" y="134470"/>
                    </a:cubicBezTo>
                    <a:cubicBezTo>
                      <a:pt x="43488" y="134470"/>
                      <a:pt x="48368" y="137384"/>
                      <a:pt x="54924" y="137384"/>
                    </a:cubicBezTo>
                    <a:cubicBezTo>
                      <a:pt x="78671" y="137384"/>
                      <a:pt x="84717" y="112689"/>
                      <a:pt x="86393" y="106498"/>
                    </a:cubicBezTo>
                    <a:lnTo>
                      <a:pt x="86029" y="106133"/>
                    </a:lnTo>
                    <a:cubicBezTo>
                      <a:pt x="83188" y="109557"/>
                      <a:pt x="77360" y="116842"/>
                      <a:pt x="63811" y="116842"/>
                    </a:cubicBezTo>
                    <a:cubicBezTo>
                      <a:pt x="46256" y="116842"/>
                      <a:pt x="29502" y="104677"/>
                      <a:pt x="29502" y="74374"/>
                    </a:cubicBezTo>
                    <a:cubicBezTo>
                      <a:pt x="29502" y="46256"/>
                      <a:pt x="45309" y="28992"/>
                      <a:pt x="70003" y="28992"/>
                    </a:cubicBezTo>
                    <a:cubicBezTo>
                      <a:pt x="93386" y="28992"/>
                      <a:pt x="110358" y="44216"/>
                      <a:pt x="110358" y="82168"/>
                    </a:cubicBezTo>
                    <a:cubicBezTo>
                      <a:pt x="110358" y="131920"/>
                      <a:pt x="86029" y="156396"/>
                      <a:pt x="54050" y="156396"/>
                    </a:cubicBezTo>
                    <a:moveTo>
                      <a:pt x="122450" y="0"/>
                    </a:moveTo>
                    <a:lnTo>
                      <a:pt x="18138" y="0"/>
                    </a:lnTo>
                    <a:cubicBezTo>
                      <a:pt x="8086" y="0"/>
                      <a:pt x="0" y="8086"/>
                      <a:pt x="0" y="18138"/>
                    </a:cubicBezTo>
                    <a:lnTo>
                      <a:pt x="0" y="168561"/>
                    </a:lnTo>
                    <a:cubicBezTo>
                      <a:pt x="0" y="178540"/>
                      <a:pt x="8086" y="186699"/>
                      <a:pt x="18138" y="186699"/>
                    </a:cubicBezTo>
                    <a:lnTo>
                      <a:pt x="122450" y="186699"/>
                    </a:lnTo>
                    <a:cubicBezTo>
                      <a:pt x="132430" y="186699"/>
                      <a:pt x="140589" y="178613"/>
                      <a:pt x="140589" y="168561"/>
                    </a:cubicBezTo>
                    <a:lnTo>
                      <a:pt x="140589" y="18138"/>
                    </a:lnTo>
                    <a:cubicBezTo>
                      <a:pt x="140589" y="8159"/>
                      <a:pt x="132503" y="0"/>
                      <a:pt x="122450" y="0"/>
                    </a:cubicBezTo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08" name="Google Shape;208;p26"/>
              <p:cNvSpPr/>
              <p:nvPr/>
            </p:nvSpPr>
            <p:spPr>
              <a:xfrm>
                <a:off x="8911512" y="-422594"/>
                <a:ext cx="201566" cy="267676"/>
              </a:xfrm>
              <a:custGeom>
                <a:avLst/>
                <a:gdLst/>
                <a:ahLst/>
                <a:cxnLst/>
                <a:rect l="l" t="t" r="r" b="b"/>
                <a:pathLst>
                  <a:path w="140588" h="186698" extrusionOk="0">
                    <a:moveTo>
                      <a:pt x="104968" y="150787"/>
                    </a:moveTo>
                    <a:cubicBezTo>
                      <a:pt x="104968" y="152754"/>
                      <a:pt x="104604" y="153336"/>
                      <a:pt x="102418" y="153336"/>
                    </a:cubicBezTo>
                    <a:lnTo>
                      <a:pt x="46693" y="153336"/>
                    </a:lnTo>
                    <a:cubicBezTo>
                      <a:pt x="44508" y="153336"/>
                      <a:pt x="44143" y="152754"/>
                      <a:pt x="44143" y="150787"/>
                    </a:cubicBezTo>
                    <a:lnTo>
                      <a:pt x="44143" y="138986"/>
                    </a:lnTo>
                    <a:cubicBezTo>
                      <a:pt x="44143" y="137019"/>
                      <a:pt x="44508" y="136437"/>
                      <a:pt x="46693" y="136437"/>
                    </a:cubicBezTo>
                    <a:lnTo>
                      <a:pt x="65050" y="136437"/>
                    </a:lnTo>
                    <a:lnTo>
                      <a:pt x="65050" y="59441"/>
                    </a:lnTo>
                    <a:lnTo>
                      <a:pt x="45819" y="71460"/>
                    </a:lnTo>
                    <a:cubicBezTo>
                      <a:pt x="44945" y="71970"/>
                      <a:pt x="44216" y="72552"/>
                      <a:pt x="43269" y="72552"/>
                    </a:cubicBezTo>
                    <a:cubicBezTo>
                      <a:pt x="42177" y="72552"/>
                      <a:pt x="41448" y="71460"/>
                      <a:pt x="40720" y="70221"/>
                    </a:cubicBezTo>
                    <a:lnTo>
                      <a:pt x="35985" y="62063"/>
                    </a:lnTo>
                    <a:cubicBezTo>
                      <a:pt x="35475" y="61335"/>
                      <a:pt x="35256" y="60606"/>
                      <a:pt x="35256" y="59732"/>
                    </a:cubicBezTo>
                    <a:cubicBezTo>
                      <a:pt x="35256" y="58639"/>
                      <a:pt x="36131" y="57765"/>
                      <a:pt x="37442" y="56818"/>
                    </a:cubicBezTo>
                    <a:lnTo>
                      <a:pt x="71751" y="32124"/>
                    </a:lnTo>
                    <a:lnTo>
                      <a:pt x="84426" y="32124"/>
                    </a:lnTo>
                    <a:cubicBezTo>
                      <a:pt x="87704" y="32124"/>
                      <a:pt x="88068" y="32853"/>
                      <a:pt x="88068" y="35766"/>
                    </a:cubicBezTo>
                    <a:lnTo>
                      <a:pt x="88068" y="136509"/>
                    </a:lnTo>
                    <a:lnTo>
                      <a:pt x="102418" y="136509"/>
                    </a:lnTo>
                    <a:cubicBezTo>
                      <a:pt x="104604" y="136509"/>
                      <a:pt x="104968" y="137019"/>
                      <a:pt x="104968" y="139059"/>
                    </a:cubicBezTo>
                    <a:lnTo>
                      <a:pt x="104968" y="150860"/>
                    </a:lnTo>
                    <a:close/>
                    <a:moveTo>
                      <a:pt x="122450" y="0"/>
                    </a:moveTo>
                    <a:lnTo>
                      <a:pt x="18138" y="0"/>
                    </a:lnTo>
                    <a:cubicBezTo>
                      <a:pt x="8159" y="0"/>
                      <a:pt x="0" y="8086"/>
                      <a:pt x="0" y="18138"/>
                    </a:cubicBezTo>
                    <a:lnTo>
                      <a:pt x="0" y="168561"/>
                    </a:lnTo>
                    <a:cubicBezTo>
                      <a:pt x="0" y="178540"/>
                      <a:pt x="8086" y="186699"/>
                      <a:pt x="18138" y="186699"/>
                    </a:cubicBezTo>
                    <a:lnTo>
                      <a:pt x="122450" y="186699"/>
                    </a:lnTo>
                    <a:cubicBezTo>
                      <a:pt x="132430" y="186699"/>
                      <a:pt x="140589" y="178613"/>
                      <a:pt x="140589" y="168561"/>
                    </a:cubicBezTo>
                    <a:lnTo>
                      <a:pt x="140589" y="18138"/>
                    </a:lnTo>
                    <a:cubicBezTo>
                      <a:pt x="140589" y="8159"/>
                      <a:pt x="132503" y="0"/>
                      <a:pt x="122450" y="0"/>
                    </a:cubicBezTo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09" name="Google Shape;209;p26"/>
              <p:cNvSpPr/>
              <p:nvPr/>
            </p:nvSpPr>
            <p:spPr>
              <a:xfrm>
                <a:off x="8756420" y="-353038"/>
                <a:ext cx="48354" cy="70600"/>
              </a:xfrm>
              <a:custGeom>
                <a:avLst/>
                <a:gdLst/>
                <a:ahLst/>
                <a:cxnLst/>
                <a:rect l="l" t="t" r="r" b="b"/>
                <a:pathLst>
                  <a:path w="33726" h="49242" extrusionOk="0">
                    <a:moveTo>
                      <a:pt x="16754" y="49242"/>
                    </a:moveTo>
                    <a:cubicBezTo>
                      <a:pt x="6046" y="49242"/>
                      <a:pt x="0" y="41084"/>
                      <a:pt x="0" y="24913"/>
                    </a:cubicBezTo>
                    <a:cubicBezTo>
                      <a:pt x="0" y="8741"/>
                      <a:pt x="6556" y="0"/>
                      <a:pt x="17118" y="0"/>
                    </a:cubicBezTo>
                    <a:cubicBezTo>
                      <a:pt x="28263" y="0"/>
                      <a:pt x="33727" y="8887"/>
                      <a:pt x="33727" y="24913"/>
                    </a:cubicBezTo>
                    <a:cubicBezTo>
                      <a:pt x="33727" y="40938"/>
                      <a:pt x="27171" y="49242"/>
                      <a:pt x="16754" y="49242"/>
                    </a:cubicBezTo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10" name="Google Shape;210;p26"/>
              <p:cNvSpPr/>
              <p:nvPr/>
            </p:nvSpPr>
            <p:spPr>
              <a:xfrm>
                <a:off x="9141277" y="-422594"/>
                <a:ext cx="201566" cy="267676"/>
              </a:xfrm>
              <a:custGeom>
                <a:avLst/>
                <a:gdLst/>
                <a:ahLst/>
                <a:cxnLst/>
                <a:rect l="l" t="t" r="r" b="b"/>
                <a:pathLst>
                  <a:path w="140588" h="186698" extrusionOk="0">
                    <a:moveTo>
                      <a:pt x="104968" y="150787"/>
                    </a:moveTo>
                    <a:cubicBezTo>
                      <a:pt x="104968" y="152754"/>
                      <a:pt x="104604" y="153336"/>
                      <a:pt x="102418" y="153336"/>
                    </a:cubicBezTo>
                    <a:lnTo>
                      <a:pt x="46693" y="153336"/>
                    </a:lnTo>
                    <a:cubicBezTo>
                      <a:pt x="44508" y="153336"/>
                      <a:pt x="44143" y="152754"/>
                      <a:pt x="44143" y="150787"/>
                    </a:cubicBezTo>
                    <a:lnTo>
                      <a:pt x="44143" y="138986"/>
                    </a:lnTo>
                    <a:cubicBezTo>
                      <a:pt x="44143" y="137019"/>
                      <a:pt x="44508" y="136437"/>
                      <a:pt x="46693" y="136437"/>
                    </a:cubicBezTo>
                    <a:lnTo>
                      <a:pt x="65050" y="136437"/>
                    </a:lnTo>
                    <a:lnTo>
                      <a:pt x="65050" y="59441"/>
                    </a:lnTo>
                    <a:lnTo>
                      <a:pt x="45819" y="71460"/>
                    </a:lnTo>
                    <a:cubicBezTo>
                      <a:pt x="44945" y="71970"/>
                      <a:pt x="44216" y="72552"/>
                      <a:pt x="43269" y="72552"/>
                    </a:cubicBezTo>
                    <a:cubicBezTo>
                      <a:pt x="42177" y="72552"/>
                      <a:pt x="41448" y="71460"/>
                      <a:pt x="40720" y="70221"/>
                    </a:cubicBezTo>
                    <a:lnTo>
                      <a:pt x="35985" y="62063"/>
                    </a:lnTo>
                    <a:cubicBezTo>
                      <a:pt x="35475" y="61335"/>
                      <a:pt x="35256" y="60606"/>
                      <a:pt x="35256" y="59732"/>
                    </a:cubicBezTo>
                    <a:cubicBezTo>
                      <a:pt x="35256" y="58639"/>
                      <a:pt x="36131" y="57765"/>
                      <a:pt x="37442" y="56818"/>
                    </a:cubicBezTo>
                    <a:lnTo>
                      <a:pt x="71751" y="32124"/>
                    </a:lnTo>
                    <a:lnTo>
                      <a:pt x="84499" y="32124"/>
                    </a:lnTo>
                    <a:cubicBezTo>
                      <a:pt x="87777" y="32124"/>
                      <a:pt x="88141" y="32853"/>
                      <a:pt x="88141" y="35766"/>
                    </a:cubicBezTo>
                    <a:lnTo>
                      <a:pt x="88141" y="136509"/>
                    </a:lnTo>
                    <a:lnTo>
                      <a:pt x="102491" y="136509"/>
                    </a:lnTo>
                    <a:cubicBezTo>
                      <a:pt x="104677" y="136509"/>
                      <a:pt x="105041" y="137019"/>
                      <a:pt x="105041" y="139059"/>
                    </a:cubicBezTo>
                    <a:lnTo>
                      <a:pt x="105041" y="150860"/>
                    </a:lnTo>
                    <a:close/>
                    <a:moveTo>
                      <a:pt x="122450" y="0"/>
                    </a:moveTo>
                    <a:lnTo>
                      <a:pt x="18138" y="0"/>
                    </a:lnTo>
                    <a:cubicBezTo>
                      <a:pt x="8159" y="0"/>
                      <a:pt x="0" y="8086"/>
                      <a:pt x="0" y="18138"/>
                    </a:cubicBezTo>
                    <a:lnTo>
                      <a:pt x="0" y="168561"/>
                    </a:lnTo>
                    <a:cubicBezTo>
                      <a:pt x="0" y="178540"/>
                      <a:pt x="8086" y="186699"/>
                      <a:pt x="18138" y="186699"/>
                    </a:cubicBezTo>
                    <a:lnTo>
                      <a:pt x="122450" y="186699"/>
                    </a:lnTo>
                    <a:cubicBezTo>
                      <a:pt x="132430" y="186699"/>
                      <a:pt x="140589" y="178613"/>
                      <a:pt x="140589" y="168561"/>
                    </a:cubicBezTo>
                    <a:lnTo>
                      <a:pt x="140589" y="18138"/>
                    </a:lnTo>
                    <a:cubicBezTo>
                      <a:pt x="140589" y="8159"/>
                      <a:pt x="132503" y="0"/>
                      <a:pt x="122450" y="0"/>
                    </a:cubicBezTo>
                  </a:path>
                </a:pathLst>
              </a:custGeom>
              <a:solidFill>
                <a:srgbClr val="0061A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11" name="Google Shape;211;p26"/>
              <p:cNvSpPr/>
              <p:nvPr/>
            </p:nvSpPr>
            <p:spPr>
              <a:xfrm>
                <a:off x="9372192" y="-263534"/>
                <a:ext cx="61827" cy="64229"/>
              </a:xfrm>
              <a:custGeom>
                <a:avLst/>
                <a:gdLst/>
                <a:ahLst/>
                <a:cxnLst/>
                <a:rect l="l" t="t" r="r" b="b"/>
                <a:pathLst>
                  <a:path w="43123" h="44798" extrusionOk="0">
                    <a:moveTo>
                      <a:pt x="21343" y="0"/>
                    </a:moveTo>
                    <a:cubicBezTo>
                      <a:pt x="33362" y="0"/>
                      <a:pt x="43124" y="9907"/>
                      <a:pt x="43124" y="22145"/>
                    </a:cubicBezTo>
                    <a:cubicBezTo>
                      <a:pt x="43124" y="34382"/>
                      <a:pt x="33290" y="44799"/>
                      <a:pt x="21562" y="44799"/>
                    </a:cubicBezTo>
                    <a:cubicBezTo>
                      <a:pt x="9834" y="44799"/>
                      <a:pt x="0" y="34601"/>
                      <a:pt x="0" y="22145"/>
                    </a:cubicBezTo>
                    <a:cubicBezTo>
                      <a:pt x="0" y="9688"/>
                      <a:pt x="9543" y="0"/>
                      <a:pt x="21343" y="0"/>
                    </a:cubicBezTo>
                  </a:path>
                </a:pathLst>
              </a:custGeom>
              <a:solidFill>
                <a:srgbClr val="DB063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12" name="Google Shape;212;p26"/>
              <p:cNvSpPr/>
              <p:nvPr/>
            </p:nvSpPr>
            <p:spPr>
              <a:xfrm>
                <a:off x="9458771" y="-341132"/>
                <a:ext cx="112375" cy="188094"/>
              </a:xfrm>
              <a:custGeom>
                <a:avLst/>
                <a:gdLst/>
                <a:ahLst/>
                <a:cxnLst/>
                <a:rect l="l" t="t" r="r" b="b"/>
                <a:pathLst>
                  <a:path w="78379" h="131191" extrusionOk="0">
                    <a:moveTo>
                      <a:pt x="32561" y="12529"/>
                    </a:moveTo>
                    <a:cubicBezTo>
                      <a:pt x="22072" y="12529"/>
                      <a:pt x="16681" y="18575"/>
                      <a:pt x="16681" y="31614"/>
                    </a:cubicBezTo>
                    <a:cubicBezTo>
                      <a:pt x="16681" y="43706"/>
                      <a:pt x="22217" y="49971"/>
                      <a:pt x="32925" y="49971"/>
                    </a:cubicBezTo>
                    <a:cubicBezTo>
                      <a:pt x="43633" y="49971"/>
                      <a:pt x="48150" y="43706"/>
                      <a:pt x="48150" y="31031"/>
                    </a:cubicBezTo>
                    <a:cubicBezTo>
                      <a:pt x="48150" y="18357"/>
                      <a:pt x="43779" y="12529"/>
                      <a:pt x="32561" y="12529"/>
                    </a:cubicBezTo>
                    <a:moveTo>
                      <a:pt x="70294" y="1166"/>
                    </a:moveTo>
                    <a:lnTo>
                      <a:pt x="78380" y="10271"/>
                    </a:lnTo>
                    <a:cubicBezTo>
                      <a:pt x="73135" y="14423"/>
                      <a:pt x="69274" y="15953"/>
                      <a:pt x="64175" y="15953"/>
                    </a:cubicBezTo>
                    <a:cubicBezTo>
                      <a:pt x="61334" y="15953"/>
                      <a:pt x="60606" y="15734"/>
                      <a:pt x="58421" y="14787"/>
                    </a:cubicBezTo>
                    <a:cubicBezTo>
                      <a:pt x="61772" y="19522"/>
                      <a:pt x="63520" y="24840"/>
                      <a:pt x="63520" y="30886"/>
                    </a:cubicBezTo>
                    <a:cubicBezTo>
                      <a:pt x="63520" y="39554"/>
                      <a:pt x="59805" y="49024"/>
                      <a:pt x="54414" y="54123"/>
                    </a:cubicBezTo>
                    <a:cubicBezTo>
                      <a:pt x="50189" y="58275"/>
                      <a:pt x="43269" y="60897"/>
                      <a:pt x="37150" y="60897"/>
                    </a:cubicBezTo>
                    <a:lnTo>
                      <a:pt x="35256" y="60897"/>
                    </a:lnTo>
                    <a:lnTo>
                      <a:pt x="33362" y="61626"/>
                    </a:lnTo>
                    <a:cubicBezTo>
                      <a:pt x="24257" y="65414"/>
                      <a:pt x="20032" y="68619"/>
                      <a:pt x="20032" y="71824"/>
                    </a:cubicBezTo>
                    <a:cubicBezTo>
                      <a:pt x="20032" y="74665"/>
                      <a:pt x="22582" y="76340"/>
                      <a:pt x="26806" y="76340"/>
                    </a:cubicBezTo>
                    <a:lnTo>
                      <a:pt x="40355" y="76340"/>
                    </a:lnTo>
                    <a:cubicBezTo>
                      <a:pt x="50189" y="76340"/>
                      <a:pt x="55580" y="77652"/>
                      <a:pt x="60679" y="81658"/>
                    </a:cubicBezTo>
                    <a:cubicBezTo>
                      <a:pt x="67235" y="86757"/>
                      <a:pt x="70003" y="93386"/>
                      <a:pt x="70003" y="101544"/>
                    </a:cubicBezTo>
                    <a:cubicBezTo>
                      <a:pt x="70003" y="113272"/>
                      <a:pt x="65268" y="122305"/>
                      <a:pt x="57182" y="126675"/>
                    </a:cubicBezTo>
                    <a:cubicBezTo>
                      <a:pt x="51282" y="129881"/>
                      <a:pt x="45017" y="131192"/>
                      <a:pt x="36568" y="131192"/>
                    </a:cubicBezTo>
                    <a:cubicBezTo>
                      <a:pt x="20833" y="131192"/>
                      <a:pt x="11218" y="127622"/>
                      <a:pt x="5755" y="121941"/>
                    </a:cubicBezTo>
                    <a:cubicBezTo>
                      <a:pt x="1894" y="117788"/>
                      <a:pt x="0" y="112835"/>
                      <a:pt x="0" y="107226"/>
                    </a:cubicBezTo>
                    <a:cubicBezTo>
                      <a:pt x="0" y="103802"/>
                      <a:pt x="510" y="100962"/>
                      <a:pt x="1675" y="97174"/>
                    </a:cubicBezTo>
                    <a:lnTo>
                      <a:pt x="15516" y="95862"/>
                    </a:lnTo>
                    <a:lnTo>
                      <a:pt x="14860" y="97392"/>
                    </a:lnTo>
                    <a:cubicBezTo>
                      <a:pt x="13840" y="99505"/>
                      <a:pt x="13185" y="102346"/>
                      <a:pt x="13185" y="104385"/>
                    </a:cubicBezTo>
                    <a:cubicBezTo>
                      <a:pt x="13185" y="109266"/>
                      <a:pt x="15079" y="113272"/>
                      <a:pt x="18065" y="115312"/>
                    </a:cubicBezTo>
                    <a:cubicBezTo>
                      <a:pt x="22144" y="117934"/>
                      <a:pt x="28409" y="119682"/>
                      <a:pt x="35184" y="119682"/>
                    </a:cubicBezTo>
                    <a:cubicBezTo>
                      <a:pt x="44653" y="119682"/>
                      <a:pt x="50262" y="117424"/>
                      <a:pt x="53322" y="112471"/>
                    </a:cubicBezTo>
                    <a:cubicBezTo>
                      <a:pt x="54997" y="109994"/>
                      <a:pt x="55653" y="107153"/>
                      <a:pt x="55653" y="103220"/>
                    </a:cubicBezTo>
                    <a:cubicBezTo>
                      <a:pt x="55653" y="98121"/>
                      <a:pt x="54123" y="94187"/>
                      <a:pt x="51063" y="91856"/>
                    </a:cubicBezTo>
                    <a:cubicBezTo>
                      <a:pt x="47858" y="89379"/>
                      <a:pt x="42759" y="88287"/>
                      <a:pt x="34455" y="88287"/>
                    </a:cubicBezTo>
                    <a:cubicBezTo>
                      <a:pt x="31104" y="88287"/>
                      <a:pt x="24111" y="88651"/>
                      <a:pt x="21416" y="88651"/>
                    </a:cubicBezTo>
                    <a:cubicBezTo>
                      <a:pt x="11436" y="88651"/>
                      <a:pt x="5536" y="83552"/>
                      <a:pt x="5536" y="75029"/>
                    </a:cubicBezTo>
                    <a:cubicBezTo>
                      <a:pt x="5536" y="67453"/>
                      <a:pt x="9470" y="63083"/>
                      <a:pt x="19741" y="59368"/>
                    </a:cubicBezTo>
                    <a:lnTo>
                      <a:pt x="20760" y="59004"/>
                    </a:lnTo>
                    <a:cubicBezTo>
                      <a:pt x="9397" y="55070"/>
                      <a:pt x="1821" y="44289"/>
                      <a:pt x="1821" y="31760"/>
                    </a:cubicBezTo>
                    <a:cubicBezTo>
                      <a:pt x="1821" y="12821"/>
                      <a:pt x="14496" y="0"/>
                      <a:pt x="32925" y="0"/>
                    </a:cubicBezTo>
                    <a:cubicBezTo>
                      <a:pt x="37150" y="0"/>
                      <a:pt x="41739" y="728"/>
                      <a:pt x="45090" y="2112"/>
                    </a:cubicBezTo>
                    <a:lnTo>
                      <a:pt x="50845" y="4225"/>
                    </a:lnTo>
                    <a:cubicBezTo>
                      <a:pt x="52885" y="4953"/>
                      <a:pt x="55580" y="5390"/>
                      <a:pt x="58639" y="5390"/>
                    </a:cubicBezTo>
                    <a:cubicBezTo>
                      <a:pt x="63010" y="5390"/>
                      <a:pt x="66215" y="4225"/>
                      <a:pt x="70294" y="1238"/>
                    </a:cubicBezTo>
                  </a:path>
                </a:pathLst>
              </a:custGeom>
              <a:solidFill>
                <a:srgbClr val="04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13" name="Google Shape;213;p26"/>
              <p:cNvSpPr/>
              <p:nvPr/>
            </p:nvSpPr>
            <p:spPr>
              <a:xfrm>
                <a:off x="9580235" y="-341342"/>
                <a:ext cx="104021" cy="142558"/>
              </a:xfrm>
              <a:custGeom>
                <a:avLst/>
                <a:gdLst/>
                <a:ahLst/>
                <a:cxnLst/>
                <a:rect l="l" t="t" r="r" b="b"/>
                <a:pathLst>
                  <a:path w="72552" h="99431" extrusionOk="0">
                    <a:moveTo>
                      <a:pt x="35621" y="12092"/>
                    </a:moveTo>
                    <a:cubicBezTo>
                      <a:pt x="28191" y="12092"/>
                      <a:pt x="21416" y="16244"/>
                      <a:pt x="18357" y="22290"/>
                    </a:cubicBezTo>
                    <a:cubicBezTo>
                      <a:pt x="15661" y="28118"/>
                      <a:pt x="14277" y="35693"/>
                      <a:pt x="14277" y="46839"/>
                    </a:cubicBezTo>
                    <a:cubicBezTo>
                      <a:pt x="14277" y="60096"/>
                      <a:pt x="16317" y="71751"/>
                      <a:pt x="19522" y="77652"/>
                    </a:cubicBezTo>
                    <a:cubicBezTo>
                      <a:pt x="22582" y="83333"/>
                      <a:pt x="29356" y="87121"/>
                      <a:pt x="36640" y="87121"/>
                    </a:cubicBezTo>
                    <a:cubicBezTo>
                      <a:pt x="45455" y="87121"/>
                      <a:pt x="52010" y="82022"/>
                      <a:pt x="54924" y="72917"/>
                    </a:cubicBezTo>
                    <a:cubicBezTo>
                      <a:pt x="56818" y="67089"/>
                      <a:pt x="57474" y="61772"/>
                      <a:pt x="57474" y="52520"/>
                    </a:cubicBezTo>
                    <a:cubicBezTo>
                      <a:pt x="57474" y="39263"/>
                      <a:pt x="56308" y="30376"/>
                      <a:pt x="53613" y="24184"/>
                    </a:cubicBezTo>
                    <a:cubicBezTo>
                      <a:pt x="50044" y="15880"/>
                      <a:pt x="42614" y="12092"/>
                      <a:pt x="35693" y="12092"/>
                    </a:cubicBezTo>
                    <a:moveTo>
                      <a:pt x="35839" y="0"/>
                    </a:moveTo>
                    <a:cubicBezTo>
                      <a:pt x="49898" y="0"/>
                      <a:pt x="59003" y="7212"/>
                      <a:pt x="64758" y="16463"/>
                    </a:cubicBezTo>
                    <a:cubicBezTo>
                      <a:pt x="70003" y="24985"/>
                      <a:pt x="72552" y="36131"/>
                      <a:pt x="72552" y="51428"/>
                    </a:cubicBezTo>
                    <a:cubicBezTo>
                      <a:pt x="72552" y="69784"/>
                      <a:pt x="68692" y="81294"/>
                      <a:pt x="59368" y="90399"/>
                    </a:cubicBezTo>
                    <a:cubicBezTo>
                      <a:pt x="52812" y="96809"/>
                      <a:pt x="45819" y="99432"/>
                      <a:pt x="36349" y="99432"/>
                    </a:cubicBezTo>
                    <a:cubicBezTo>
                      <a:pt x="13840" y="99432"/>
                      <a:pt x="0" y="80347"/>
                      <a:pt x="0" y="49315"/>
                    </a:cubicBezTo>
                    <a:cubicBezTo>
                      <a:pt x="0" y="18284"/>
                      <a:pt x="13695" y="0"/>
                      <a:pt x="35839" y="0"/>
                    </a:cubicBezTo>
                  </a:path>
                </a:pathLst>
              </a:custGeom>
              <a:solidFill>
                <a:srgbClr val="04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14" name="Google Shape;214;p26"/>
              <p:cNvSpPr/>
              <p:nvPr/>
            </p:nvSpPr>
            <p:spPr>
              <a:xfrm>
                <a:off x="9693550" y="-341863"/>
                <a:ext cx="107258" cy="139843"/>
              </a:xfrm>
              <a:custGeom>
                <a:avLst/>
                <a:gdLst/>
                <a:ahLst/>
                <a:cxnLst/>
                <a:rect l="l" t="t" r="r" b="b"/>
                <a:pathLst>
                  <a:path w="74810" h="97537" extrusionOk="0">
                    <a:moveTo>
                      <a:pt x="0" y="3205"/>
                    </a:moveTo>
                    <a:lnTo>
                      <a:pt x="13549" y="0"/>
                    </a:lnTo>
                    <a:lnTo>
                      <a:pt x="33144" y="64831"/>
                    </a:lnTo>
                    <a:cubicBezTo>
                      <a:pt x="34819" y="70877"/>
                      <a:pt x="36349" y="76777"/>
                      <a:pt x="37223" y="80930"/>
                    </a:cubicBezTo>
                    <a:lnTo>
                      <a:pt x="37587" y="80930"/>
                    </a:lnTo>
                    <a:cubicBezTo>
                      <a:pt x="38607" y="75466"/>
                      <a:pt x="39627" y="71678"/>
                      <a:pt x="41667" y="65050"/>
                    </a:cubicBezTo>
                    <a:lnTo>
                      <a:pt x="60752" y="2841"/>
                    </a:lnTo>
                    <a:lnTo>
                      <a:pt x="74811" y="2622"/>
                    </a:lnTo>
                    <a:lnTo>
                      <a:pt x="43342" y="97538"/>
                    </a:lnTo>
                    <a:lnTo>
                      <a:pt x="30303" y="97538"/>
                    </a:lnTo>
                    <a:lnTo>
                      <a:pt x="0" y="3205"/>
                    </a:ln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344054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sp>
        <p:nvSpPr>
          <p:cNvPr id="215" name="Google Shape;215;p26"/>
          <p:cNvSpPr txBox="1">
            <a:spLocks noGrp="1"/>
          </p:cNvSpPr>
          <p:nvPr>
            <p:ph type="body" idx="6"/>
          </p:nvPr>
        </p:nvSpPr>
        <p:spPr>
          <a:xfrm>
            <a:off x="6557086" y="3607899"/>
            <a:ext cx="1636776" cy="45720"/>
          </a:xfrm>
          <a:prstGeom prst="rect">
            <a:avLst/>
          </a:prstGeom>
          <a:solidFill>
            <a:srgbClr val="00A9F4"/>
          </a:solidFill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800"/>
              <a:buNone/>
              <a:defRPr sz="800" b="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83269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/>
          <p:nvPr/>
        </p:nvSpPr>
        <p:spPr>
          <a:xfrm>
            <a:off x="0" y="6407150"/>
            <a:ext cx="12192000" cy="450850"/>
          </a:xfrm>
          <a:prstGeom prst="rect">
            <a:avLst/>
          </a:prstGeom>
          <a:gradFill>
            <a:gsLst>
              <a:gs pos="0">
                <a:srgbClr val="00B3E3"/>
              </a:gs>
              <a:gs pos="52999">
                <a:srgbClr val="236093"/>
              </a:gs>
              <a:gs pos="99331">
                <a:srgbClr val="00426B"/>
              </a:gs>
              <a:gs pos="100000">
                <a:srgbClr val="00426B"/>
              </a:gs>
            </a:gsLst>
            <a:lin ang="135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24"/>
          <p:cNvSpPr txBox="1">
            <a:spLocks noGrp="1"/>
          </p:cNvSpPr>
          <p:nvPr>
            <p:ph type="title"/>
          </p:nvPr>
        </p:nvSpPr>
        <p:spPr>
          <a:xfrm>
            <a:off x="548640" y="457200"/>
            <a:ext cx="11091672" cy="73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4"/>
          <p:cNvSpPr txBox="1">
            <a:spLocks noGrp="1"/>
          </p:cNvSpPr>
          <p:nvPr>
            <p:ph type="body" idx="1"/>
          </p:nvPr>
        </p:nvSpPr>
        <p:spPr>
          <a:xfrm>
            <a:off x="548640" y="1600200"/>
            <a:ext cx="11091672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A9F4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A202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A9F4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A202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A9F4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A202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A9F4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A202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A9F4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1A202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▫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▫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▫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Font typeface="Arial"/>
              <a:buChar char="▫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13" name="Google Shape;13;p24"/>
          <p:cNvGrpSpPr/>
          <p:nvPr/>
        </p:nvGrpSpPr>
        <p:grpSpPr>
          <a:xfrm rot="-5400000">
            <a:off x="8175049" y="2437631"/>
            <a:ext cx="6242161" cy="1461531"/>
            <a:chOff x="5586412" y="3309937"/>
            <a:chExt cx="1019460" cy="238695"/>
          </a:xfrm>
        </p:grpSpPr>
        <p:sp>
          <p:nvSpPr>
            <p:cNvPr id="14" name="Google Shape;14;p24"/>
            <p:cNvSpPr/>
            <p:nvPr/>
          </p:nvSpPr>
          <p:spPr>
            <a:xfrm>
              <a:off x="5586412" y="3309937"/>
              <a:ext cx="183546" cy="236791"/>
            </a:xfrm>
            <a:custGeom>
              <a:avLst/>
              <a:gdLst/>
              <a:ahLst/>
              <a:cxnLst/>
              <a:rect l="l" t="t" r="r" b="b"/>
              <a:pathLst>
                <a:path w="183546" h="236791" extrusionOk="0">
                  <a:moveTo>
                    <a:pt x="70580" y="198501"/>
                  </a:moveTo>
                  <a:cubicBezTo>
                    <a:pt x="56579" y="198501"/>
                    <a:pt x="46673" y="193929"/>
                    <a:pt x="46673" y="191167"/>
                  </a:cubicBezTo>
                  <a:cubicBezTo>
                    <a:pt x="46673" y="190500"/>
                    <a:pt x="46958" y="189833"/>
                    <a:pt x="47149" y="189071"/>
                  </a:cubicBezTo>
                  <a:lnTo>
                    <a:pt x="52292" y="172974"/>
                  </a:lnTo>
                  <a:cubicBezTo>
                    <a:pt x="52578" y="172022"/>
                    <a:pt x="53721" y="170688"/>
                    <a:pt x="54769" y="170688"/>
                  </a:cubicBezTo>
                  <a:cubicBezTo>
                    <a:pt x="56769" y="170688"/>
                    <a:pt x="63151" y="174403"/>
                    <a:pt x="71723" y="174403"/>
                  </a:cubicBezTo>
                  <a:cubicBezTo>
                    <a:pt x="102680" y="174403"/>
                    <a:pt x="110585" y="143066"/>
                    <a:pt x="112776" y="135255"/>
                  </a:cubicBezTo>
                  <a:lnTo>
                    <a:pt x="112300" y="134779"/>
                  </a:lnTo>
                  <a:cubicBezTo>
                    <a:pt x="108585" y="139160"/>
                    <a:pt x="100965" y="148400"/>
                    <a:pt x="83249" y="148400"/>
                  </a:cubicBezTo>
                  <a:cubicBezTo>
                    <a:pt x="60389" y="148400"/>
                    <a:pt x="38481" y="132969"/>
                    <a:pt x="38481" y="94488"/>
                  </a:cubicBezTo>
                  <a:cubicBezTo>
                    <a:pt x="38481" y="58769"/>
                    <a:pt x="59150" y="36862"/>
                    <a:pt x="91440" y="36862"/>
                  </a:cubicBezTo>
                  <a:cubicBezTo>
                    <a:pt x="121920" y="36862"/>
                    <a:pt x="144113" y="56198"/>
                    <a:pt x="144113" y="104394"/>
                  </a:cubicBezTo>
                  <a:cubicBezTo>
                    <a:pt x="144113" y="167545"/>
                    <a:pt x="112395" y="198596"/>
                    <a:pt x="70580" y="198596"/>
                  </a:cubicBezTo>
                  <a:moveTo>
                    <a:pt x="159830" y="0"/>
                  </a:moveTo>
                  <a:lnTo>
                    <a:pt x="23717" y="0"/>
                  </a:lnTo>
                  <a:cubicBezTo>
                    <a:pt x="10573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717" y="236792"/>
                  </a:cubicBezTo>
                  <a:lnTo>
                    <a:pt x="159925" y="236792"/>
                  </a:lnTo>
                  <a:cubicBezTo>
                    <a:pt x="172974" y="236792"/>
                    <a:pt x="183547" y="226505"/>
                    <a:pt x="183547" y="213836"/>
                  </a:cubicBezTo>
                  <a:lnTo>
                    <a:pt x="183547" y="22955"/>
                  </a:lnTo>
                  <a:cubicBezTo>
                    <a:pt x="183547" y="10287"/>
                    <a:pt x="172974" y="0"/>
                    <a:pt x="159925" y="0"/>
                  </a:cubicBezTo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24"/>
            <p:cNvSpPr/>
            <p:nvPr/>
          </p:nvSpPr>
          <p:spPr>
            <a:xfrm>
              <a:off x="5654515" y="3371563"/>
              <a:ext cx="44005" cy="62483"/>
            </a:xfrm>
            <a:custGeom>
              <a:avLst/>
              <a:gdLst/>
              <a:ahLst/>
              <a:cxnLst/>
              <a:rect l="l" t="t" r="r" b="b"/>
              <a:pathLst>
                <a:path w="44005" h="62483" extrusionOk="0">
                  <a:moveTo>
                    <a:pt x="22384" y="0"/>
                  </a:moveTo>
                  <a:cubicBezTo>
                    <a:pt x="8573" y="0"/>
                    <a:pt x="0" y="11049"/>
                    <a:pt x="0" y="31623"/>
                  </a:cubicBezTo>
                  <a:cubicBezTo>
                    <a:pt x="0" y="52197"/>
                    <a:pt x="7906" y="62484"/>
                    <a:pt x="21907" y="62484"/>
                  </a:cubicBezTo>
                  <a:cubicBezTo>
                    <a:pt x="35909" y="62484"/>
                    <a:pt x="44006" y="52769"/>
                    <a:pt x="44006" y="31623"/>
                  </a:cubicBezTo>
                  <a:cubicBezTo>
                    <a:pt x="44006" y="10478"/>
                    <a:pt x="36862" y="0"/>
                    <a:pt x="22384" y="0"/>
                  </a:cubicBezTo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24"/>
            <p:cNvSpPr/>
            <p:nvPr/>
          </p:nvSpPr>
          <p:spPr>
            <a:xfrm>
              <a:off x="5795866" y="3309937"/>
              <a:ext cx="183451" cy="236791"/>
            </a:xfrm>
            <a:custGeom>
              <a:avLst/>
              <a:gdLst/>
              <a:ahLst/>
              <a:cxnLst/>
              <a:rect l="l" t="t" r="r" b="b"/>
              <a:pathLst>
                <a:path w="183451" h="236791" extrusionOk="0">
                  <a:moveTo>
                    <a:pt x="137065" y="191357"/>
                  </a:moveTo>
                  <a:cubicBezTo>
                    <a:pt x="137065" y="193929"/>
                    <a:pt x="136589" y="194596"/>
                    <a:pt x="133731" y="194596"/>
                  </a:cubicBezTo>
                  <a:lnTo>
                    <a:pt x="60960" y="194596"/>
                  </a:lnTo>
                  <a:cubicBezTo>
                    <a:pt x="58103" y="194596"/>
                    <a:pt x="57626" y="193929"/>
                    <a:pt x="57626" y="191357"/>
                  </a:cubicBezTo>
                  <a:lnTo>
                    <a:pt x="57626" y="176403"/>
                  </a:lnTo>
                  <a:cubicBezTo>
                    <a:pt x="57626" y="173831"/>
                    <a:pt x="58103" y="173165"/>
                    <a:pt x="60960" y="173165"/>
                  </a:cubicBezTo>
                  <a:lnTo>
                    <a:pt x="84868" y="173165"/>
                  </a:lnTo>
                  <a:lnTo>
                    <a:pt x="84868" y="75438"/>
                  </a:lnTo>
                  <a:lnTo>
                    <a:pt x="59722" y="90678"/>
                  </a:lnTo>
                  <a:cubicBezTo>
                    <a:pt x="58579" y="91345"/>
                    <a:pt x="57626" y="92012"/>
                    <a:pt x="56388" y="92012"/>
                  </a:cubicBezTo>
                  <a:cubicBezTo>
                    <a:pt x="54959" y="92012"/>
                    <a:pt x="54007" y="90678"/>
                    <a:pt x="53054" y="89059"/>
                  </a:cubicBezTo>
                  <a:lnTo>
                    <a:pt x="46863" y="78677"/>
                  </a:lnTo>
                  <a:cubicBezTo>
                    <a:pt x="46196" y="77724"/>
                    <a:pt x="45910" y="76867"/>
                    <a:pt x="45910" y="75724"/>
                  </a:cubicBezTo>
                  <a:cubicBezTo>
                    <a:pt x="45910" y="74295"/>
                    <a:pt x="47054" y="73152"/>
                    <a:pt x="48768" y="72009"/>
                  </a:cubicBezTo>
                  <a:lnTo>
                    <a:pt x="93536" y="40672"/>
                  </a:lnTo>
                  <a:lnTo>
                    <a:pt x="110109" y="40672"/>
                  </a:lnTo>
                  <a:cubicBezTo>
                    <a:pt x="114395" y="40672"/>
                    <a:pt x="114871" y="41624"/>
                    <a:pt x="114871" y="45244"/>
                  </a:cubicBezTo>
                  <a:lnTo>
                    <a:pt x="114871" y="173165"/>
                  </a:lnTo>
                  <a:lnTo>
                    <a:pt x="133636" y="173165"/>
                  </a:lnTo>
                  <a:cubicBezTo>
                    <a:pt x="136493" y="173165"/>
                    <a:pt x="136969" y="173831"/>
                    <a:pt x="136969" y="176403"/>
                  </a:cubicBezTo>
                  <a:lnTo>
                    <a:pt x="136969" y="191357"/>
                  </a:lnTo>
                  <a:close/>
                  <a:moveTo>
                    <a:pt x="159830" y="0"/>
                  </a:moveTo>
                  <a:lnTo>
                    <a:pt x="23622" y="0"/>
                  </a:lnTo>
                  <a:cubicBezTo>
                    <a:pt x="10573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622" y="236792"/>
                  </a:cubicBezTo>
                  <a:lnTo>
                    <a:pt x="159830" y="236792"/>
                  </a:lnTo>
                  <a:cubicBezTo>
                    <a:pt x="172879" y="236792"/>
                    <a:pt x="183452" y="226505"/>
                    <a:pt x="183452" y="213836"/>
                  </a:cubicBezTo>
                  <a:lnTo>
                    <a:pt x="183452" y="22955"/>
                  </a:lnTo>
                  <a:cubicBezTo>
                    <a:pt x="183452" y="10287"/>
                    <a:pt x="172879" y="0"/>
                    <a:pt x="159830" y="0"/>
                  </a:cubicBezTo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24"/>
            <p:cNvSpPr/>
            <p:nvPr/>
          </p:nvSpPr>
          <p:spPr>
            <a:xfrm>
              <a:off x="5654515" y="3371563"/>
              <a:ext cx="44005" cy="62483"/>
            </a:xfrm>
            <a:custGeom>
              <a:avLst/>
              <a:gdLst/>
              <a:ahLst/>
              <a:cxnLst/>
              <a:rect l="l" t="t" r="r" b="b"/>
              <a:pathLst>
                <a:path w="44005" h="62483" extrusionOk="0">
                  <a:moveTo>
                    <a:pt x="21907" y="62484"/>
                  </a:moveTo>
                  <a:cubicBezTo>
                    <a:pt x="7906" y="62484"/>
                    <a:pt x="0" y="52102"/>
                    <a:pt x="0" y="31623"/>
                  </a:cubicBezTo>
                  <a:cubicBezTo>
                    <a:pt x="0" y="11144"/>
                    <a:pt x="8573" y="0"/>
                    <a:pt x="22384" y="0"/>
                  </a:cubicBezTo>
                  <a:cubicBezTo>
                    <a:pt x="36957" y="0"/>
                    <a:pt x="44006" y="11335"/>
                    <a:pt x="44006" y="31623"/>
                  </a:cubicBezTo>
                  <a:cubicBezTo>
                    <a:pt x="44006" y="51911"/>
                    <a:pt x="35433" y="62484"/>
                    <a:pt x="21907" y="62484"/>
                  </a:cubicBezTo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24"/>
            <p:cNvSpPr/>
            <p:nvPr/>
          </p:nvSpPr>
          <p:spPr>
            <a:xfrm>
              <a:off x="6005035" y="3309937"/>
              <a:ext cx="183546" cy="236791"/>
            </a:xfrm>
            <a:custGeom>
              <a:avLst/>
              <a:gdLst/>
              <a:ahLst/>
              <a:cxnLst/>
              <a:rect l="l" t="t" r="r" b="b"/>
              <a:pathLst>
                <a:path w="183546" h="236791" extrusionOk="0">
                  <a:moveTo>
                    <a:pt x="137065" y="191357"/>
                  </a:moveTo>
                  <a:cubicBezTo>
                    <a:pt x="137065" y="193929"/>
                    <a:pt x="136589" y="194596"/>
                    <a:pt x="133731" y="194596"/>
                  </a:cubicBezTo>
                  <a:lnTo>
                    <a:pt x="60960" y="194596"/>
                  </a:lnTo>
                  <a:cubicBezTo>
                    <a:pt x="58102" y="194596"/>
                    <a:pt x="57626" y="193929"/>
                    <a:pt x="57626" y="191357"/>
                  </a:cubicBezTo>
                  <a:lnTo>
                    <a:pt x="57626" y="176403"/>
                  </a:lnTo>
                  <a:cubicBezTo>
                    <a:pt x="57626" y="173831"/>
                    <a:pt x="58102" y="173165"/>
                    <a:pt x="60960" y="173165"/>
                  </a:cubicBezTo>
                  <a:lnTo>
                    <a:pt x="84868" y="173165"/>
                  </a:lnTo>
                  <a:lnTo>
                    <a:pt x="84868" y="75438"/>
                  </a:lnTo>
                  <a:lnTo>
                    <a:pt x="59722" y="90678"/>
                  </a:lnTo>
                  <a:cubicBezTo>
                    <a:pt x="58579" y="91345"/>
                    <a:pt x="57626" y="92012"/>
                    <a:pt x="56388" y="92012"/>
                  </a:cubicBezTo>
                  <a:cubicBezTo>
                    <a:pt x="54959" y="92012"/>
                    <a:pt x="54007" y="90678"/>
                    <a:pt x="53054" y="89059"/>
                  </a:cubicBezTo>
                  <a:lnTo>
                    <a:pt x="46863" y="78677"/>
                  </a:lnTo>
                  <a:cubicBezTo>
                    <a:pt x="46196" y="77724"/>
                    <a:pt x="45910" y="76867"/>
                    <a:pt x="45910" y="75724"/>
                  </a:cubicBezTo>
                  <a:cubicBezTo>
                    <a:pt x="45910" y="74295"/>
                    <a:pt x="47053" y="73152"/>
                    <a:pt x="48768" y="72009"/>
                  </a:cubicBezTo>
                  <a:lnTo>
                    <a:pt x="93536" y="40672"/>
                  </a:lnTo>
                  <a:lnTo>
                    <a:pt x="110109" y="40672"/>
                  </a:lnTo>
                  <a:cubicBezTo>
                    <a:pt x="114395" y="40672"/>
                    <a:pt x="114871" y="41624"/>
                    <a:pt x="114871" y="45244"/>
                  </a:cubicBezTo>
                  <a:lnTo>
                    <a:pt x="114871" y="173165"/>
                  </a:lnTo>
                  <a:lnTo>
                    <a:pt x="133636" y="173165"/>
                  </a:lnTo>
                  <a:cubicBezTo>
                    <a:pt x="136493" y="173165"/>
                    <a:pt x="136970" y="173831"/>
                    <a:pt x="136970" y="176403"/>
                  </a:cubicBezTo>
                  <a:lnTo>
                    <a:pt x="136970" y="191357"/>
                  </a:lnTo>
                  <a:close/>
                  <a:moveTo>
                    <a:pt x="159925" y="0"/>
                  </a:moveTo>
                  <a:lnTo>
                    <a:pt x="23717" y="0"/>
                  </a:lnTo>
                  <a:cubicBezTo>
                    <a:pt x="10668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717" y="236792"/>
                  </a:cubicBezTo>
                  <a:lnTo>
                    <a:pt x="159925" y="236792"/>
                  </a:lnTo>
                  <a:cubicBezTo>
                    <a:pt x="172974" y="236792"/>
                    <a:pt x="183547" y="226505"/>
                    <a:pt x="183547" y="213836"/>
                  </a:cubicBezTo>
                  <a:lnTo>
                    <a:pt x="183547" y="22955"/>
                  </a:lnTo>
                  <a:cubicBezTo>
                    <a:pt x="183547" y="10287"/>
                    <a:pt x="172974" y="0"/>
                    <a:pt x="159925" y="0"/>
                  </a:cubicBezTo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24"/>
            <p:cNvSpPr/>
            <p:nvPr/>
          </p:nvSpPr>
          <p:spPr>
            <a:xfrm>
              <a:off x="6215443" y="3450716"/>
              <a:ext cx="56292" cy="56769"/>
            </a:xfrm>
            <a:custGeom>
              <a:avLst/>
              <a:gdLst/>
              <a:ahLst/>
              <a:cxnLst/>
              <a:rect l="l" t="t" r="r" b="b"/>
              <a:pathLst>
                <a:path w="56292" h="56769" extrusionOk="0">
                  <a:moveTo>
                    <a:pt x="27813" y="0"/>
                  </a:moveTo>
                  <a:cubicBezTo>
                    <a:pt x="43434" y="0"/>
                    <a:pt x="56293" y="12573"/>
                    <a:pt x="56293" y="28099"/>
                  </a:cubicBezTo>
                  <a:cubicBezTo>
                    <a:pt x="56293" y="43625"/>
                    <a:pt x="43529" y="56769"/>
                    <a:pt x="28099" y="56769"/>
                  </a:cubicBezTo>
                  <a:cubicBezTo>
                    <a:pt x="12668" y="56769"/>
                    <a:pt x="0" y="43815"/>
                    <a:pt x="0" y="28099"/>
                  </a:cubicBezTo>
                  <a:cubicBezTo>
                    <a:pt x="0" y="12383"/>
                    <a:pt x="12478" y="0"/>
                    <a:pt x="27813" y="0"/>
                  </a:cubicBezTo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24"/>
            <p:cNvSpPr/>
            <p:nvPr/>
          </p:nvSpPr>
          <p:spPr>
            <a:xfrm>
              <a:off x="6294309" y="3382231"/>
              <a:ext cx="102393" cy="166401"/>
            </a:xfrm>
            <a:custGeom>
              <a:avLst/>
              <a:gdLst/>
              <a:ahLst/>
              <a:cxnLst/>
              <a:rect l="l" t="t" r="r" b="b"/>
              <a:pathLst>
                <a:path w="102393" h="166401" extrusionOk="0">
                  <a:moveTo>
                    <a:pt x="42481" y="15716"/>
                  </a:moveTo>
                  <a:cubicBezTo>
                    <a:pt x="28765" y="15716"/>
                    <a:pt x="21717" y="23432"/>
                    <a:pt x="21717" y="39910"/>
                  </a:cubicBezTo>
                  <a:cubicBezTo>
                    <a:pt x="21717" y="55245"/>
                    <a:pt x="28956" y="63151"/>
                    <a:pt x="42958" y="63151"/>
                  </a:cubicBezTo>
                  <a:cubicBezTo>
                    <a:pt x="56960" y="63151"/>
                    <a:pt x="62865" y="55245"/>
                    <a:pt x="62865" y="39148"/>
                  </a:cubicBezTo>
                  <a:cubicBezTo>
                    <a:pt x="62865" y="23051"/>
                    <a:pt x="57150" y="15621"/>
                    <a:pt x="42577" y="15621"/>
                  </a:cubicBezTo>
                  <a:moveTo>
                    <a:pt x="91821" y="1238"/>
                  </a:moveTo>
                  <a:lnTo>
                    <a:pt x="102394" y="12764"/>
                  </a:lnTo>
                  <a:cubicBezTo>
                    <a:pt x="95536" y="18002"/>
                    <a:pt x="90488" y="20002"/>
                    <a:pt x="83820" y="20002"/>
                  </a:cubicBezTo>
                  <a:cubicBezTo>
                    <a:pt x="80105" y="20002"/>
                    <a:pt x="79153" y="19812"/>
                    <a:pt x="76295" y="18574"/>
                  </a:cubicBezTo>
                  <a:cubicBezTo>
                    <a:pt x="80677" y="24575"/>
                    <a:pt x="82963" y="31242"/>
                    <a:pt x="82963" y="38957"/>
                  </a:cubicBezTo>
                  <a:cubicBezTo>
                    <a:pt x="82963" y="50006"/>
                    <a:pt x="78105" y="62008"/>
                    <a:pt x="71056" y="68485"/>
                  </a:cubicBezTo>
                  <a:cubicBezTo>
                    <a:pt x="65532" y="73724"/>
                    <a:pt x="56483" y="77152"/>
                    <a:pt x="48482" y="77152"/>
                  </a:cubicBezTo>
                  <a:lnTo>
                    <a:pt x="46101" y="77152"/>
                  </a:lnTo>
                  <a:lnTo>
                    <a:pt x="43625" y="78105"/>
                  </a:lnTo>
                  <a:cubicBezTo>
                    <a:pt x="31718" y="82868"/>
                    <a:pt x="26194" y="86963"/>
                    <a:pt x="26194" y="91059"/>
                  </a:cubicBezTo>
                  <a:cubicBezTo>
                    <a:pt x="26194" y="94679"/>
                    <a:pt x="29527" y="96774"/>
                    <a:pt x="35052" y="96774"/>
                  </a:cubicBezTo>
                  <a:lnTo>
                    <a:pt x="52769" y="96774"/>
                  </a:lnTo>
                  <a:cubicBezTo>
                    <a:pt x="65627" y="96774"/>
                    <a:pt x="72676" y="98489"/>
                    <a:pt x="79248" y="103537"/>
                  </a:cubicBezTo>
                  <a:cubicBezTo>
                    <a:pt x="87821" y="110014"/>
                    <a:pt x="91440" y="118396"/>
                    <a:pt x="91440" y="128683"/>
                  </a:cubicBezTo>
                  <a:cubicBezTo>
                    <a:pt x="91440" y="143542"/>
                    <a:pt x="85249" y="155067"/>
                    <a:pt x="74676" y="160592"/>
                  </a:cubicBezTo>
                  <a:cubicBezTo>
                    <a:pt x="66961" y="164687"/>
                    <a:pt x="58769" y="166402"/>
                    <a:pt x="47720" y="166402"/>
                  </a:cubicBezTo>
                  <a:cubicBezTo>
                    <a:pt x="27146" y="166402"/>
                    <a:pt x="14573" y="161830"/>
                    <a:pt x="7525" y="154686"/>
                  </a:cubicBezTo>
                  <a:cubicBezTo>
                    <a:pt x="2477" y="149447"/>
                    <a:pt x="0" y="143161"/>
                    <a:pt x="0" y="136017"/>
                  </a:cubicBezTo>
                  <a:cubicBezTo>
                    <a:pt x="0" y="131731"/>
                    <a:pt x="667" y="128111"/>
                    <a:pt x="2191" y="123349"/>
                  </a:cubicBezTo>
                  <a:lnTo>
                    <a:pt x="20288" y="121634"/>
                  </a:lnTo>
                  <a:lnTo>
                    <a:pt x="19431" y="123539"/>
                  </a:lnTo>
                  <a:cubicBezTo>
                    <a:pt x="18098" y="126206"/>
                    <a:pt x="17240" y="129730"/>
                    <a:pt x="17240" y="132398"/>
                  </a:cubicBezTo>
                  <a:cubicBezTo>
                    <a:pt x="17240" y="138684"/>
                    <a:pt x="19717" y="143637"/>
                    <a:pt x="23622" y="146304"/>
                  </a:cubicBezTo>
                  <a:cubicBezTo>
                    <a:pt x="28956" y="149638"/>
                    <a:pt x="37052" y="151829"/>
                    <a:pt x="45910" y="151829"/>
                  </a:cubicBezTo>
                  <a:cubicBezTo>
                    <a:pt x="58293" y="151829"/>
                    <a:pt x="65627" y="148971"/>
                    <a:pt x="69533" y="142685"/>
                  </a:cubicBezTo>
                  <a:cubicBezTo>
                    <a:pt x="71723" y="139541"/>
                    <a:pt x="72581" y="136017"/>
                    <a:pt x="72581" y="130969"/>
                  </a:cubicBezTo>
                  <a:cubicBezTo>
                    <a:pt x="72581" y="124492"/>
                    <a:pt x="70580" y="119443"/>
                    <a:pt x="66580" y="116586"/>
                  </a:cubicBezTo>
                  <a:cubicBezTo>
                    <a:pt x="62389" y="113443"/>
                    <a:pt x="55721" y="112014"/>
                    <a:pt x="44958" y="112014"/>
                  </a:cubicBezTo>
                  <a:cubicBezTo>
                    <a:pt x="40577" y="112014"/>
                    <a:pt x="31433" y="112490"/>
                    <a:pt x="27908" y="112490"/>
                  </a:cubicBezTo>
                  <a:cubicBezTo>
                    <a:pt x="14859" y="112490"/>
                    <a:pt x="7144" y="106013"/>
                    <a:pt x="7144" y="95250"/>
                  </a:cubicBezTo>
                  <a:cubicBezTo>
                    <a:pt x="7144" y="85630"/>
                    <a:pt x="12192" y="80105"/>
                    <a:pt x="25717" y="75343"/>
                  </a:cubicBezTo>
                  <a:lnTo>
                    <a:pt x="27051" y="74867"/>
                  </a:lnTo>
                  <a:cubicBezTo>
                    <a:pt x="12287" y="69818"/>
                    <a:pt x="2286" y="56197"/>
                    <a:pt x="2286" y="40291"/>
                  </a:cubicBezTo>
                  <a:cubicBezTo>
                    <a:pt x="2286" y="16288"/>
                    <a:pt x="18860" y="0"/>
                    <a:pt x="42958" y="0"/>
                  </a:cubicBezTo>
                  <a:cubicBezTo>
                    <a:pt x="48482" y="0"/>
                    <a:pt x="54483" y="952"/>
                    <a:pt x="58865" y="2667"/>
                  </a:cubicBezTo>
                  <a:lnTo>
                    <a:pt x="66389" y="5334"/>
                  </a:lnTo>
                  <a:cubicBezTo>
                    <a:pt x="69056" y="6286"/>
                    <a:pt x="72581" y="6763"/>
                    <a:pt x="76581" y="6763"/>
                  </a:cubicBezTo>
                  <a:cubicBezTo>
                    <a:pt x="82296" y="6763"/>
                    <a:pt x="86487" y="5334"/>
                    <a:pt x="91821" y="1524"/>
                  </a:cubicBezTo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24"/>
            <p:cNvSpPr/>
            <p:nvPr/>
          </p:nvSpPr>
          <p:spPr>
            <a:xfrm>
              <a:off x="6404704" y="3381755"/>
              <a:ext cx="94678" cy="126206"/>
            </a:xfrm>
            <a:custGeom>
              <a:avLst/>
              <a:gdLst/>
              <a:ahLst/>
              <a:cxnLst/>
              <a:rect l="l" t="t" r="r" b="b"/>
              <a:pathLst>
                <a:path w="94678" h="126206" extrusionOk="0">
                  <a:moveTo>
                    <a:pt x="46672" y="15430"/>
                  </a:moveTo>
                  <a:cubicBezTo>
                    <a:pt x="36957" y="15430"/>
                    <a:pt x="28099" y="20669"/>
                    <a:pt x="24098" y="28385"/>
                  </a:cubicBezTo>
                  <a:cubicBezTo>
                    <a:pt x="20574" y="35814"/>
                    <a:pt x="18764" y="45434"/>
                    <a:pt x="18764" y="59531"/>
                  </a:cubicBezTo>
                  <a:cubicBezTo>
                    <a:pt x="18764" y="76295"/>
                    <a:pt x="21431" y="91154"/>
                    <a:pt x="25622" y="98584"/>
                  </a:cubicBezTo>
                  <a:cubicBezTo>
                    <a:pt x="29623" y="105823"/>
                    <a:pt x="38481" y="110585"/>
                    <a:pt x="47911" y="110585"/>
                  </a:cubicBezTo>
                  <a:cubicBezTo>
                    <a:pt x="59436" y="110585"/>
                    <a:pt x="68008" y="104108"/>
                    <a:pt x="71723" y="92583"/>
                  </a:cubicBezTo>
                  <a:cubicBezTo>
                    <a:pt x="74200" y="85153"/>
                    <a:pt x="75057" y="78391"/>
                    <a:pt x="75057" y="66675"/>
                  </a:cubicBezTo>
                  <a:cubicBezTo>
                    <a:pt x="75057" y="49911"/>
                    <a:pt x="73533" y="38576"/>
                    <a:pt x="70009" y="30671"/>
                  </a:cubicBezTo>
                  <a:cubicBezTo>
                    <a:pt x="65341" y="20098"/>
                    <a:pt x="55626" y="15335"/>
                    <a:pt x="46577" y="15335"/>
                  </a:cubicBezTo>
                  <a:moveTo>
                    <a:pt x="46768" y="0"/>
                  </a:moveTo>
                  <a:cubicBezTo>
                    <a:pt x="65056" y="0"/>
                    <a:pt x="77057" y="9144"/>
                    <a:pt x="84487" y="20860"/>
                  </a:cubicBezTo>
                  <a:cubicBezTo>
                    <a:pt x="91345" y="31623"/>
                    <a:pt x="94678" y="45815"/>
                    <a:pt x="94678" y="65246"/>
                  </a:cubicBezTo>
                  <a:cubicBezTo>
                    <a:pt x="94678" y="88487"/>
                    <a:pt x="89630" y="103156"/>
                    <a:pt x="77438" y="114681"/>
                  </a:cubicBezTo>
                  <a:cubicBezTo>
                    <a:pt x="68866" y="122873"/>
                    <a:pt x="59817" y="126206"/>
                    <a:pt x="47434" y="126206"/>
                  </a:cubicBezTo>
                  <a:cubicBezTo>
                    <a:pt x="18097" y="126206"/>
                    <a:pt x="0" y="102013"/>
                    <a:pt x="0" y="62675"/>
                  </a:cubicBezTo>
                  <a:cubicBezTo>
                    <a:pt x="0" y="23336"/>
                    <a:pt x="17907" y="95"/>
                    <a:pt x="46863" y="95"/>
                  </a:cubicBezTo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24"/>
            <p:cNvSpPr/>
            <p:nvPr/>
          </p:nvSpPr>
          <p:spPr>
            <a:xfrm>
              <a:off x="6508146" y="3381374"/>
              <a:ext cx="97726" cy="123729"/>
            </a:xfrm>
            <a:custGeom>
              <a:avLst/>
              <a:gdLst/>
              <a:ahLst/>
              <a:cxnLst/>
              <a:rect l="l" t="t" r="r" b="b"/>
              <a:pathLst>
                <a:path w="97726" h="123729" extrusionOk="0">
                  <a:moveTo>
                    <a:pt x="0" y="4096"/>
                  </a:moveTo>
                  <a:lnTo>
                    <a:pt x="17621" y="0"/>
                  </a:lnTo>
                  <a:lnTo>
                    <a:pt x="43244" y="82296"/>
                  </a:lnTo>
                  <a:cubicBezTo>
                    <a:pt x="45434" y="90011"/>
                    <a:pt x="47435" y="97441"/>
                    <a:pt x="48578" y="102680"/>
                  </a:cubicBezTo>
                  <a:lnTo>
                    <a:pt x="49054" y="102680"/>
                  </a:lnTo>
                  <a:cubicBezTo>
                    <a:pt x="50387" y="95726"/>
                    <a:pt x="51721" y="90964"/>
                    <a:pt x="54388" y="82487"/>
                  </a:cubicBezTo>
                  <a:lnTo>
                    <a:pt x="79343" y="3524"/>
                  </a:lnTo>
                  <a:lnTo>
                    <a:pt x="97727" y="3334"/>
                  </a:lnTo>
                  <a:lnTo>
                    <a:pt x="56674" y="123730"/>
                  </a:lnTo>
                  <a:lnTo>
                    <a:pt x="39624" y="123730"/>
                  </a:lnTo>
                  <a:lnTo>
                    <a:pt x="95" y="4001"/>
                  </a:lnTo>
                  <a:close/>
                </a:path>
              </a:pathLst>
            </a:custGeom>
            <a:solidFill>
              <a:srgbClr val="D8D8D8">
                <a:alpha val="2901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" name="Google Shape;23;p24"/>
          <p:cNvGrpSpPr/>
          <p:nvPr/>
        </p:nvGrpSpPr>
        <p:grpSpPr>
          <a:xfrm>
            <a:off x="555958" y="6465477"/>
            <a:ext cx="2667110" cy="321496"/>
            <a:chOff x="9060125" y="6500413"/>
            <a:chExt cx="2667110" cy="321496"/>
          </a:xfrm>
        </p:grpSpPr>
        <p:grpSp>
          <p:nvGrpSpPr>
            <p:cNvPr id="24" name="Google Shape;24;p24"/>
            <p:cNvGrpSpPr/>
            <p:nvPr/>
          </p:nvGrpSpPr>
          <p:grpSpPr>
            <a:xfrm>
              <a:off x="9060125" y="6580266"/>
              <a:ext cx="2667110" cy="147680"/>
              <a:chOff x="641241" y="6487531"/>
              <a:chExt cx="2667110" cy="147680"/>
            </a:xfrm>
          </p:grpSpPr>
          <p:grpSp>
            <p:nvGrpSpPr>
              <p:cNvPr id="25" name="Google Shape;25;p24"/>
              <p:cNvGrpSpPr/>
              <p:nvPr/>
            </p:nvGrpSpPr>
            <p:grpSpPr>
              <a:xfrm>
                <a:off x="2512457" y="6487531"/>
                <a:ext cx="795894" cy="147680"/>
                <a:chOff x="6487121" y="3930898"/>
                <a:chExt cx="2096970" cy="389093"/>
              </a:xfrm>
            </p:grpSpPr>
            <p:sp>
              <p:nvSpPr>
                <p:cNvPr id="26" name="Google Shape;26;p24"/>
                <p:cNvSpPr/>
                <p:nvPr/>
              </p:nvSpPr>
              <p:spPr>
                <a:xfrm>
                  <a:off x="6487121" y="3930898"/>
                  <a:ext cx="389594" cy="3890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685" h="148494" extrusionOk="0">
                      <a:moveTo>
                        <a:pt x="114681" y="74200"/>
                      </a:moveTo>
                      <a:lnTo>
                        <a:pt x="148685" y="54102"/>
                      </a:lnTo>
                      <a:lnTo>
                        <a:pt x="128492" y="19240"/>
                      </a:lnTo>
                      <a:lnTo>
                        <a:pt x="93726" y="39433"/>
                      </a:lnTo>
                      <a:lnTo>
                        <a:pt x="93726" y="0"/>
                      </a:lnTo>
                      <a:lnTo>
                        <a:pt x="54197" y="0"/>
                      </a:lnTo>
                      <a:lnTo>
                        <a:pt x="54197" y="39338"/>
                      </a:lnTo>
                      <a:lnTo>
                        <a:pt x="20193" y="19240"/>
                      </a:lnTo>
                      <a:lnTo>
                        <a:pt x="0" y="54102"/>
                      </a:lnTo>
                      <a:lnTo>
                        <a:pt x="34004" y="74200"/>
                      </a:lnTo>
                      <a:lnTo>
                        <a:pt x="0" y="93536"/>
                      </a:lnTo>
                      <a:lnTo>
                        <a:pt x="20193" y="128397"/>
                      </a:lnTo>
                      <a:lnTo>
                        <a:pt x="54197" y="108299"/>
                      </a:lnTo>
                      <a:lnTo>
                        <a:pt x="54197" y="148495"/>
                      </a:lnTo>
                      <a:lnTo>
                        <a:pt x="94488" y="148495"/>
                      </a:lnTo>
                      <a:lnTo>
                        <a:pt x="94488" y="108299"/>
                      </a:lnTo>
                      <a:lnTo>
                        <a:pt x="128492" y="128397"/>
                      </a:lnTo>
                      <a:lnTo>
                        <a:pt x="148685" y="93536"/>
                      </a:lnTo>
                      <a:lnTo>
                        <a:pt x="114681" y="742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7" name="Google Shape;27;p24"/>
                <p:cNvSpPr/>
                <p:nvPr/>
              </p:nvSpPr>
              <p:spPr>
                <a:xfrm>
                  <a:off x="6697017" y="4071161"/>
                  <a:ext cx="996" cy="4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" h="190" extrusionOk="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0"/>
                        <a:pt x="381" y="190"/>
                        <a:pt x="381" y="190"/>
                      </a:cubicBezTo>
                      <a:cubicBezTo>
                        <a:pt x="191" y="190"/>
                        <a:pt x="95" y="95"/>
                        <a:pt x="0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8" name="Google Shape;28;p24"/>
                <p:cNvSpPr/>
                <p:nvPr/>
              </p:nvSpPr>
              <p:spPr>
                <a:xfrm>
                  <a:off x="6641318" y="3959100"/>
                  <a:ext cx="75707" cy="3356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893" h="128111" extrusionOk="0">
                      <a:moveTo>
                        <a:pt x="19829" y="76962"/>
                      </a:moveTo>
                      <a:lnTo>
                        <a:pt x="20019" y="70104"/>
                      </a:lnTo>
                      <a:cubicBezTo>
                        <a:pt x="21543" y="69056"/>
                        <a:pt x="23162" y="68008"/>
                        <a:pt x="24591" y="66580"/>
                      </a:cubicBezTo>
                      <a:cubicBezTo>
                        <a:pt x="27544" y="63627"/>
                        <a:pt x="29068" y="59627"/>
                        <a:pt x="28877" y="55531"/>
                      </a:cubicBezTo>
                      <a:cubicBezTo>
                        <a:pt x="28592" y="50578"/>
                        <a:pt x="25925" y="45625"/>
                        <a:pt x="21162" y="41720"/>
                      </a:cubicBezTo>
                      <a:lnTo>
                        <a:pt x="20686" y="41339"/>
                      </a:lnTo>
                      <a:lnTo>
                        <a:pt x="21448" y="5810"/>
                      </a:lnTo>
                      <a:cubicBezTo>
                        <a:pt x="21448" y="2000"/>
                        <a:pt x="18495" y="0"/>
                        <a:pt x="15638" y="0"/>
                      </a:cubicBezTo>
                      <a:cubicBezTo>
                        <a:pt x="12780" y="0"/>
                        <a:pt x="9827" y="2000"/>
                        <a:pt x="9827" y="5810"/>
                      </a:cubicBezTo>
                      <a:lnTo>
                        <a:pt x="10018" y="13621"/>
                      </a:lnTo>
                      <a:cubicBezTo>
                        <a:pt x="6303" y="14478"/>
                        <a:pt x="2588" y="16859"/>
                        <a:pt x="1350" y="20860"/>
                      </a:cubicBezTo>
                      <a:cubicBezTo>
                        <a:pt x="-2269" y="29147"/>
                        <a:pt x="1636" y="41243"/>
                        <a:pt x="10113" y="48006"/>
                      </a:cubicBezTo>
                      <a:lnTo>
                        <a:pt x="10780" y="48577"/>
                      </a:lnTo>
                      <a:lnTo>
                        <a:pt x="11161" y="63722"/>
                      </a:lnTo>
                      <a:cubicBezTo>
                        <a:pt x="8208" y="65913"/>
                        <a:pt x="5636" y="68104"/>
                        <a:pt x="5636" y="71247"/>
                      </a:cubicBezTo>
                      <a:cubicBezTo>
                        <a:pt x="5636" y="72485"/>
                        <a:pt x="5922" y="78962"/>
                        <a:pt x="11066" y="82010"/>
                      </a:cubicBezTo>
                      <a:lnTo>
                        <a:pt x="11542" y="82296"/>
                      </a:lnTo>
                      <a:lnTo>
                        <a:pt x="11827" y="94583"/>
                      </a:lnTo>
                      <a:cubicBezTo>
                        <a:pt x="9446" y="96869"/>
                        <a:pt x="7922" y="99441"/>
                        <a:pt x="7541" y="102203"/>
                      </a:cubicBezTo>
                      <a:cubicBezTo>
                        <a:pt x="7065" y="105918"/>
                        <a:pt x="8398" y="109633"/>
                        <a:pt x="11732" y="113252"/>
                      </a:cubicBezTo>
                      <a:lnTo>
                        <a:pt x="12209" y="113824"/>
                      </a:lnTo>
                      <a:lnTo>
                        <a:pt x="12399" y="120396"/>
                      </a:lnTo>
                      <a:lnTo>
                        <a:pt x="12399" y="122968"/>
                      </a:lnTo>
                      <a:cubicBezTo>
                        <a:pt x="12399" y="126587"/>
                        <a:pt x="14114" y="128111"/>
                        <a:pt x="15638" y="128111"/>
                      </a:cubicBezTo>
                      <a:cubicBezTo>
                        <a:pt x="16876" y="128111"/>
                        <a:pt x="18114" y="127064"/>
                        <a:pt x="18686" y="124873"/>
                      </a:cubicBezTo>
                      <a:cubicBezTo>
                        <a:pt x="20495" y="124015"/>
                        <a:pt x="22019" y="122111"/>
                        <a:pt x="22686" y="119729"/>
                      </a:cubicBezTo>
                      <a:cubicBezTo>
                        <a:pt x="23448" y="116967"/>
                        <a:pt x="22972" y="113252"/>
                        <a:pt x="19448" y="111252"/>
                      </a:cubicBezTo>
                      <a:lnTo>
                        <a:pt x="19257" y="111252"/>
                      </a:lnTo>
                      <a:cubicBezTo>
                        <a:pt x="19257" y="111252"/>
                        <a:pt x="19543" y="99346"/>
                        <a:pt x="19543" y="99346"/>
                      </a:cubicBezTo>
                      <a:cubicBezTo>
                        <a:pt x="22496" y="96869"/>
                        <a:pt x="24686" y="92869"/>
                        <a:pt x="25163" y="88964"/>
                      </a:cubicBezTo>
                      <a:cubicBezTo>
                        <a:pt x="25544" y="85916"/>
                        <a:pt x="24972" y="81344"/>
                        <a:pt x="20495" y="77343"/>
                      </a:cubicBezTo>
                      <a:lnTo>
                        <a:pt x="20019" y="76962"/>
                      </a:lnTo>
                      <a:close/>
                      <a:moveTo>
                        <a:pt x="15542" y="1333"/>
                      </a:moveTo>
                      <a:cubicBezTo>
                        <a:pt x="17638" y="1333"/>
                        <a:pt x="19924" y="2667"/>
                        <a:pt x="19924" y="5715"/>
                      </a:cubicBezTo>
                      <a:lnTo>
                        <a:pt x="19638" y="18288"/>
                      </a:lnTo>
                      <a:cubicBezTo>
                        <a:pt x="19638" y="15240"/>
                        <a:pt x="16781" y="13145"/>
                        <a:pt x="12685" y="13145"/>
                      </a:cubicBezTo>
                      <a:cubicBezTo>
                        <a:pt x="12209" y="13145"/>
                        <a:pt x="11827" y="13145"/>
                        <a:pt x="11351" y="13240"/>
                      </a:cubicBezTo>
                      <a:lnTo>
                        <a:pt x="11161" y="5620"/>
                      </a:lnTo>
                      <a:cubicBezTo>
                        <a:pt x="11161" y="2667"/>
                        <a:pt x="13447" y="1238"/>
                        <a:pt x="15542" y="1238"/>
                      </a:cubicBezTo>
                      <a:moveTo>
                        <a:pt x="19638" y="18479"/>
                      </a:moveTo>
                      <a:lnTo>
                        <a:pt x="18781" y="56198"/>
                      </a:lnTo>
                      <a:cubicBezTo>
                        <a:pt x="17447" y="58579"/>
                        <a:pt x="14876" y="60484"/>
                        <a:pt x="12399" y="62389"/>
                      </a:cubicBezTo>
                      <a:lnTo>
                        <a:pt x="11542" y="24194"/>
                      </a:lnTo>
                      <a:cubicBezTo>
                        <a:pt x="12018" y="24003"/>
                        <a:pt x="12494" y="23908"/>
                        <a:pt x="13066" y="23717"/>
                      </a:cubicBezTo>
                      <a:cubicBezTo>
                        <a:pt x="16114" y="22765"/>
                        <a:pt x="19448" y="21812"/>
                        <a:pt x="19638" y="18479"/>
                      </a:cubicBezTo>
                      <a:moveTo>
                        <a:pt x="8589" y="31528"/>
                      </a:moveTo>
                      <a:cubicBezTo>
                        <a:pt x="7446" y="29432"/>
                        <a:pt x="7160" y="27908"/>
                        <a:pt x="7637" y="26765"/>
                      </a:cubicBezTo>
                      <a:cubicBezTo>
                        <a:pt x="8018" y="25813"/>
                        <a:pt x="9065" y="25146"/>
                        <a:pt x="10208" y="24670"/>
                      </a:cubicBezTo>
                      <a:lnTo>
                        <a:pt x="10399" y="34576"/>
                      </a:lnTo>
                      <a:lnTo>
                        <a:pt x="8589" y="31528"/>
                      </a:lnTo>
                      <a:close/>
                      <a:moveTo>
                        <a:pt x="6303" y="26194"/>
                      </a:moveTo>
                      <a:cubicBezTo>
                        <a:pt x="5636" y="27718"/>
                        <a:pt x="6017" y="29718"/>
                        <a:pt x="7351" y="32290"/>
                      </a:cubicBezTo>
                      <a:lnTo>
                        <a:pt x="9827" y="36385"/>
                      </a:lnTo>
                      <a:lnTo>
                        <a:pt x="9827" y="45625"/>
                      </a:lnTo>
                      <a:cubicBezTo>
                        <a:pt x="2684" y="39148"/>
                        <a:pt x="-555" y="28480"/>
                        <a:pt x="2684" y="21146"/>
                      </a:cubicBezTo>
                      <a:lnTo>
                        <a:pt x="2684" y="21146"/>
                      </a:lnTo>
                      <a:cubicBezTo>
                        <a:pt x="4017" y="16764"/>
                        <a:pt x="8684" y="14478"/>
                        <a:pt x="12685" y="14478"/>
                      </a:cubicBezTo>
                      <a:cubicBezTo>
                        <a:pt x="15257" y="14478"/>
                        <a:pt x="18209" y="15431"/>
                        <a:pt x="18209" y="18288"/>
                      </a:cubicBezTo>
                      <a:cubicBezTo>
                        <a:pt x="18209" y="20479"/>
                        <a:pt x="16114" y="21241"/>
                        <a:pt x="12685" y="22289"/>
                      </a:cubicBezTo>
                      <a:cubicBezTo>
                        <a:pt x="10018" y="23051"/>
                        <a:pt x="7160" y="23908"/>
                        <a:pt x="6208" y="26194"/>
                      </a:cubicBezTo>
                      <a:moveTo>
                        <a:pt x="10589" y="79724"/>
                      </a:moveTo>
                      <a:cubicBezTo>
                        <a:pt x="7065" y="76867"/>
                        <a:pt x="6875" y="71914"/>
                        <a:pt x="6875" y="70866"/>
                      </a:cubicBezTo>
                      <a:cubicBezTo>
                        <a:pt x="6875" y="68104"/>
                        <a:pt x="9827" y="65913"/>
                        <a:pt x="12971" y="63722"/>
                      </a:cubicBezTo>
                      <a:cubicBezTo>
                        <a:pt x="16876" y="60865"/>
                        <a:pt x="21352" y="57626"/>
                        <a:pt x="21352" y="52197"/>
                      </a:cubicBezTo>
                      <a:lnTo>
                        <a:pt x="21352" y="43625"/>
                      </a:lnTo>
                      <a:cubicBezTo>
                        <a:pt x="25067" y="47054"/>
                        <a:pt x="27163" y="51149"/>
                        <a:pt x="27353" y="55340"/>
                      </a:cubicBezTo>
                      <a:cubicBezTo>
                        <a:pt x="27544" y="59055"/>
                        <a:pt x="26115" y="62675"/>
                        <a:pt x="23448" y="65342"/>
                      </a:cubicBezTo>
                      <a:cubicBezTo>
                        <a:pt x="21924" y="66866"/>
                        <a:pt x="20210" y="68008"/>
                        <a:pt x="18495" y="69056"/>
                      </a:cubicBezTo>
                      <a:cubicBezTo>
                        <a:pt x="14876" y="71438"/>
                        <a:pt x="11066" y="73914"/>
                        <a:pt x="10589" y="79724"/>
                      </a:cubicBezTo>
                      <a:moveTo>
                        <a:pt x="18495" y="70771"/>
                      </a:moveTo>
                      <a:lnTo>
                        <a:pt x="18114" y="87154"/>
                      </a:lnTo>
                      <a:cubicBezTo>
                        <a:pt x="17543" y="88773"/>
                        <a:pt x="16590" y="90297"/>
                        <a:pt x="15066" y="91535"/>
                      </a:cubicBezTo>
                      <a:cubicBezTo>
                        <a:pt x="14304" y="92012"/>
                        <a:pt x="13733" y="92488"/>
                        <a:pt x="13066" y="93059"/>
                      </a:cubicBezTo>
                      <a:lnTo>
                        <a:pt x="12685" y="76867"/>
                      </a:lnTo>
                      <a:cubicBezTo>
                        <a:pt x="13733" y="74104"/>
                        <a:pt x="15923" y="72485"/>
                        <a:pt x="18400" y="70866"/>
                      </a:cubicBezTo>
                      <a:moveTo>
                        <a:pt x="15638" y="124206"/>
                      </a:moveTo>
                      <a:lnTo>
                        <a:pt x="15257" y="125254"/>
                      </a:lnTo>
                      <a:lnTo>
                        <a:pt x="16304" y="125254"/>
                      </a:lnTo>
                      <a:cubicBezTo>
                        <a:pt x="16304" y="125254"/>
                        <a:pt x="16685" y="125254"/>
                        <a:pt x="16876" y="125254"/>
                      </a:cubicBezTo>
                      <a:cubicBezTo>
                        <a:pt x="16495" y="126111"/>
                        <a:pt x="16019" y="126587"/>
                        <a:pt x="15447" y="126587"/>
                      </a:cubicBezTo>
                      <a:cubicBezTo>
                        <a:pt x="14590" y="126587"/>
                        <a:pt x="13637" y="125254"/>
                        <a:pt x="13637" y="122873"/>
                      </a:cubicBezTo>
                      <a:lnTo>
                        <a:pt x="13637" y="120301"/>
                      </a:lnTo>
                      <a:lnTo>
                        <a:pt x="13256" y="105347"/>
                      </a:lnTo>
                      <a:cubicBezTo>
                        <a:pt x="13828" y="103251"/>
                        <a:pt x="14971" y="101822"/>
                        <a:pt x="17447" y="100584"/>
                      </a:cubicBezTo>
                      <a:cubicBezTo>
                        <a:pt x="17447" y="100584"/>
                        <a:pt x="17638" y="100489"/>
                        <a:pt x="17733" y="100394"/>
                      </a:cubicBezTo>
                      <a:lnTo>
                        <a:pt x="17352" y="118967"/>
                      </a:lnTo>
                      <a:cubicBezTo>
                        <a:pt x="16971" y="120777"/>
                        <a:pt x="16400" y="122492"/>
                        <a:pt x="15638" y="124301"/>
                      </a:cubicBezTo>
                      <a:moveTo>
                        <a:pt x="19543" y="113252"/>
                      </a:moveTo>
                      <a:cubicBezTo>
                        <a:pt x="21352" y="114872"/>
                        <a:pt x="21543" y="117348"/>
                        <a:pt x="20972" y="119253"/>
                      </a:cubicBezTo>
                      <a:cubicBezTo>
                        <a:pt x="20495" y="121158"/>
                        <a:pt x="19162" y="123063"/>
                        <a:pt x="17352" y="123635"/>
                      </a:cubicBezTo>
                      <a:cubicBezTo>
                        <a:pt x="18590" y="120396"/>
                        <a:pt x="19352" y="117348"/>
                        <a:pt x="19448" y="113252"/>
                      </a:cubicBezTo>
                      <a:moveTo>
                        <a:pt x="23258" y="88773"/>
                      </a:moveTo>
                      <a:cubicBezTo>
                        <a:pt x="22781" y="93059"/>
                        <a:pt x="20114" y="97346"/>
                        <a:pt x="16685" y="99251"/>
                      </a:cubicBezTo>
                      <a:cubicBezTo>
                        <a:pt x="11732" y="101727"/>
                        <a:pt x="11256" y="105061"/>
                        <a:pt x="11161" y="110585"/>
                      </a:cubicBezTo>
                      <a:cubicBezTo>
                        <a:pt x="9065" y="107823"/>
                        <a:pt x="8208" y="104966"/>
                        <a:pt x="8589" y="102203"/>
                      </a:cubicBezTo>
                      <a:cubicBezTo>
                        <a:pt x="9065" y="98679"/>
                        <a:pt x="11637" y="95345"/>
                        <a:pt x="15638" y="92869"/>
                      </a:cubicBezTo>
                      <a:lnTo>
                        <a:pt x="15638" y="92869"/>
                      </a:lnTo>
                      <a:cubicBezTo>
                        <a:pt x="19733" y="89535"/>
                        <a:pt x="20114" y="84963"/>
                        <a:pt x="20210" y="79534"/>
                      </a:cubicBezTo>
                      <a:cubicBezTo>
                        <a:pt x="23067" y="82772"/>
                        <a:pt x="23448" y="86297"/>
                        <a:pt x="23162" y="88678"/>
                      </a:cubicBezTo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9" name="Google Shape;29;p24"/>
                <p:cNvSpPr/>
                <p:nvPr/>
              </p:nvSpPr>
              <p:spPr>
                <a:xfrm>
                  <a:off x="6675306" y="4002529"/>
                  <a:ext cx="8985" cy="52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9" h="2000" extrusionOk="0">
                      <a:moveTo>
                        <a:pt x="1714" y="1905"/>
                      </a:moveTo>
                      <a:cubicBezTo>
                        <a:pt x="3048" y="1333"/>
                        <a:pt x="3429" y="952"/>
                        <a:pt x="3429" y="571"/>
                      </a:cubicBezTo>
                      <a:cubicBezTo>
                        <a:pt x="3429" y="190"/>
                        <a:pt x="2476" y="0"/>
                        <a:pt x="1619" y="0"/>
                      </a:cubicBezTo>
                      <a:cubicBezTo>
                        <a:pt x="762" y="0"/>
                        <a:pt x="0" y="190"/>
                        <a:pt x="0" y="667"/>
                      </a:cubicBezTo>
                      <a:cubicBezTo>
                        <a:pt x="0" y="952"/>
                        <a:pt x="476" y="1429"/>
                        <a:pt x="1714" y="2000"/>
                      </a:cubicBezTo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0" name="Google Shape;30;p24"/>
                <p:cNvSpPr/>
                <p:nvPr/>
              </p:nvSpPr>
              <p:spPr>
                <a:xfrm>
                  <a:off x="6767400" y="4264337"/>
                  <a:ext cx="29200" cy="294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44" h="11239" extrusionOk="0">
                      <a:moveTo>
                        <a:pt x="9620" y="9620"/>
                      </a:moveTo>
                      <a:cubicBezTo>
                        <a:pt x="8477" y="10763"/>
                        <a:pt x="7239" y="11239"/>
                        <a:pt x="5620" y="11239"/>
                      </a:cubicBezTo>
                      <a:cubicBezTo>
                        <a:pt x="4000" y="11239"/>
                        <a:pt x="2762" y="10668"/>
                        <a:pt x="1619" y="9620"/>
                      </a:cubicBezTo>
                      <a:cubicBezTo>
                        <a:pt x="571" y="8477"/>
                        <a:pt x="0" y="7239"/>
                        <a:pt x="0" y="5620"/>
                      </a:cubicBezTo>
                      <a:cubicBezTo>
                        <a:pt x="0" y="4000"/>
                        <a:pt x="571" y="2762"/>
                        <a:pt x="1619" y="1619"/>
                      </a:cubicBezTo>
                      <a:cubicBezTo>
                        <a:pt x="2667" y="571"/>
                        <a:pt x="4000" y="0"/>
                        <a:pt x="5524" y="0"/>
                      </a:cubicBezTo>
                      <a:cubicBezTo>
                        <a:pt x="7048" y="0"/>
                        <a:pt x="8382" y="571"/>
                        <a:pt x="9525" y="1619"/>
                      </a:cubicBezTo>
                      <a:cubicBezTo>
                        <a:pt x="10573" y="2762"/>
                        <a:pt x="11144" y="4000"/>
                        <a:pt x="11144" y="5620"/>
                      </a:cubicBezTo>
                      <a:cubicBezTo>
                        <a:pt x="11144" y="7239"/>
                        <a:pt x="10573" y="8477"/>
                        <a:pt x="9525" y="9620"/>
                      </a:cubicBezTo>
                      <a:moveTo>
                        <a:pt x="2191" y="2191"/>
                      </a:moveTo>
                      <a:cubicBezTo>
                        <a:pt x="1238" y="3143"/>
                        <a:pt x="762" y="4286"/>
                        <a:pt x="762" y="5620"/>
                      </a:cubicBezTo>
                      <a:cubicBezTo>
                        <a:pt x="762" y="6953"/>
                        <a:pt x="1238" y="8096"/>
                        <a:pt x="2191" y="9049"/>
                      </a:cubicBezTo>
                      <a:cubicBezTo>
                        <a:pt x="3143" y="10001"/>
                        <a:pt x="4286" y="10478"/>
                        <a:pt x="5620" y="10478"/>
                      </a:cubicBezTo>
                      <a:cubicBezTo>
                        <a:pt x="6953" y="10478"/>
                        <a:pt x="8096" y="10001"/>
                        <a:pt x="9049" y="9049"/>
                      </a:cubicBezTo>
                      <a:cubicBezTo>
                        <a:pt x="10001" y="8096"/>
                        <a:pt x="10477" y="6953"/>
                        <a:pt x="10477" y="5620"/>
                      </a:cubicBezTo>
                      <a:cubicBezTo>
                        <a:pt x="10477" y="4286"/>
                        <a:pt x="10001" y="3143"/>
                        <a:pt x="9049" y="2191"/>
                      </a:cubicBezTo>
                      <a:cubicBezTo>
                        <a:pt x="8096" y="1238"/>
                        <a:pt x="6953" y="762"/>
                        <a:pt x="5620" y="762"/>
                      </a:cubicBezTo>
                      <a:cubicBezTo>
                        <a:pt x="4286" y="762"/>
                        <a:pt x="3143" y="1238"/>
                        <a:pt x="2191" y="2191"/>
                      </a:cubicBezTo>
                      <a:moveTo>
                        <a:pt x="5524" y="2476"/>
                      </a:moveTo>
                      <a:cubicBezTo>
                        <a:pt x="6286" y="2476"/>
                        <a:pt x="6858" y="2476"/>
                        <a:pt x="7239" y="2667"/>
                      </a:cubicBezTo>
                      <a:cubicBezTo>
                        <a:pt x="7906" y="2953"/>
                        <a:pt x="8192" y="3429"/>
                        <a:pt x="8192" y="4191"/>
                      </a:cubicBezTo>
                      <a:cubicBezTo>
                        <a:pt x="8192" y="4763"/>
                        <a:pt x="8001" y="5143"/>
                        <a:pt x="7620" y="5429"/>
                      </a:cubicBezTo>
                      <a:cubicBezTo>
                        <a:pt x="7429" y="5525"/>
                        <a:pt x="7144" y="5620"/>
                        <a:pt x="6763" y="5715"/>
                      </a:cubicBezTo>
                      <a:cubicBezTo>
                        <a:pt x="7239" y="5715"/>
                        <a:pt x="7620" y="6001"/>
                        <a:pt x="7810" y="6287"/>
                      </a:cubicBezTo>
                      <a:cubicBezTo>
                        <a:pt x="8001" y="6667"/>
                        <a:pt x="8192" y="6953"/>
                        <a:pt x="8192" y="7239"/>
                      </a:cubicBezTo>
                      <a:lnTo>
                        <a:pt x="8192" y="7715"/>
                      </a:lnTo>
                      <a:cubicBezTo>
                        <a:pt x="8192" y="7715"/>
                        <a:pt x="8192" y="8001"/>
                        <a:pt x="8192" y="8192"/>
                      </a:cubicBezTo>
                      <a:cubicBezTo>
                        <a:pt x="8192" y="8382"/>
                        <a:pt x="8192" y="8477"/>
                        <a:pt x="8192" y="8477"/>
                      </a:cubicBezTo>
                      <a:lnTo>
                        <a:pt x="8192" y="8477"/>
                      </a:lnTo>
                      <a:cubicBezTo>
                        <a:pt x="8192" y="8477"/>
                        <a:pt x="7144" y="8477"/>
                        <a:pt x="7144" y="8477"/>
                      </a:cubicBezTo>
                      <a:cubicBezTo>
                        <a:pt x="7144" y="8477"/>
                        <a:pt x="7144" y="8477"/>
                        <a:pt x="7144" y="8477"/>
                      </a:cubicBezTo>
                      <a:cubicBezTo>
                        <a:pt x="7144" y="8477"/>
                        <a:pt x="7144" y="8477"/>
                        <a:pt x="7144" y="8477"/>
                      </a:cubicBezTo>
                      <a:lnTo>
                        <a:pt x="7144" y="8287"/>
                      </a:lnTo>
                      <a:cubicBezTo>
                        <a:pt x="7144" y="8287"/>
                        <a:pt x="7144" y="7810"/>
                        <a:pt x="7144" y="7810"/>
                      </a:cubicBezTo>
                      <a:cubicBezTo>
                        <a:pt x="7144" y="7144"/>
                        <a:pt x="6953" y="6667"/>
                        <a:pt x="6572" y="6382"/>
                      </a:cubicBezTo>
                      <a:cubicBezTo>
                        <a:pt x="6382" y="6287"/>
                        <a:pt x="5905" y="6191"/>
                        <a:pt x="5334" y="6191"/>
                      </a:cubicBezTo>
                      <a:lnTo>
                        <a:pt x="4477" y="6191"/>
                      </a:lnTo>
                      <a:lnTo>
                        <a:pt x="4477" y="8572"/>
                      </a:lnTo>
                      <a:lnTo>
                        <a:pt x="3429" y="8572"/>
                      </a:lnTo>
                      <a:lnTo>
                        <a:pt x="3429" y="2381"/>
                      </a:lnTo>
                      <a:lnTo>
                        <a:pt x="5620" y="2381"/>
                      </a:lnTo>
                      <a:close/>
                      <a:moveTo>
                        <a:pt x="6667" y="3429"/>
                      </a:moveTo>
                      <a:cubicBezTo>
                        <a:pt x="6667" y="3429"/>
                        <a:pt x="5905" y="3238"/>
                        <a:pt x="5334" y="3238"/>
                      </a:cubicBezTo>
                      <a:lnTo>
                        <a:pt x="4381" y="3238"/>
                      </a:lnTo>
                      <a:lnTo>
                        <a:pt x="4381" y="5429"/>
                      </a:lnTo>
                      <a:lnTo>
                        <a:pt x="5334" y="5429"/>
                      </a:lnTo>
                      <a:cubicBezTo>
                        <a:pt x="5334" y="5429"/>
                        <a:pt x="6096" y="5429"/>
                        <a:pt x="6382" y="5334"/>
                      </a:cubicBezTo>
                      <a:cubicBezTo>
                        <a:pt x="6858" y="5143"/>
                        <a:pt x="7048" y="4858"/>
                        <a:pt x="7048" y="4381"/>
                      </a:cubicBezTo>
                      <a:cubicBezTo>
                        <a:pt x="7048" y="3905"/>
                        <a:pt x="6953" y="3620"/>
                        <a:pt x="6667" y="34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1" name="Google Shape;31;p24"/>
                <p:cNvSpPr/>
                <p:nvPr/>
              </p:nvSpPr>
              <p:spPr>
                <a:xfrm>
                  <a:off x="7787683" y="4144788"/>
                  <a:ext cx="74622" cy="771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79" h="29432" extrusionOk="0">
                      <a:moveTo>
                        <a:pt x="0" y="0"/>
                      </a:moveTo>
                      <a:lnTo>
                        <a:pt x="28480" y="0"/>
                      </a:lnTo>
                      <a:lnTo>
                        <a:pt x="28480" y="29432"/>
                      </a:lnTo>
                      <a:lnTo>
                        <a:pt x="0" y="29432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2" name="Google Shape;32;p24"/>
                <p:cNvSpPr/>
                <p:nvPr/>
              </p:nvSpPr>
              <p:spPr>
                <a:xfrm>
                  <a:off x="6941857" y="4011262"/>
                  <a:ext cx="223624" cy="218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344" h="83438" extrusionOk="0">
                      <a:moveTo>
                        <a:pt x="83629" y="62294"/>
                      </a:moveTo>
                      <a:cubicBezTo>
                        <a:pt x="74486" y="76200"/>
                        <a:pt x="61150" y="83439"/>
                        <a:pt x="42672" y="83439"/>
                      </a:cubicBezTo>
                      <a:cubicBezTo>
                        <a:pt x="14002" y="83439"/>
                        <a:pt x="0" y="62865"/>
                        <a:pt x="0" y="41434"/>
                      </a:cubicBezTo>
                      <a:cubicBezTo>
                        <a:pt x="0" y="16192"/>
                        <a:pt x="17431" y="0"/>
                        <a:pt x="42482" y="0"/>
                      </a:cubicBezTo>
                      <a:cubicBezTo>
                        <a:pt x="51911" y="0"/>
                        <a:pt x="64103" y="2381"/>
                        <a:pt x="73533" y="11430"/>
                      </a:cubicBezTo>
                      <a:cubicBezTo>
                        <a:pt x="84868" y="22574"/>
                        <a:pt x="84963" y="35433"/>
                        <a:pt x="85344" y="47244"/>
                      </a:cubicBezTo>
                      <a:lnTo>
                        <a:pt x="31337" y="47244"/>
                      </a:lnTo>
                      <a:cubicBezTo>
                        <a:pt x="31528" y="50673"/>
                        <a:pt x="31623" y="54673"/>
                        <a:pt x="35052" y="58102"/>
                      </a:cubicBezTo>
                      <a:cubicBezTo>
                        <a:pt x="35814" y="58865"/>
                        <a:pt x="38671" y="61722"/>
                        <a:pt x="44291" y="61722"/>
                      </a:cubicBezTo>
                      <a:cubicBezTo>
                        <a:pt x="51340" y="61722"/>
                        <a:pt x="55150" y="58007"/>
                        <a:pt x="58293" y="51721"/>
                      </a:cubicBezTo>
                      <a:lnTo>
                        <a:pt x="83629" y="62294"/>
                      </a:lnTo>
                      <a:close/>
                      <a:moveTo>
                        <a:pt x="54007" y="30956"/>
                      </a:moveTo>
                      <a:cubicBezTo>
                        <a:pt x="53816" y="29813"/>
                        <a:pt x="53816" y="28575"/>
                        <a:pt x="53531" y="27337"/>
                      </a:cubicBezTo>
                      <a:cubicBezTo>
                        <a:pt x="52197" y="21812"/>
                        <a:pt x="47434" y="19431"/>
                        <a:pt x="43244" y="19431"/>
                      </a:cubicBezTo>
                      <a:cubicBezTo>
                        <a:pt x="34004" y="19431"/>
                        <a:pt x="32385" y="27527"/>
                        <a:pt x="31623" y="30861"/>
                      </a:cubicBezTo>
                      <a:lnTo>
                        <a:pt x="54007" y="308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3" name="Google Shape;33;p24"/>
                <p:cNvSpPr/>
                <p:nvPr/>
              </p:nvSpPr>
              <p:spPr>
                <a:xfrm>
                  <a:off x="7187693" y="4014757"/>
                  <a:ext cx="357147" cy="2076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302" h="79247" extrusionOk="0">
                      <a:moveTo>
                        <a:pt x="29337" y="12954"/>
                      </a:moveTo>
                      <a:cubicBezTo>
                        <a:pt x="31718" y="9049"/>
                        <a:pt x="36957" y="0"/>
                        <a:pt x="53816" y="0"/>
                      </a:cubicBezTo>
                      <a:cubicBezTo>
                        <a:pt x="56483" y="0"/>
                        <a:pt x="60865" y="286"/>
                        <a:pt x="65627" y="1810"/>
                      </a:cubicBezTo>
                      <a:cubicBezTo>
                        <a:pt x="75629" y="4953"/>
                        <a:pt x="78581" y="10477"/>
                        <a:pt x="80677" y="14478"/>
                      </a:cubicBezTo>
                      <a:cubicBezTo>
                        <a:pt x="82963" y="9430"/>
                        <a:pt x="89916" y="0"/>
                        <a:pt x="107537" y="0"/>
                      </a:cubicBezTo>
                      <a:cubicBezTo>
                        <a:pt x="115919" y="0"/>
                        <a:pt x="123920" y="2667"/>
                        <a:pt x="128968" y="7715"/>
                      </a:cubicBezTo>
                      <a:cubicBezTo>
                        <a:pt x="136017" y="14573"/>
                        <a:pt x="136112" y="22955"/>
                        <a:pt x="136303" y="30194"/>
                      </a:cubicBezTo>
                      <a:lnTo>
                        <a:pt x="136303" y="78962"/>
                      </a:lnTo>
                      <a:lnTo>
                        <a:pt x="105537" y="78962"/>
                      </a:lnTo>
                      <a:lnTo>
                        <a:pt x="105537" y="38576"/>
                      </a:lnTo>
                      <a:cubicBezTo>
                        <a:pt x="105537" y="33623"/>
                        <a:pt x="105346" y="25336"/>
                        <a:pt x="94774" y="25336"/>
                      </a:cubicBezTo>
                      <a:cubicBezTo>
                        <a:pt x="83629" y="25336"/>
                        <a:pt x="83439" y="34480"/>
                        <a:pt x="83439" y="37909"/>
                      </a:cubicBezTo>
                      <a:lnTo>
                        <a:pt x="83439" y="79248"/>
                      </a:lnTo>
                      <a:lnTo>
                        <a:pt x="52768" y="79248"/>
                      </a:lnTo>
                      <a:lnTo>
                        <a:pt x="52768" y="37529"/>
                      </a:lnTo>
                      <a:cubicBezTo>
                        <a:pt x="52768" y="36004"/>
                        <a:pt x="52578" y="34576"/>
                        <a:pt x="52292" y="33052"/>
                      </a:cubicBezTo>
                      <a:cubicBezTo>
                        <a:pt x="50959" y="27051"/>
                        <a:pt x="45720" y="25432"/>
                        <a:pt x="42005" y="25432"/>
                      </a:cubicBezTo>
                      <a:cubicBezTo>
                        <a:pt x="38862" y="25432"/>
                        <a:pt x="35719" y="26479"/>
                        <a:pt x="33623" y="28575"/>
                      </a:cubicBezTo>
                      <a:cubicBezTo>
                        <a:pt x="30766" y="31432"/>
                        <a:pt x="30766" y="34576"/>
                        <a:pt x="30671" y="37243"/>
                      </a:cubicBezTo>
                      <a:lnTo>
                        <a:pt x="30671" y="79248"/>
                      </a:lnTo>
                      <a:lnTo>
                        <a:pt x="0" y="79248"/>
                      </a:lnTo>
                      <a:lnTo>
                        <a:pt x="0" y="2000"/>
                      </a:lnTo>
                      <a:lnTo>
                        <a:pt x="29337" y="2000"/>
                      </a:lnTo>
                      <a:lnTo>
                        <a:pt x="29337" y="13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4" name="Google Shape;34;p24"/>
                <p:cNvSpPr/>
                <p:nvPr/>
              </p:nvSpPr>
              <p:spPr>
                <a:xfrm>
                  <a:off x="7562063" y="4011262"/>
                  <a:ext cx="204404" cy="2181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09" h="83248" extrusionOk="0">
                      <a:moveTo>
                        <a:pt x="17145" y="52197"/>
                      </a:moveTo>
                      <a:cubicBezTo>
                        <a:pt x="20002" y="55054"/>
                        <a:pt x="22765" y="57531"/>
                        <a:pt x="28766" y="60103"/>
                      </a:cubicBezTo>
                      <a:cubicBezTo>
                        <a:pt x="34290" y="62294"/>
                        <a:pt x="38481" y="62675"/>
                        <a:pt x="40958" y="62675"/>
                      </a:cubicBezTo>
                      <a:cubicBezTo>
                        <a:pt x="44672" y="62675"/>
                        <a:pt x="49054" y="61341"/>
                        <a:pt x="49054" y="57912"/>
                      </a:cubicBezTo>
                      <a:cubicBezTo>
                        <a:pt x="49054" y="54007"/>
                        <a:pt x="44482" y="53340"/>
                        <a:pt x="41338" y="52864"/>
                      </a:cubicBezTo>
                      <a:cubicBezTo>
                        <a:pt x="38671" y="52388"/>
                        <a:pt x="32290" y="51340"/>
                        <a:pt x="25241" y="49244"/>
                      </a:cubicBezTo>
                      <a:cubicBezTo>
                        <a:pt x="18097" y="47149"/>
                        <a:pt x="3905" y="42958"/>
                        <a:pt x="3905" y="26575"/>
                      </a:cubicBezTo>
                      <a:cubicBezTo>
                        <a:pt x="3905" y="19717"/>
                        <a:pt x="7048" y="13430"/>
                        <a:pt x="11621" y="8953"/>
                      </a:cubicBezTo>
                      <a:cubicBezTo>
                        <a:pt x="20669" y="286"/>
                        <a:pt x="33814" y="0"/>
                        <a:pt x="38862" y="0"/>
                      </a:cubicBezTo>
                      <a:cubicBezTo>
                        <a:pt x="44672" y="0"/>
                        <a:pt x="50483" y="762"/>
                        <a:pt x="56293" y="2096"/>
                      </a:cubicBezTo>
                      <a:cubicBezTo>
                        <a:pt x="66866" y="4667"/>
                        <a:pt x="71342" y="7906"/>
                        <a:pt x="75724" y="11144"/>
                      </a:cubicBezTo>
                      <a:lnTo>
                        <a:pt x="59150" y="26194"/>
                      </a:lnTo>
                      <a:cubicBezTo>
                        <a:pt x="53912" y="22955"/>
                        <a:pt x="47530" y="18859"/>
                        <a:pt x="39338" y="18859"/>
                      </a:cubicBezTo>
                      <a:cubicBezTo>
                        <a:pt x="38100" y="18859"/>
                        <a:pt x="32766" y="18859"/>
                        <a:pt x="32766" y="22860"/>
                      </a:cubicBezTo>
                      <a:cubicBezTo>
                        <a:pt x="32766" y="25717"/>
                        <a:pt x="34862" y="26098"/>
                        <a:pt x="45148" y="28670"/>
                      </a:cubicBezTo>
                      <a:cubicBezTo>
                        <a:pt x="58864" y="31813"/>
                        <a:pt x="62198" y="32575"/>
                        <a:pt x="65913" y="34480"/>
                      </a:cubicBezTo>
                      <a:cubicBezTo>
                        <a:pt x="73628" y="38671"/>
                        <a:pt x="78010" y="45815"/>
                        <a:pt x="78010" y="54578"/>
                      </a:cubicBezTo>
                      <a:cubicBezTo>
                        <a:pt x="78010" y="69818"/>
                        <a:pt x="65342" y="83248"/>
                        <a:pt x="41338" y="83248"/>
                      </a:cubicBezTo>
                      <a:cubicBezTo>
                        <a:pt x="19241" y="83248"/>
                        <a:pt x="6572" y="73152"/>
                        <a:pt x="0" y="67723"/>
                      </a:cubicBezTo>
                      <a:lnTo>
                        <a:pt x="17145" y="52102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5" name="Google Shape;35;p24"/>
                <p:cNvSpPr/>
                <p:nvPr/>
              </p:nvSpPr>
              <p:spPr>
                <a:xfrm>
                  <a:off x="7883024" y="4013759"/>
                  <a:ext cx="220377" cy="2840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05" h="108394" extrusionOk="0">
                      <a:moveTo>
                        <a:pt x="28194" y="80391"/>
                      </a:moveTo>
                      <a:cubicBezTo>
                        <a:pt x="28194" y="83820"/>
                        <a:pt x="28384" y="90202"/>
                        <a:pt x="40291" y="90202"/>
                      </a:cubicBezTo>
                      <a:cubicBezTo>
                        <a:pt x="44482" y="90202"/>
                        <a:pt x="49244" y="89154"/>
                        <a:pt x="51816" y="86773"/>
                      </a:cubicBezTo>
                      <a:cubicBezTo>
                        <a:pt x="54769" y="83820"/>
                        <a:pt x="54769" y="80105"/>
                        <a:pt x="54769" y="74867"/>
                      </a:cubicBezTo>
                      <a:cubicBezTo>
                        <a:pt x="54769" y="72295"/>
                        <a:pt x="54769" y="69913"/>
                        <a:pt x="54959" y="67532"/>
                      </a:cubicBezTo>
                      <a:cubicBezTo>
                        <a:pt x="54388" y="68390"/>
                        <a:pt x="53721" y="69152"/>
                        <a:pt x="53150" y="69913"/>
                      </a:cubicBezTo>
                      <a:cubicBezTo>
                        <a:pt x="52388" y="70675"/>
                        <a:pt x="47815" y="75438"/>
                        <a:pt x="34766" y="75438"/>
                      </a:cubicBezTo>
                      <a:cubicBezTo>
                        <a:pt x="11335" y="75438"/>
                        <a:pt x="0" y="59341"/>
                        <a:pt x="0" y="38195"/>
                      </a:cubicBezTo>
                      <a:cubicBezTo>
                        <a:pt x="0" y="22574"/>
                        <a:pt x="6667" y="0"/>
                        <a:pt x="36385" y="0"/>
                      </a:cubicBezTo>
                      <a:cubicBezTo>
                        <a:pt x="43243" y="0"/>
                        <a:pt x="50292" y="1524"/>
                        <a:pt x="55054" y="6286"/>
                      </a:cubicBezTo>
                      <a:cubicBezTo>
                        <a:pt x="56102" y="7144"/>
                        <a:pt x="56959" y="8192"/>
                        <a:pt x="57721" y="9430"/>
                      </a:cubicBezTo>
                      <a:lnTo>
                        <a:pt x="57531" y="2096"/>
                      </a:lnTo>
                      <a:lnTo>
                        <a:pt x="84106" y="2096"/>
                      </a:lnTo>
                      <a:lnTo>
                        <a:pt x="84106" y="74867"/>
                      </a:lnTo>
                      <a:cubicBezTo>
                        <a:pt x="83820" y="83820"/>
                        <a:pt x="83248" y="96298"/>
                        <a:pt x="68294" y="103346"/>
                      </a:cubicBezTo>
                      <a:cubicBezTo>
                        <a:pt x="60674" y="106966"/>
                        <a:pt x="50101" y="108394"/>
                        <a:pt x="40100" y="108394"/>
                      </a:cubicBezTo>
                      <a:cubicBezTo>
                        <a:pt x="36767" y="108394"/>
                        <a:pt x="24003" y="108109"/>
                        <a:pt x="15812" y="105251"/>
                      </a:cubicBezTo>
                      <a:cubicBezTo>
                        <a:pt x="857" y="100012"/>
                        <a:pt x="571" y="88582"/>
                        <a:pt x="286" y="80391"/>
                      </a:cubicBezTo>
                      <a:lnTo>
                        <a:pt x="28194" y="80391"/>
                      </a:lnTo>
                      <a:close/>
                      <a:moveTo>
                        <a:pt x="29242" y="39052"/>
                      </a:moveTo>
                      <a:cubicBezTo>
                        <a:pt x="29242" y="50197"/>
                        <a:pt x="33147" y="55150"/>
                        <a:pt x="41338" y="55150"/>
                      </a:cubicBezTo>
                      <a:cubicBezTo>
                        <a:pt x="53721" y="55150"/>
                        <a:pt x="54007" y="43529"/>
                        <a:pt x="54007" y="37719"/>
                      </a:cubicBezTo>
                      <a:cubicBezTo>
                        <a:pt x="54007" y="33528"/>
                        <a:pt x="54007" y="21146"/>
                        <a:pt x="42100" y="21146"/>
                      </a:cubicBezTo>
                      <a:cubicBezTo>
                        <a:pt x="29242" y="21146"/>
                        <a:pt x="29242" y="36100"/>
                        <a:pt x="29242" y="39052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6" name="Google Shape;36;p24"/>
                <p:cNvSpPr/>
                <p:nvPr/>
              </p:nvSpPr>
              <p:spPr>
                <a:xfrm>
                  <a:off x="8128110" y="4011008"/>
                  <a:ext cx="236101" cy="218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06" h="83440" extrusionOk="0">
                      <a:moveTo>
                        <a:pt x="78010" y="11146"/>
                      </a:moveTo>
                      <a:cubicBezTo>
                        <a:pt x="85344" y="18194"/>
                        <a:pt x="90107" y="29815"/>
                        <a:pt x="90107" y="42007"/>
                      </a:cubicBezTo>
                      <a:cubicBezTo>
                        <a:pt x="90107" y="66296"/>
                        <a:pt x="73247" y="83441"/>
                        <a:pt x="44006" y="83441"/>
                      </a:cubicBezTo>
                      <a:cubicBezTo>
                        <a:pt x="12859" y="83441"/>
                        <a:pt x="0" y="63152"/>
                        <a:pt x="0" y="42483"/>
                      </a:cubicBezTo>
                      <a:cubicBezTo>
                        <a:pt x="0" y="17147"/>
                        <a:pt x="17145" y="-189"/>
                        <a:pt x="45625" y="2"/>
                      </a:cubicBezTo>
                      <a:cubicBezTo>
                        <a:pt x="61246" y="97"/>
                        <a:pt x="72009" y="5526"/>
                        <a:pt x="78010" y="11146"/>
                      </a:cubicBezTo>
                      <a:moveTo>
                        <a:pt x="30575" y="41531"/>
                      </a:moveTo>
                      <a:cubicBezTo>
                        <a:pt x="30575" y="48960"/>
                        <a:pt x="32385" y="62009"/>
                        <a:pt x="44863" y="62009"/>
                      </a:cubicBezTo>
                      <a:cubicBezTo>
                        <a:pt x="55626" y="62009"/>
                        <a:pt x="59055" y="52865"/>
                        <a:pt x="59055" y="41245"/>
                      </a:cubicBezTo>
                      <a:cubicBezTo>
                        <a:pt x="59055" y="36578"/>
                        <a:pt x="58769" y="21147"/>
                        <a:pt x="44767" y="21528"/>
                      </a:cubicBezTo>
                      <a:cubicBezTo>
                        <a:pt x="33147" y="21814"/>
                        <a:pt x="30575" y="32863"/>
                        <a:pt x="30575" y="41531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7" name="Google Shape;37;p24"/>
                <p:cNvSpPr/>
                <p:nvPr/>
              </p:nvSpPr>
              <p:spPr>
                <a:xfrm>
                  <a:off x="8363714" y="4019500"/>
                  <a:ext cx="220377" cy="2024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05" h="77247" extrusionOk="0">
                      <a:moveTo>
                        <a:pt x="0" y="0"/>
                      </a:moveTo>
                      <a:lnTo>
                        <a:pt x="32480" y="0"/>
                      </a:lnTo>
                      <a:lnTo>
                        <a:pt x="38576" y="28670"/>
                      </a:lnTo>
                      <a:cubicBezTo>
                        <a:pt x="40196" y="37814"/>
                        <a:pt x="40481" y="40195"/>
                        <a:pt x="41910" y="51816"/>
                      </a:cubicBezTo>
                      <a:cubicBezTo>
                        <a:pt x="43053" y="41338"/>
                        <a:pt x="43529" y="38576"/>
                        <a:pt x="45625" y="27337"/>
                      </a:cubicBezTo>
                      <a:lnTo>
                        <a:pt x="51911" y="0"/>
                      </a:lnTo>
                      <a:lnTo>
                        <a:pt x="84106" y="0"/>
                      </a:lnTo>
                      <a:lnTo>
                        <a:pt x="58293" y="77248"/>
                      </a:lnTo>
                      <a:lnTo>
                        <a:pt x="25813" y="772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38" name="Google Shape;38;p24"/>
              <p:cNvGrpSpPr/>
              <p:nvPr/>
            </p:nvGrpSpPr>
            <p:grpSpPr>
              <a:xfrm>
                <a:off x="641241" y="6492670"/>
                <a:ext cx="591558" cy="138507"/>
                <a:chOff x="5586412" y="3309937"/>
                <a:chExt cx="1019460" cy="238695"/>
              </a:xfrm>
            </p:grpSpPr>
            <p:sp>
              <p:nvSpPr>
                <p:cNvPr id="39" name="Google Shape;39;p24"/>
                <p:cNvSpPr/>
                <p:nvPr/>
              </p:nvSpPr>
              <p:spPr>
                <a:xfrm>
                  <a:off x="5586412" y="3309937"/>
                  <a:ext cx="183546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546" h="236791" extrusionOk="0">
                      <a:moveTo>
                        <a:pt x="70580" y="198501"/>
                      </a:moveTo>
                      <a:cubicBezTo>
                        <a:pt x="56579" y="198501"/>
                        <a:pt x="46673" y="193929"/>
                        <a:pt x="46673" y="191167"/>
                      </a:cubicBezTo>
                      <a:cubicBezTo>
                        <a:pt x="46673" y="190500"/>
                        <a:pt x="46958" y="189833"/>
                        <a:pt x="47149" y="189071"/>
                      </a:cubicBezTo>
                      <a:lnTo>
                        <a:pt x="52292" y="172974"/>
                      </a:lnTo>
                      <a:cubicBezTo>
                        <a:pt x="52578" y="172022"/>
                        <a:pt x="53721" y="170688"/>
                        <a:pt x="54769" y="170688"/>
                      </a:cubicBezTo>
                      <a:cubicBezTo>
                        <a:pt x="56769" y="170688"/>
                        <a:pt x="63151" y="174403"/>
                        <a:pt x="71723" y="174403"/>
                      </a:cubicBezTo>
                      <a:cubicBezTo>
                        <a:pt x="102680" y="174403"/>
                        <a:pt x="110585" y="143066"/>
                        <a:pt x="112776" y="135255"/>
                      </a:cubicBezTo>
                      <a:lnTo>
                        <a:pt x="112300" y="134779"/>
                      </a:lnTo>
                      <a:cubicBezTo>
                        <a:pt x="108585" y="139160"/>
                        <a:pt x="100965" y="148400"/>
                        <a:pt x="83249" y="148400"/>
                      </a:cubicBezTo>
                      <a:cubicBezTo>
                        <a:pt x="60389" y="148400"/>
                        <a:pt x="38481" y="132969"/>
                        <a:pt x="38481" y="94488"/>
                      </a:cubicBezTo>
                      <a:cubicBezTo>
                        <a:pt x="38481" y="58769"/>
                        <a:pt x="59150" y="36862"/>
                        <a:pt x="91440" y="36862"/>
                      </a:cubicBezTo>
                      <a:cubicBezTo>
                        <a:pt x="121920" y="36862"/>
                        <a:pt x="144113" y="56198"/>
                        <a:pt x="144113" y="104394"/>
                      </a:cubicBezTo>
                      <a:cubicBezTo>
                        <a:pt x="144113" y="167545"/>
                        <a:pt x="112395" y="198596"/>
                        <a:pt x="70580" y="198596"/>
                      </a:cubicBezTo>
                      <a:moveTo>
                        <a:pt x="159830" y="0"/>
                      </a:moveTo>
                      <a:lnTo>
                        <a:pt x="23717" y="0"/>
                      </a:lnTo>
                      <a:cubicBezTo>
                        <a:pt x="10573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717" y="236792"/>
                      </a:cubicBezTo>
                      <a:lnTo>
                        <a:pt x="159925" y="236792"/>
                      </a:lnTo>
                      <a:cubicBezTo>
                        <a:pt x="172974" y="236792"/>
                        <a:pt x="183547" y="226505"/>
                        <a:pt x="183547" y="213836"/>
                      </a:cubicBezTo>
                      <a:lnTo>
                        <a:pt x="183547" y="22955"/>
                      </a:lnTo>
                      <a:cubicBezTo>
                        <a:pt x="183547" y="10287"/>
                        <a:pt x="172974" y="0"/>
                        <a:pt x="159925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0" name="Google Shape;40;p24"/>
                <p:cNvSpPr/>
                <p:nvPr/>
              </p:nvSpPr>
              <p:spPr>
                <a:xfrm>
                  <a:off x="5654515" y="3371563"/>
                  <a:ext cx="44005" cy="62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05" h="62483" extrusionOk="0">
                      <a:moveTo>
                        <a:pt x="22384" y="0"/>
                      </a:moveTo>
                      <a:cubicBezTo>
                        <a:pt x="8573" y="0"/>
                        <a:pt x="0" y="11049"/>
                        <a:pt x="0" y="31623"/>
                      </a:cubicBezTo>
                      <a:cubicBezTo>
                        <a:pt x="0" y="52197"/>
                        <a:pt x="7906" y="62484"/>
                        <a:pt x="21907" y="62484"/>
                      </a:cubicBezTo>
                      <a:cubicBezTo>
                        <a:pt x="35909" y="62484"/>
                        <a:pt x="44006" y="52769"/>
                        <a:pt x="44006" y="31623"/>
                      </a:cubicBezTo>
                      <a:cubicBezTo>
                        <a:pt x="44006" y="10478"/>
                        <a:pt x="36862" y="0"/>
                        <a:pt x="22384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" name="Google Shape;41;p24"/>
                <p:cNvSpPr/>
                <p:nvPr/>
              </p:nvSpPr>
              <p:spPr>
                <a:xfrm>
                  <a:off x="5795866" y="3309937"/>
                  <a:ext cx="183451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451" h="236791" extrusionOk="0">
                      <a:moveTo>
                        <a:pt x="137065" y="191357"/>
                      </a:moveTo>
                      <a:cubicBezTo>
                        <a:pt x="137065" y="193929"/>
                        <a:pt x="136589" y="194596"/>
                        <a:pt x="133731" y="194596"/>
                      </a:cubicBezTo>
                      <a:lnTo>
                        <a:pt x="60960" y="194596"/>
                      </a:lnTo>
                      <a:cubicBezTo>
                        <a:pt x="58103" y="194596"/>
                        <a:pt x="57626" y="193929"/>
                        <a:pt x="57626" y="191357"/>
                      </a:cubicBezTo>
                      <a:lnTo>
                        <a:pt x="57626" y="176403"/>
                      </a:lnTo>
                      <a:cubicBezTo>
                        <a:pt x="57626" y="173831"/>
                        <a:pt x="58103" y="173165"/>
                        <a:pt x="60960" y="173165"/>
                      </a:cubicBezTo>
                      <a:lnTo>
                        <a:pt x="84868" y="173165"/>
                      </a:lnTo>
                      <a:lnTo>
                        <a:pt x="84868" y="75438"/>
                      </a:lnTo>
                      <a:lnTo>
                        <a:pt x="59722" y="90678"/>
                      </a:lnTo>
                      <a:cubicBezTo>
                        <a:pt x="58579" y="91345"/>
                        <a:pt x="57626" y="92012"/>
                        <a:pt x="56388" y="92012"/>
                      </a:cubicBezTo>
                      <a:cubicBezTo>
                        <a:pt x="54959" y="92012"/>
                        <a:pt x="54007" y="90678"/>
                        <a:pt x="53054" y="89059"/>
                      </a:cubicBezTo>
                      <a:lnTo>
                        <a:pt x="46863" y="78677"/>
                      </a:lnTo>
                      <a:cubicBezTo>
                        <a:pt x="46196" y="77724"/>
                        <a:pt x="45910" y="76867"/>
                        <a:pt x="45910" y="75724"/>
                      </a:cubicBezTo>
                      <a:cubicBezTo>
                        <a:pt x="45910" y="74295"/>
                        <a:pt x="47054" y="73152"/>
                        <a:pt x="48768" y="72009"/>
                      </a:cubicBezTo>
                      <a:lnTo>
                        <a:pt x="93536" y="40672"/>
                      </a:lnTo>
                      <a:lnTo>
                        <a:pt x="110109" y="40672"/>
                      </a:lnTo>
                      <a:cubicBezTo>
                        <a:pt x="114395" y="40672"/>
                        <a:pt x="114871" y="41624"/>
                        <a:pt x="114871" y="45244"/>
                      </a:cubicBezTo>
                      <a:lnTo>
                        <a:pt x="114871" y="173165"/>
                      </a:lnTo>
                      <a:lnTo>
                        <a:pt x="133636" y="173165"/>
                      </a:lnTo>
                      <a:cubicBezTo>
                        <a:pt x="136493" y="173165"/>
                        <a:pt x="136969" y="173831"/>
                        <a:pt x="136969" y="176403"/>
                      </a:cubicBezTo>
                      <a:lnTo>
                        <a:pt x="136969" y="191357"/>
                      </a:lnTo>
                      <a:close/>
                      <a:moveTo>
                        <a:pt x="159830" y="0"/>
                      </a:moveTo>
                      <a:lnTo>
                        <a:pt x="23622" y="0"/>
                      </a:lnTo>
                      <a:cubicBezTo>
                        <a:pt x="10573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622" y="236792"/>
                      </a:cubicBezTo>
                      <a:lnTo>
                        <a:pt x="159830" y="236792"/>
                      </a:lnTo>
                      <a:cubicBezTo>
                        <a:pt x="172879" y="236792"/>
                        <a:pt x="183452" y="226505"/>
                        <a:pt x="183452" y="213836"/>
                      </a:cubicBezTo>
                      <a:lnTo>
                        <a:pt x="183452" y="22955"/>
                      </a:lnTo>
                      <a:cubicBezTo>
                        <a:pt x="183452" y="10287"/>
                        <a:pt x="172879" y="0"/>
                        <a:pt x="159830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2" name="Google Shape;42;p24"/>
                <p:cNvSpPr/>
                <p:nvPr/>
              </p:nvSpPr>
              <p:spPr>
                <a:xfrm>
                  <a:off x="5654515" y="3371563"/>
                  <a:ext cx="44005" cy="62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05" h="62483" extrusionOk="0">
                      <a:moveTo>
                        <a:pt x="21907" y="62484"/>
                      </a:moveTo>
                      <a:cubicBezTo>
                        <a:pt x="7906" y="62484"/>
                        <a:pt x="0" y="52102"/>
                        <a:pt x="0" y="31623"/>
                      </a:cubicBezTo>
                      <a:cubicBezTo>
                        <a:pt x="0" y="11144"/>
                        <a:pt x="8573" y="0"/>
                        <a:pt x="22384" y="0"/>
                      </a:cubicBezTo>
                      <a:cubicBezTo>
                        <a:pt x="36957" y="0"/>
                        <a:pt x="44006" y="11335"/>
                        <a:pt x="44006" y="31623"/>
                      </a:cubicBezTo>
                      <a:cubicBezTo>
                        <a:pt x="44006" y="51911"/>
                        <a:pt x="35433" y="62484"/>
                        <a:pt x="21907" y="6248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" name="Google Shape;43;p24"/>
                <p:cNvSpPr/>
                <p:nvPr/>
              </p:nvSpPr>
              <p:spPr>
                <a:xfrm>
                  <a:off x="6005035" y="3309937"/>
                  <a:ext cx="183546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546" h="236791" extrusionOk="0">
                      <a:moveTo>
                        <a:pt x="137065" y="191357"/>
                      </a:moveTo>
                      <a:cubicBezTo>
                        <a:pt x="137065" y="193929"/>
                        <a:pt x="136589" y="194596"/>
                        <a:pt x="133731" y="194596"/>
                      </a:cubicBezTo>
                      <a:lnTo>
                        <a:pt x="60960" y="194596"/>
                      </a:lnTo>
                      <a:cubicBezTo>
                        <a:pt x="58102" y="194596"/>
                        <a:pt x="57626" y="193929"/>
                        <a:pt x="57626" y="191357"/>
                      </a:cubicBezTo>
                      <a:lnTo>
                        <a:pt x="57626" y="176403"/>
                      </a:lnTo>
                      <a:cubicBezTo>
                        <a:pt x="57626" y="173831"/>
                        <a:pt x="58102" y="173165"/>
                        <a:pt x="60960" y="173165"/>
                      </a:cubicBezTo>
                      <a:lnTo>
                        <a:pt x="84868" y="173165"/>
                      </a:lnTo>
                      <a:lnTo>
                        <a:pt x="84868" y="75438"/>
                      </a:lnTo>
                      <a:lnTo>
                        <a:pt x="59722" y="90678"/>
                      </a:lnTo>
                      <a:cubicBezTo>
                        <a:pt x="58579" y="91345"/>
                        <a:pt x="57626" y="92012"/>
                        <a:pt x="56388" y="92012"/>
                      </a:cubicBezTo>
                      <a:cubicBezTo>
                        <a:pt x="54959" y="92012"/>
                        <a:pt x="54007" y="90678"/>
                        <a:pt x="53054" y="89059"/>
                      </a:cubicBezTo>
                      <a:lnTo>
                        <a:pt x="46863" y="78677"/>
                      </a:lnTo>
                      <a:cubicBezTo>
                        <a:pt x="46196" y="77724"/>
                        <a:pt x="45910" y="76867"/>
                        <a:pt x="45910" y="75724"/>
                      </a:cubicBezTo>
                      <a:cubicBezTo>
                        <a:pt x="45910" y="74295"/>
                        <a:pt x="47053" y="73152"/>
                        <a:pt x="48768" y="72009"/>
                      </a:cubicBezTo>
                      <a:lnTo>
                        <a:pt x="93536" y="40672"/>
                      </a:lnTo>
                      <a:lnTo>
                        <a:pt x="110109" y="40672"/>
                      </a:lnTo>
                      <a:cubicBezTo>
                        <a:pt x="114395" y="40672"/>
                        <a:pt x="114871" y="41624"/>
                        <a:pt x="114871" y="45244"/>
                      </a:cubicBezTo>
                      <a:lnTo>
                        <a:pt x="114871" y="173165"/>
                      </a:lnTo>
                      <a:lnTo>
                        <a:pt x="133636" y="173165"/>
                      </a:lnTo>
                      <a:cubicBezTo>
                        <a:pt x="136493" y="173165"/>
                        <a:pt x="136970" y="173831"/>
                        <a:pt x="136970" y="176403"/>
                      </a:cubicBezTo>
                      <a:lnTo>
                        <a:pt x="136970" y="191357"/>
                      </a:lnTo>
                      <a:close/>
                      <a:moveTo>
                        <a:pt x="159925" y="0"/>
                      </a:moveTo>
                      <a:lnTo>
                        <a:pt x="23717" y="0"/>
                      </a:lnTo>
                      <a:cubicBezTo>
                        <a:pt x="10668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717" y="236792"/>
                      </a:cubicBezTo>
                      <a:lnTo>
                        <a:pt x="159925" y="236792"/>
                      </a:lnTo>
                      <a:cubicBezTo>
                        <a:pt x="172974" y="236792"/>
                        <a:pt x="183547" y="226505"/>
                        <a:pt x="183547" y="213836"/>
                      </a:cubicBezTo>
                      <a:lnTo>
                        <a:pt x="183547" y="22955"/>
                      </a:lnTo>
                      <a:cubicBezTo>
                        <a:pt x="183547" y="10287"/>
                        <a:pt x="172974" y="0"/>
                        <a:pt x="159925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" name="Google Shape;44;p24"/>
                <p:cNvSpPr/>
                <p:nvPr/>
              </p:nvSpPr>
              <p:spPr>
                <a:xfrm>
                  <a:off x="6215443" y="3450716"/>
                  <a:ext cx="56292" cy="567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92" h="56769" extrusionOk="0">
                      <a:moveTo>
                        <a:pt x="27813" y="0"/>
                      </a:moveTo>
                      <a:cubicBezTo>
                        <a:pt x="43434" y="0"/>
                        <a:pt x="56293" y="12573"/>
                        <a:pt x="56293" y="28099"/>
                      </a:cubicBezTo>
                      <a:cubicBezTo>
                        <a:pt x="56293" y="43625"/>
                        <a:pt x="43529" y="56769"/>
                        <a:pt x="28099" y="56769"/>
                      </a:cubicBezTo>
                      <a:cubicBezTo>
                        <a:pt x="12668" y="56769"/>
                        <a:pt x="0" y="43815"/>
                        <a:pt x="0" y="28099"/>
                      </a:cubicBezTo>
                      <a:cubicBezTo>
                        <a:pt x="0" y="12383"/>
                        <a:pt x="12478" y="0"/>
                        <a:pt x="27813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" name="Google Shape;45;p24"/>
                <p:cNvSpPr/>
                <p:nvPr/>
              </p:nvSpPr>
              <p:spPr>
                <a:xfrm>
                  <a:off x="6294309" y="3382231"/>
                  <a:ext cx="102393" cy="166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393" h="166401" extrusionOk="0">
                      <a:moveTo>
                        <a:pt x="42481" y="15716"/>
                      </a:moveTo>
                      <a:cubicBezTo>
                        <a:pt x="28765" y="15716"/>
                        <a:pt x="21717" y="23432"/>
                        <a:pt x="21717" y="39910"/>
                      </a:cubicBezTo>
                      <a:cubicBezTo>
                        <a:pt x="21717" y="55245"/>
                        <a:pt x="28956" y="63151"/>
                        <a:pt x="42958" y="63151"/>
                      </a:cubicBezTo>
                      <a:cubicBezTo>
                        <a:pt x="56960" y="63151"/>
                        <a:pt x="62865" y="55245"/>
                        <a:pt x="62865" y="39148"/>
                      </a:cubicBezTo>
                      <a:cubicBezTo>
                        <a:pt x="62865" y="23051"/>
                        <a:pt x="57150" y="15621"/>
                        <a:pt x="42577" y="15621"/>
                      </a:cubicBezTo>
                      <a:moveTo>
                        <a:pt x="91821" y="1238"/>
                      </a:moveTo>
                      <a:lnTo>
                        <a:pt x="102394" y="12764"/>
                      </a:lnTo>
                      <a:cubicBezTo>
                        <a:pt x="95536" y="18002"/>
                        <a:pt x="90488" y="20002"/>
                        <a:pt x="83820" y="20002"/>
                      </a:cubicBezTo>
                      <a:cubicBezTo>
                        <a:pt x="80105" y="20002"/>
                        <a:pt x="79153" y="19812"/>
                        <a:pt x="76295" y="18574"/>
                      </a:cubicBezTo>
                      <a:cubicBezTo>
                        <a:pt x="80677" y="24575"/>
                        <a:pt x="82963" y="31242"/>
                        <a:pt x="82963" y="38957"/>
                      </a:cubicBezTo>
                      <a:cubicBezTo>
                        <a:pt x="82963" y="50006"/>
                        <a:pt x="78105" y="62008"/>
                        <a:pt x="71056" y="68485"/>
                      </a:cubicBezTo>
                      <a:cubicBezTo>
                        <a:pt x="65532" y="73724"/>
                        <a:pt x="56483" y="77152"/>
                        <a:pt x="48482" y="77152"/>
                      </a:cubicBezTo>
                      <a:lnTo>
                        <a:pt x="46101" y="77152"/>
                      </a:lnTo>
                      <a:lnTo>
                        <a:pt x="43625" y="78105"/>
                      </a:lnTo>
                      <a:cubicBezTo>
                        <a:pt x="31718" y="82868"/>
                        <a:pt x="26194" y="86963"/>
                        <a:pt x="26194" y="91059"/>
                      </a:cubicBezTo>
                      <a:cubicBezTo>
                        <a:pt x="26194" y="94679"/>
                        <a:pt x="29527" y="96774"/>
                        <a:pt x="35052" y="96774"/>
                      </a:cubicBezTo>
                      <a:lnTo>
                        <a:pt x="52769" y="96774"/>
                      </a:lnTo>
                      <a:cubicBezTo>
                        <a:pt x="65627" y="96774"/>
                        <a:pt x="72676" y="98489"/>
                        <a:pt x="79248" y="103537"/>
                      </a:cubicBezTo>
                      <a:cubicBezTo>
                        <a:pt x="87821" y="110014"/>
                        <a:pt x="91440" y="118396"/>
                        <a:pt x="91440" y="128683"/>
                      </a:cubicBezTo>
                      <a:cubicBezTo>
                        <a:pt x="91440" y="143542"/>
                        <a:pt x="85249" y="155067"/>
                        <a:pt x="74676" y="160592"/>
                      </a:cubicBezTo>
                      <a:cubicBezTo>
                        <a:pt x="66961" y="164687"/>
                        <a:pt x="58769" y="166402"/>
                        <a:pt x="47720" y="166402"/>
                      </a:cubicBezTo>
                      <a:cubicBezTo>
                        <a:pt x="27146" y="166402"/>
                        <a:pt x="14573" y="161830"/>
                        <a:pt x="7525" y="154686"/>
                      </a:cubicBezTo>
                      <a:cubicBezTo>
                        <a:pt x="2477" y="149447"/>
                        <a:pt x="0" y="143161"/>
                        <a:pt x="0" y="136017"/>
                      </a:cubicBezTo>
                      <a:cubicBezTo>
                        <a:pt x="0" y="131731"/>
                        <a:pt x="667" y="128111"/>
                        <a:pt x="2191" y="123349"/>
                      </a:cubicBezTo>
                      <a:lnTo>
                        <a:pt x="20288" y="121634"/>
                      </a:lnTo>
                      <a:lnTo>
                        <a:pt x="19431" y="123539"/>
                      </a:lnTo>
                      <a:cubicBezTo>
                        <a:pt x="18098" y="126206"/>
                        <a:pt x="17240" y="129730"/>
                        <a:pt x="17240" y="132398"/>
                      </a:cubicBezTo>
                      <a:cubicBezTo>
                        <a:pt x="17240" y="138684"/>
                        <a:pt x="19717" y="143637"/>
                        <a:pt x="23622" y="146304"/>
                      </a:cubicBezTo>
                      <a:cubicBezTo>
                        <a:pt x="28956" y="149638"/>
                        <a:pt x="37052" y="151829"/>
                        <a:pt x="45910" y="151829"/>
                      </a:cubicBezTo>
                      <a:cubicBezTo>
                        <a:pt x="58293" y="151829"/>
                        <a:pt x="65627" y="148971"/>
                        <a:pt x="69533" y="142685"/>
                      </a:cubicBezTo>
                      <a:cubicBezTo>
                        <a:pt x="71723" y="139541"/>
                        <a:pt x="72581" y="136017"/>
                        <a:pt x="72581" y="130969"/>
                      </a:cubicBezTo>
                      <a:cubicBezTo>
                        <a:pt x="72581" y="124492"/>
                        <a:pt x="70580" y="119443"/>
                        <a:pt x="66580" y="116586"/>
                      </a:cubicBezTo>
                      <a:cubicBezTo>
                        <a:pt x="62389" y="113443"/>
                        <a:pt x="55721" y="112014"/>
                        <a:pt x="44958" y="112014"/>
                      </a:cubicBezTo>
                      <a:cubicBezTo>
                        <a:pt x="40577" y="112014"/>
                        <a:pt x="31433" y="112490"/>
                        <a:pt x="27908" y="112490"/>
                      </a:cubicBezTo>
                      <a:cubicBezTo>
                        <a:pt x="14859" y="112490"/>
                        <a:pt x="7144" y="106013"/>
                        <a:pt x="7144" y="95250"/>
                      </a:cubicBezTo>
                      <a:cubicBezTo>
                        <a:pt x="7144" y="85630"/>
                        <a:pt x="12192" y="80105"/>
                        <a:pt x="25717" y="75343"/>
                      </a:cubicBezTo>
                      <a:lnTo>
                        <a:pt x="27051" y="74867"/>
                      </a:lnTo>
                      <a:cubicBezTo>
                        <a:pt x="12287" y="69818"/>
                        <a:pt x="2286" y="56197"/>
                        <a:pt x="2286" y="40291"/>
                      </a:cubicBezTo>
                      <a:cubicBezTo>
                        <a:pt x="2286" y="16288"/>
                        <a:pt x="18860" y="0"/>
                        <a:pt x="42958" y="0"/>
                      </a:cubicBezTo>
                      <a:cubicBezTo>
                        <a:pt x="48482" y="0"/>
                        <a:pt x="54483" y="952"/>
                        <a:pt x="58865" y="2667"/>
                      </a:cubicBezTo>
                      <a:lnTo>
                        <a:pt x="66389" y="5334"/>
                      </a:lnTo>
                      <a:cubicBezTo>
                        <a:pt x="69056" y="6286"/>
                        <a:pt x="72581" y="6763"/>
                        <a:pt x="76581" y="6763"/>
                      </a:cubicBezTo>
                      <a:cubicBezTo>
                        <a:pt x="82296" y="6763"/>
                        <a:pt x="86487" y="5334"/>
                        <a:pt x="91821" y="152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6" name="Google Shape;46;p24"/>
                <p:cNvSpPr/>
                <p:nvPr/>
              </p:nvSpPr>
              <p:spPr>
                <a:xfrm>
                  <a:off x="6404704" y="3381755"/>
                  <a:ext cx="94678" cy="1262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678" h="126206" extrusionOk="0">
                      <a:moveTo>
                        <a:pt x="46672" y="15430"/>
                      </a:moveTo>
                      <a:cubicBezTo>
                        <a:pt x="36957" y="15430"/>
                        <a:pt x="28099" y="20669"/>
                        <a:pt x="24098" y="28385"/>
                      </a:cubicBezTo>
                      <a:cubicBezTo>
                        <a:pt x="20574" y="35814"/>
                        <a:pt x="18764" y="45434"/>
                        <a:pt x="18764" y="59531"/>
                      </a:cubicBezTo>
                      <a:cubicBezTo>
                        <a:pt x="18764" y="76295"/>
                        <a:pt x="21431" y="91154"/>
                        <a:pt x="25622" y="98584"/>
                      </a:cubicBezTo>
                      <a:cubicBezTo>
                        <a:pt x="29623" y="105823"/>
                        <a:pt x="38481" y="110585"/>
                        <a:pt x="47911" y="110585"/>
                      </a:cubicBezTo>
                      <a:cubicBezTo>
                        <a:pt x="59436" y="110585"/>
                        <a:pt x="68008" y="104108"/>
                        <a:pt x="71723" y="92583"/>
                      </a:cubicBezTo>
                      <a:cubicBezTo>
                        <a:pt x="74200" y="85153"/>
                        <a:pt x="75057" y="78391"/>
                        <a:pt x="75057" y="66675"/>
                      </a:cubicBezTo>
                      <a:cubicBezTo>
                        <a:pt x="75057" y="49911"/>
                        <a:pt x="73533" y="38576"/>
                        <a:pt x="70009" y="30671"/>
                      </a:cubicBezTo>
                      <a:cubicBezTo>
                        <a:pt x="65341" y="20098"/>
                        <a:pt x="55626" y="15335"/>
                        <a:pt x="46577" y="15335"/>
                      </a:cubicBezTo>
                      <a:moveTo>
                        <a:pt x="46768" y="0"/>
                      </a:moveTo>
                      <a:cubicBezTo>
                        <a:pt x="65056" y="0"/>
                        <a:pt x="77057" y="9144"/>
                        <a:pt x="84487" y="20860"/>
                      </a:cubicBezTo>
                      <a:cubicBezTo>
                        <a:pt x="91345" y="31623"/>
                        <a:pt x="94678" y="45815"/>
                        <a:pt x="94678" y="65246"/>
                      </a:cubicBezTo>
                      <a:cubicBezTo>
                        <a:pt x="94678" y="88487"/>
                        <a:pt x="89630" y="103156"/>
                        <a:pt x="77438" y="114681"/>
                      </a:cubicBezTo>
                      <a:cubicBezTo>
                        <a:pt x="68866" y="122873"/>
                        <a:pt x="59817" y="126206"/>
                        <a:pt x="47434" y="126206"/>
                      </a:cubicBezTo>
                      <a:cubicBezTo>
                        <a:pt x="18097" y="126206"/>
                        <a:pt x="0" y="102013"/>
                        <a:pt x="0" y="62675"/>
                      </a:cubicBezTo>
                      <a:cubicBezTo>
                        <a:pt x="0" y="23336"/>
                        <a:pt x="17907" y="95"/>
                        <a:pt x="46863" y="95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7" name="Google Shape;47;p24"/>
                <p:cNvSpPr/>
                <p:nvPr/>
              </p:nvSpPr>
              <p:spPr>
                <a:xfrm>
                  <a:off x="6508146" y="3381374"/>
                  <a:ext cx="97726" cy="1237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726" h="123729" extrusionOk="0">
                      <a:moveTo>
                        <a:pt x="0" y="4096"/>
                      </a:moveTo>
                      <a:lnTo>
                        <a:pt x="17621" y="0"/>
                      </a:lnTo>
                      <a:lnTo>
                        <a:pt x="43244" y="82296"/>
                      </a:lnTo>
                      <a:cubicBezTo>
                        <a:pt x="45434" y="90011"/>
                        <a:pt x="47435" y="97441"/>
                        <a:pt x="48578" y="102680"/>
                      </a:cubicBezTo>
                      <a:lnTo>
                        <a:pt x="49054" y="102680"/>
                      </a:lnTo>
                      <a:cubicBezTo>
                        <a:pt x="50387" y="95726"/>
                        <a:pt x="51721" y="90964"/>
                        <a:pt x="54388" y="82487"/>
                      </a:cubicBezTo>
                      <a:lnTo>
                        <a:pt x="79343" y="3524"/>
                      </a:lnTo>
                      <a:lnTo>
                        <a:pt x="97727" y="3334"/>
                      </a:lnTo>
                      <a:lnTo>
                        <a:pt x="56674" y="123730"/>
                      </a:lnTo>
                      <a:lnTo>
                        <a:pt x="39624" y="123730"/>
                      </a:lnTo>
                      <a:lnTo>
                        <a:pt x="95" y="40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pic>
            <p:nvPicPr>
              <p:cNvPr id="48" name="Google Shape;48;p24" descr="A black and white logo&#10;&#10;Description automatically generated with low confidence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1562866" y="6507246"/>
                <a:ext cx="619523" cy="11623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9" name="Google Shape;49;p24"/>
            <p:cNvGrpSpPr/>
            <p:nvPr/>
          </p:nvGrpSpPr>
          <p:grpSpPr>
            <a:xfrm>
              <a:off x="9796834" y="6500413"/>
              <a:ext cx="955040" cy="321496"/>
              <a:chOff x="9796834" y="6453295"/>
              <a:chExt cx="955040" cy="368614"/>
            </a:xfrm>
          </p:grpSpPr>
          <p:cxnSp>
            <p:nvCxnSpPr>
              <p:cNvPr id="50" name="Google Shape;50;p24"/>
              <p:cNvCxnSpPr/>
              <p:nvPr/>
            </p:nvCxnSpPr>
            <p:spPr>
              <a:xfrm>
                <a:off x="9796834" y="6453295"/>
                <a:ext cx="0" cy="368614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1" name="Google Shape;51;p24"/>
              <p:cNvCxnSpPr/>
              <p:nvPr/>
            </p:nvCxnSpPr>
            <p:spPr>
              <a:xfrm>
                <a:off x="10751874" y="6453295"/>
                <a:ext cx="0" cy="368614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52" name="Google Shape;52;p24"/>
          <p:cNvSpPr txBox="1"/>
          <p:nvPr/>
        </p:nvSpPr>
        <p:spPr>
          <a:xfrm>
            <a:off x="11710111" y="6448117"/>
            <a:ext cx="33699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N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609554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5ACBF0"/>
          </p15:clr>
        </p15:guide>
        <p15:guide id="2" orient="horz" pos="3912">
          <p15:clr>
            <a:srgbClr val="5ACBF0"/>
          </p15:clr>
        </p15:guide>
        <p15:guide id="3" orient="horz" pos="1075">
          <p15:clr>
            <a:srgbClr val="F26B43"/>
          </p15:clr>
        </p15:guide>
        <p15:guide id="4" pos="7329">
          <p15:clr>
            <a:srgbClr val="F26B43"/>
          </p15:clr>
        </p15:guide>
        <p15:guide id="5" pos="345">
          <p15:clr>
            <a:srgbClr val="F26B43"/>
          </p15:clr>
        </p15:guide>
        <p15:guide id="6" orient="horz" pos="406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BD53D2-43B3-4A47-F7B7-A5DAEC296B5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606"/>
          </a:solidFill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DA04A395-35B0-7C5F-D6C2-C7E760766A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31" y="531258"/>
            <a:ext cx="11366339" cy="5795485"/>
          </a:xfrm>
          <a:prstGeom prst="roundRect">
            <a:avLst>
              <a:gd name="adj" fmla="val 4170"/>
            </a:avLst>
          </a:prstGeom>
        </p:spPr>
      </p:pic>
    </p:spTree>
    <p:extLst>
      <p:ext uri="{BB962C8B-B14F-4D97-AF65-F5344CB8AC3E}">
        <p14:creationId xmlns:p14="http://schemas.microsoft.com/office/powerpoint/2010/main" val="4044090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"/>
          <p:cNvSpPr txBox="1">
            <a:spLocks noGrp="1"/>
          </p:cNvSpPr>
          <p:nvPr>
            <p:ph type="ctrTitle"/>
          </p:nvPr>
        </p:nvSpPr>
        <p:spPr>
          <a:xfrm>
            <a:off x="653200" y="1606075"/>
            <a:ext cx="11213680" cy="19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lang="en-US" sz="3000" dirty="0"/>
              <a:t>911’s Role in Connected Safe System Approach</a:t>
            </a:r>
            <a:br>
              <a:rPr lang="en-US" sz="3000" dirty="0"/>
            </a:br>
            <a:r>
              <a:rPr lang="en-US" sz="3000" dirty="0"/>
              <a:t>Panel Discussion</a:t>
            </a:r>
            <a:endParaRPr sz="3000" dirty="0"/>
          </a:p>
        </p:txBody>
      </p:sp>
      <p:sp>
        <p:nvSpPr>
          <p:cNvPr id="224" name="Google Shape;224;p1"/>
          <p:cNvSpPr txBox="1">
            <a:spLocks noGrp="1"/>
          </p:cNvSpPr>
          <p:nvPr>
            <p:ph type="subTitle" idx="1"/>
          </p:nvPr>
        </p:nvSpPr>
        <p:spPr>
          <a:xfrm>
            <a:off x="653196" y="4447273"/>
            <a:ext cx="6491100" cy="4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IN"/>
              <a:t>Brian Tegtmeyer, ENP</a:t>
            </a:r>
            <a:endParaRPr/>
          </a:p>
        </p:txBody>
      </p:sp>
      <p:sp>
        <p:nvSpPr>
          <p:cNvPr id="225" name="Google Shape;225;p1"/>
          <p:cNvSpPr txBox="1">
            <a:spLocks noGrp="1"/>
          </p:cNvSpPr>
          <p:nvPr>
            <p:ph type="body" idx="2"/>
          </p:nvPr>
        </p:nvSpPr>
        <p:spPr>
          <a:xfrm>
            <a:off x="653196" y="4881647"/>
            <a:ext cx="4376004" cy="1161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 dirty="0"/>
              <a:t>Coordinator, National 911 Program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-IN" dirty="0"/>
              <a:t>Office of Emergency Medical Services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-IN" dirty="0"/>
              <a:t>National Highway Traffic Safety Administration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None/>
            </a:pPr>
            <a:r>
              <a:rPr lang="en-IN" dirty="0"/>
              <a:t>US Department of Transportation</a:t>
            </a:r>
            <a:endParaRPr dirty="0"/>
          </a:p>
        </p:txBody>
      </p:sp>
      <p:pic>
        <p:nvPicPr>
          <p:cNvPr id="227" name="Google Shape;227;p1" descr="QCMobil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79293" y="8958441"/>
            <a:ext cx="162205" cy="1644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DC92A68-6B21-BB60-39B5-56B02EA1C123}"/>
              </a:ext>
            </a:extLst>
          </p:cNvPr>
          <p:cNvSpPr txBox="1"/>
          <p:nvPr/>
        </p:nvSpPr>
        <p:spPr>
          <a:xfrm>
            <a:off x="7287208" y="1184988"/>
            <a:ext cx="27711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lt1"/>
                </a:solidFill>
                <a:latin typeface="Arial"/>
                <a:cs typeface="Arial"/>
                <a:sym typeface="Arial"/>
              </a:rPr>
              <a:t>COVESA All Member Meeting</a:t>
            </a:r>
          </a:p>
          <a:p>
            <a:r>
              <a:rPr lang="en-US" sz="1400" dirty="0">
                <a:solidFill>
                  <a:schemeClr val="lt1"/>
                </a:solidFill>
                <a:latin typeface="Arial"/>
                <a:cs typeface="Arial"/>
                <a:sym typeface="Arial"/>
              </a:rPr>
              <a:t>September 25, 2024</a:t>
            </a:r>
          </a:p>
          <a:p>
            <a:r>
              <a:rPr lang="en-US" sz="1400" dirty="0">
                <a:solidFill>
                  <a:schemeClr val="lt1"/>
                </a:solidFill>
                <a:latin typeface="Arial"/>
                <a:cs typeface="Arial"/>
                <a:sym typeface="Arial"/>
              </a:rPr>
              <a:t>Novi, MI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52E72AC-B4EA-48B8-8C93-202FF43B7F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45" y="310161"/>
            <a:ext cx="7729688" cy="590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593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232;p2">
            <a:extLst>
              <a:ext uri="{FF2B5EF4-FFF2-40B4-BE49-F238E27FC236}">
                <a16:creationId xmlns:a16="http://schemas.microsoft.com/office/drawing/2014/main" id="{A8C56B83-2999-988E-369E-392FEFEAD9AB}"/>
              </a:ext>
            </a:extLst>
          </p:cNvPr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69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36;p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45FCE11-C525-8F50-291E-40BA40F66D19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4016" y="526077"/>
            <a:ext cx="1656000" cy="5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4388" y="152388"/>
            <a:ext cx="7694534" cy="797946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"/>
          <p:cNvSpPr txBox="1"/>
          <p:nvPr/>
        </p:nvSpPr>
        <p:spPr>
          <a:xfrm>
            <a:off x="394387" y="293580"/>
            <a:ext cx="106371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tabLst/>
              <a:defRPr/>
            </a:pPr>
            <a: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911’S IMPORTANT ROLE IN HIGHWAY SAFETY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485;p17">
            <a:extLst>
              <a:ext uri="{FF2B5EF4-FFF2-40B4-BE49-F238E27FC236}">
                <a16:creationId xmlns:a16="http://schemas.microsoft.com/office/drawing/2014/main" id="{9B3F13C1-94C0-0EFC-22BA-462921062921}"/>
              </a:ext>
            </a:extLst>
          </p:cNvPr>
          <p:cNvSpPr/>
          <p:nvPr/>
        </p:nvSpPr>
        <p:spPr>
          <a:xfrm>
            <a:off x="491491" y="1746834"/>
            <a:ext cx="3016210" cy="3385236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489;p17">
            <a:extLst>
              <a:ext uri="{FF2B5EF4-FFF2-40B4-BE49-F238E27FC236}">
                <a16:creationId xmlns:a16="http://schemas.microsoft.com/office/drawing/2014/main" id="{90C7F724-CDF0-EC0C-FD16-432031E1B3B2}"/>
              </a:ext>
            </a:extLst>
          </p:cNvPr>
          <p:cNvSpPr txBox="1"/>
          <p:nvPr/>
        </p:nvSpPr>
        <p:spPr>
          <a:xfrm>
            <a:off x="810924" y="2279458"/>
            <a:ext cx="2377343" cy="295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911 is the first, critical step in the life-saving system of care on the roadways. 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br>
              <a:rPr kumimoji="0" lang="en-IN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br>
              <a:rPr kumimoji="0" lang="en-IN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22BE1B-D6DE-8799-D81B-9E0C037A65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5877" y="1172160"/>
            <a:ext cx="7273142" cy="514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511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232;p2">
            <a:extLst>
              <a:ext uri="{FF2B5EF4-FFF2-40B4-BE49-F238E27FC236}">
                <a16:creationId xmlns:a16="http://schemas.microsoft.com/office/drawing/2014/main" id="{A8C56B83-2999-988E-369E-392FEFEAD9AB}"/>
              </a:ext>
            </a:extLst>
          </p:cNvPr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69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36;p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45FCE11-C525-8F50-291E-40BA40F66D19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4016" y="526077"/>
            <a:ext cx="1656000" cy="5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4388" y="152388"/>
            <a:ext cx="7694534" cy="797946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"/>
          <p:cNvSpPr txBox="1"/>
          <p:nvPr/>
        </p:nvSpPr>
        <p:spPr>
          <a:xfrm>
            <a:off x="394387" y="293580"/>
            <a:ext cx="106371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tabLst/>
              <a:defRPr/>
            </a:pPr>
            <a: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911’S IMPORTANT ROLE IN HIGHWAY SAFETY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253;p4">
            <a:extLst>
              <a:ext uri="{FF2B5EF4-FFF2-40B4-BE49-F238E27FC236}">
                <a16:creationId xmlns:a16="http://schemas.microsoft.com/office/drawing/2014/main" id="{2A67749D-A306-54C2-1220-BD7EFDCE6EC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17207" y="1232809"/>
            <a:ext cx="8791460" cy="48555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9894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7" descr="A white background with black dot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98882" y="526078"/>
            <a:ext cx="1893118" cy="579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232;p2">
            <a:extLst>
              <a:ext uri="{FF2B5EF4-FFF2-40B4-BE49-F238E27FC236}">
                <a16:creationId xmlns:a16="http://schemas.microsoft.com/office/drawing/2014/main" id="{B9499E6C-753A-9774-E798-D872270A2A0E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69259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7"/>
          <p:cNvSpPr txBox="1"/>
          <p:nvPr/>
        </p:nvSpPr>
        <p:spPr>
          <a:xfrm>
            <a:off x="504156" y="1762396"/>
            <a:ext cx="7146900" cy="7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IN" sz="2800" b="1" i="0" u="none" strike="noStrike" kern="0" cap="none" spc="0" normalizeH="0" baseline="0" noProof="0" dirty="0">
                <a:ln>
                  <a:noFill/>
                </a:ln>
                <a:solidFill>
                  <a:srgbClr val="0061A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911’s Role in All Five Elements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95" name="Google Shape;295;p7"/>
          <p:cNvSpPr/>
          <p:nvPr/>
        </p:nvSpPr>
        <p:spPr>
          <a:xfrm>
            <a:off x="435602" y="2937756"/>
            <a:ext cx="2460000" cy="708000"/>
          </a:xfrm>
          <a:prstGeom prst="homePlate">
            <a:avLst>
              <a:gd name="adj" fmla="val 50000"/>
            </a:avLst>
          </a:prstGeom>
          <a:solidFill>
            <a:srgbClr val="003766"/>
          </a:solidFill>
          <a:ln w="25400" cap="flat" cmpd="sng">
            <a:solidFill>
              <a:srgbClr val="3061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7"/>
          <p:cNvSpPr/>
          <p:nvPr/>
        </p:nvSpPr>
        <p:spPr>
          <a:xfrm>
            <a:off x="394827" y="4367405"/>
            <a:ext cx="2500800" cy="708000"/>
          </a:xfrm>
          <a:prstGeom prst="homePlate">
            <a:avLst>
              <a:gd name="adj" fmla="val 50000"/>
            </a:avLst>
          </a:prstGeom>
          <a:solidFill>
            <a:srgbClr val="003766"/>
          </a:solidFill>
          <a:ln w="25400" cap="flat" cmpd="sng">
            <a:solidFill>
              <a:srgbClr val="3061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7"/>
          <p:cNvSpPr txBox="1"/>
          <p:nvPr/>
        </p:nvSpPr>
        <p:spPr>
          <a:xfrm>
            <a:off x="2862044" y="2700504"/>
            <a:ext cx="4211793" cy="1366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1433" marR="0" lvl="1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en-IN" sz="2400" b="0" i="0" u="none" strike="noStrike" kern="0" cap="none" spc="0" normalizeH="0" baseline="0" noProof="0">
                <a:ln>
                  <a:noFill/>
                </a:ln>
                <a:solidFill>
                  <a:srgbClr val="344054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Risky behavior reported to 911 (DUI, reckless/distracted driving)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rgbClr val="344054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7"/>
          <p:cNvSpPr txBox="1"/>
          <p:nvPr/>
        </p:nvSpPr>
        <p:spPr>
          <a:xfrm>
            <a:off x="2955360" y="4321205"/>
            <a:ext cx="4683175" cy="941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1433" marR="0" lvl="1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en-IN" sz="2400" b="0" i="0" u="none" strike="noStrike" kern="0" cap="none" spc="0" normalizeH="0" baseline="0" noProof="0">
                <a:ln>
                  <a:noFill/>
                </a:ln>
                <a:solidFill>
                  <a:srgbClr val="344054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Unsafe conditions are reported </a:t>
            </a:r>
            <a:br>
              <a:rPr kumimoji="0" lang="en-IN" sz="2400" b="0" i="0" u="none" strike="noStrike" kern="0" cap="none" spc="0" normalizeH="0" baseline="0" noProof="0">
                <a:ln>
                  <a:noFill/>
                </a:ln>
                <a:solidFill>
                  <a:srgbClr val="344054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en-IN" sz="2400" b="0" i="0" u="none" strike="noStrike" kern="0" cap="none" spc="0" normalizeH="0" baseline="0" noProof="0">
                <a:ln>
                  <a:noFill/>
                </a:ln>
                <a:solidFill>
                  <a:srgbClr val="344054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to 911 (debris, lights, hazards)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rgbClr val="344054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7"/>
          <p:cNvSpPr txBox="1"/>
          <p:nvPr/>
        </p:nvSpPr>
        <p:spPr>
          <a:xfrm>
            <a:off x="567979" y="4531152"/>
            <a:ext cx="1917900" cy="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tabLst/>
              <a:defRPr/>
            </a:pPr>
            <a:r>
              <a:rPr kumimoji="0" lang="en-IN" sz="2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Safer Roads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7"/>
          <p:cNvSpPr txBox="1"/>
          <p:nvPr/>
        </p:nvSpPr>
        <p:spPr>
          <a:xfrm>
            <a:off x="551712" y="3099922"/>
            <a:ext cx="1917900" cy="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tabLst/>
              <a:defRPr/>
            </a:pPr>
            <a:r>
              <a:rPr kumimoji="0" lang="en-IN" sz="2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Safer People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6" name="Google Shape;306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0068" y="143510"/>
            <a:ext cx="9211964" cy="79794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2" name="Google Shape;302;p7"/>
          <p:cNvGrpSpPr/>
          <p:nvPr/>
        </p:nvGrpSpPr>
        <p:grpSpPr>
          <a:xfrm>
            <a:off x="7358692" y="1489886"/>
            <a:ext cx="4637069" cy="4525040"/>
            <a:chOff x="5143500" y="304800"/>
            <a:chExt cx="6248400" cy="6248400"/>
          </a:xfrm>
        </p:grpSpPr>
        <p:sp>
          <p:nvSpPr>
            <p:cNvPr id="303" name="Google Shape;303;p7"/>
            <p:cNvSpPr/>
            <p:nvPr/>
          </p:nvSpPr>
          <p:spPr>
            <a:xfrm>
              <a:off x="5143500" y="304800"/>
              <a:ext cx="6248400" cy="6248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139700" sx="102000" sy="102000" algn="ctr" rotWithShape="0">
                <a:srgbClr val="000000">
                  <a:alpha val="30588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  <a:tabLst/>
                <a:defRPr/>
              </a:pPr>
              <a:endParaRPr kumimoji="0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04" name="Google Shape;304;p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229792" y="328613"/>
              <a:ext cx="6075900" cy="6200700"/>
            </a:xfrm>
            <a:prstGeom prst="ellipse">
              <a:avLst/>
            </a:prstGeom>
            <a:noFill/>
            <a:ln>
              <a:noFill/>
            </a:ln>
          </p:spPr>
        </p:pic>
      </p:grpSp>
      <p:pic>
        <p:nvPicPr>
          <p:cNvPr id="3" name="Google Shape;236;p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E8B4D3E-FCE0-CDE9-8914-63BBE76D6860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4016" y="526077"/>
            <a:ext cx="1656000" cy="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7"/>
          <p:cNvSpPr txBox="1"/>
          <p:nvPr/>
        </p:nvSpPr>
        <p:spPr>
          <a:xfrm>
            <a:off x="230371" y="-11601"/>
            <a:ext cx="10637027" cy="1615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NATIONAL ROADWAY SAFETY STRATEGY:</a:t>
            </a:r>
            <a:b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en-IN" sz="32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The Safe System Approach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tabLst/>
              <a:defRPr/>
            </a:pPr>
            <a:endParaRPr kumimoji="0" sz="33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301;p7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3AB434DE-317D-F8BA-795A-398E2B30379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98882" y="526078"/>
            <a:ext cx="1893118" cy="579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232;p2">
            <a:extLst>
              <a:ext uri="{FF2B5EF4-FFF2-40B4-BE49-F238E27FC236}">
                <a16:creationId xmlns:a16="http://schemas.microsoft.com/office/drawing/2014/main" id="{37965205-42C1-688D-A0F6-E45ADA1B7B27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69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4388" y="123409"/>
            <a:ext cx="7694534" cy="797946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8"/>
          <p:cNvSpPr txBox="1"/>
          <p:nvPr/>
        </p:nvSpPr>
        <p:spPr>
          <a:xfrm>
            <a:off x="206577" y="-19398"/>
            <a:ext cx="10637027" cy="1615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NATIONAL ROADWAY SAFETY STRATEGY:</a:t>
            </a:r>
            <a:b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en-IN" sz="32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The Safe System Approach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tabLst/>
              <a:defRPr/>
            </a:pPr>
            <a:endParaRPr kumimoji="0" sz="33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8"/>
          <p:cNvSpPr/>
          <p:nvPr/>
        </p:nvSpPr>
        <p:spPr>
          <a:xfrm>
            <a:off x="518902" y="3064576"/>
            <a:ext cx="2688000" cy="708000"/>
          </a:xfrm>
          <a:prstGeom prst="homePlate">
            <a:avLst>
              <a:gd name="adj" fmla="val 50000"/>
            </a:avLst>
          </a:prstGeom>
          <a:solidFill>
            <a:srgbClr val="003766"/>
          </a:solidFill>
          <a:ln w="25400" cap="flat" cmpd="sng">
            <a:solidFill>
              <a:srgbClr val="3061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8"/>
          <p:cNvSpPr/>
          <p:nvPr/>
        </p:nvSpPr>
        <p:spPr>
          <a:xfrm>
            <a:off x="478127" y="4549198"/>
            <a:ext cx="2688000" cy="708000"/>
          </a:xfrm>
          <a:prstGeom prst="homePlate">
            <a:avLst>
              <a:gd name="adj" fmla="val 50000"/>
            </a:avLst>
          </a:prstGeom>
          <a:solidFill>
            <a:srgbClr val="003766"/>
          </a:solidFill>
          <a:ln w="25400" cap="flat" cmpd="sng">
            <a:solidFill>
              <a:srgbClr val="3061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8"/>
          <p:cNvSpPr txBox="1"/>
          <p:nvPr/>
        </p:nvSpPr>
        <p:spPr>
          <a:xfrm>
            <a:off x="3580554" y="2703272"/>
            <a:ext cx="8226636" cy="1430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1433" marR="0" lvl="1" indent="0" algn="l" defTabSz="914400" rtl="0" eaLnBrk="1" fontAlgn="auto" latinLnBrk="0" hangingPunct="1">
              <a:lnSpc>
                <a:spcPct val="115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Automatic Crash Notification/</a:t>
            </a:r>
            <a: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Advanced Automatic Crash Notification (ACN/AACN) systems connect 911 centers and transmit critical data through telemetry.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4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8"/>
          <p:cNvSpPr txBox="1"/>
          <p:nvPr/>
        </p:nvSpPr>
        <p:spPr>
          <a:xfrm>
            <a:off x="3536366" y="4373913"/>
            <a:ext cx="7246800" cy="1791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1433" marR="0" lvl="1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Post-crash care begins with a call to 911. </a:t>
            </a:r>
            <a:b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Telecommunicators must work with the caller to identify the location, nature and severity of the crash and dispatch help.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4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8"/>
          <p:cNvSpPr txBox="1"/>
          <p:nvPr/>
        </p:nvSpPr>
        <p:spPr>
          <a:xfrm>
            <a:off x="581608" y="4736173"/>
            <a:ext cx="2514900" cy="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tabLst/>
              <a:defRPr/>
            </a:pPr>
            <a:r>
              <a:rPr kumimoji="0" lang="en-IN" sz="2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Post-Crash Care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8"/>
          <p:cNvSpPr txBox="1"/>
          <p:nvPr/>
        </p:nvSpPr>
        <p:spPr>
          <a:xfrm>
            <a:off x="588556" y="3226751"/>
            <a:ext cx="2165100" cy="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tabLst/>
              <a:defRPr/>
            </a:pPr>
            <a:r>
              <a:rPr kumimoji="0" lang="en-IN" sz="2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Safer Vehicles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8"/>
          <p:cNvSpPr/>
          <p:nvPr/>
        </p:nvSpPr>
        <p:spPr>
          <a:xfrm>
            <a:off x="518902" y="1556005"/>
            <a:ext cx="2688000" cy="708000"/>
          </a:xfrm>
          <a:prstGeom prst="homePlate">
            <a:avLst>
              <a:gd name="adj" fmla="val 50000"/>
            </a:avLst>
          </a:prstGeom>
          <a:solidFill>
            <a:srgbClr val="003766"/>
          </a:solidFill>
          <a:ln w="25400" cap="flat" cmpd="sng">
            <a:solidFill>
              <a:srgbClr val="3061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8"/>
          <p:cNvSpPr txBox="1"/>
          <p:nvPr/>
        </p:nvSpPr>
        <p:spPr>
          <a:xfrm>
            <a:off x="3560889" y="1212110"/>
            <a:ext cx="7652053" cy="1430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1433" marR="0" lvl="1" indent="0" algn="l" defTabSz="914400" rtl="0" eaLnBrk="1" fontAlgn="auto" latinLnBrk="0" hangingPunct="1">
              <a:lnSpc>
                <a:spcPct val="115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911 centers are an integral part of the enforcement of speed and traffic laws by dispatching and recording law enforcement actions.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4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8"/>
          <p:cNvSpPr txBox="1"/>
          <p:nvPr/>
        </p:nvSpPr>
        <p:spPr>
          <a:xfrm>
            <a:off x="651294" y="1719735"/>
            <a:ext cx="1917900" cy="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tabLst/>
              <a:defRPr/>
            </a:pPr>
            <a:r>
              <a:rPr kumimoji="0" lang="en-IN" sz="2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Safer Speeds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6" name="Google Shape;326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10800000" flipH="1">
            <a:off x="10380310" y="4834123"/>
            <a:ext cx="1319576" cy="1322399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" name="Google Shape;236;p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8CD6F1E-B1B7-DCE0-0D31-DAAB68112323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4016" y="526077"/>
            <a:ext cx="1656000" cy="57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41"/>
          <p:cNvSpPr txBox="1">
            <a:spLocks noGrp="1"/>
          </p:cNvSpPr>
          <p:nvPr>
            <p:ph type="subTitle" idx="1"/>
          </p:nvPr>
        </p:nvSpPr>
        <p:spPr>
          <a:xfrm>
            <a:off x="653196" y="4324441"/>
            <a:ext cx="6491182" cy="47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IN"/>
              <a:t>Brian Tegtmeyer, ENP</a:t>
            </a:r>
            <a:endParaRPr/>
          </a:p>
        </p:txBody>
      </p:sp>
      <p:sp>
        <p:nvSpPr>
          <p:cNvPr id="588" name="Google Shape;588;p41"/>
          <p:cNvSpPr txBox="1">
            <a:spLocks noGrp="1"/>
          </p:cNvSpPr>
          <p:nvPr>
            <p:ph type="body" idx="2"/>
          </p:nvPr>
        </p:nvSpPr>
        <p:spPr>
          <a:xfrm>
            <a:off x="530364" y="4748621"/>
            <a:ext cx="6491182" cy="1263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-IN" sz="1800"/>
              <a:t>NHTSA National 911 Program, Coordinator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-IN" sz="1800"/>
              <a:t>(202) 366-2705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-IN" sz="1800"/>
              <a:t>brian.tegtmeyer@dot.gov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pic>
        <p:nvPicPr>
          <p:cNvPr id="589" name="Google Shape;589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8048" y="1705970"/>
            <a:ext cx="1959992" cy="1970969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590" name="Google Shape;590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35268" y="5799500"/>
            <a:ext cx="1347260" cy="36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1" name="Google Shape;591;p41" descr="Qr cod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10928" y="4412474"/>
            <a:ext cx="13716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592" name="Google Shape;592;p41"/>
          <p:cNvSpPr txBox="1"/>
          <p:nvPr/>
        </p:nvSpPr>
        <p:spPr>
          <a:xfrm>
            <a:off x="8131166" y="4038196"/>
            <a:ext cx="176318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IN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FOLLOW ME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7FA75-8566-9555-BACE-6A014A357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9DA5A1-FA1D-CE45-0E1D-142D384ADCB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606"/>
          </a:solidFill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43C3C990-52BB-DA07-4877-541902E7C2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31" y="531258"/>
            <a:ext cx="11366339" cy="5795485"/>
          </a:xfrm>
          <a:prstGeom prst="roundRect">
            <a:avLst>
              <a:gd name="adj" fmla="val 4170"/>
            </a:avLst>
          </a:prstGeom>
        </p:spPr>
      </p:pic>
    </p:spTree>
    <p:extLst>
      <p:ext uri="{BB962C8B-B14F-4D97-AF65-F5344CB8AC3E}">
        <p14:creationId xmlns:p14="http://schemas.microsoft.com/office/powerpoint/2010/main" val="717213989"/>
      </p:ext>
    </p:extLst>
  </p:cSld>
  <p:clrMapOvr>
    <a:masterClrMapping/>
  </p:clrMapOvr>
</p:sld>
</file>

<file path=ppt/theme/theme1.xml><?xml version="1.0" encoding="utf-8"?>
<a:theme xmlns:a="http://schemas.openxmlformats.org/drawingml/2006/main" name="911 Template">
  <a:themeElements>
    <a:clrScheme name="Custom 500">
      <a:dk1>
        <a:srgbClr val="344054"/>
      </a:dk1>
      <a:lt1>
        <a:srgbClr val="FFFFFF"/>
      </a:lt1>
      <a:dk2>
        <a:srgbClr val="040000"/>
      </a:dk2>
      <a:lt2>
        <a:srgbClr val="F2F4F7"/>
      </a:lt2>
      <a:accent1>
        <a:srgbClr val="0061A2"/>
      </a:accent1>
      <a:accent2>
        <a:srgbClr val="003766"/>
      </a:accent2>
      <a:accent3>
        <a:srgbClr val="DB0632"/>
      </a:accent3>
      <a:accent4>
        <a:srgbClr val="948A84"/>
      </a:accent4>
      <a:accent5>
        <a:srgbClr val="040000"/>
      </a:accent5>
      <a:accent6>
        <a:srgbClr val="0061A2"/>
      </a:accent6>
      <a:hlink>
        <a:srgbClr val="0061A2"/>
      </a:hlink>
      <a:folHlink>
        <a:srgbClr val="0037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1F8F879282F543A045DFEFFC8BC2B2" ma:contentTypeVersion="15" ma:contentTypeDescription="Create a new document." ma:contentTypeScope="" ma:versionID="d681e34952a7ee93598ad952ad1b6d82">
  <xsd:schema xmlns:xsd="http://www.w3.org/2001/XMLSchema" xmlns:xs="http://www.w3.org/2001/XMLSchema" xmlns:p="http://schemas.microsoft.com/office/2006/metadata/properties" xmlns:ns2="de7d54d7-44f1-4923-a67e-06b0367c5258" xmlns:ns3="3c736091-3fe4-4f84-a553-3289b1a6817f" targetNamespace="http://schemas.microsoft.com/office/2006/metadata/properties" ma:root="true" ma:fieldsID="35121be4d5be1767d27ecc552df10579" ns2:_="" ns3:_="">
    <xsd:import namespace="de7d54d7-44f1-4923-a67e-06b0367c5258"/>
    <xsd:import namespace="3c736091-3fe4-4f84-a553-3289b1a6817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7d54d7-44f1-4923-a67e-06b0367c52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311c54c7-264f-4553-919d-46b89403a8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36091-3fe4-4f84-a553-3289b1a6817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9977b0fd-3d59-4045-825f-04c2b5976d94}" ma:internalName="TaxCatchAll" ma:showField="CatchAllData" ma:web="3c736091-3fe4-4f84-a553-3289b1a6817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9A7728-FCC6-4870-A81A-6D36470BE7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7d54d7-44f1-4923-a67e-06b0367c5258"/>
    <ds:schemaRef ds:uri="3c736091-3fe4-4f84-a553-3289b1a681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F2284ED-D8A1-4394-8690-DD704FFE56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242</Words>
  <Application>Microsoft Macintosh PowerPoint</Application>
  <PresentationFormat>Widescreen</PresentationFormat>
  <Paragraphs>34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Roboto</vt:lpstr>
      <vt:lpstr>911 Template</vt:lpstr>
      <vt:lpstr>PowerPoint Presentation</vt:lpstr>
      <vt:lpstr>911’s Role in Connected Safe System Approach Panel Discussion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911’s Role in Highway Safety</dc:title>
  <dc:creator>Tegtmeyer, Brian (NHTSA)</dc:creator>
  <cp:lastModifiedBy>Tim VanGoethem</cp:lastModifiedBy>
  <cp:revision>8</cp:revision>
  <dcterms:created xsi:type="dcterms:W3CDTF">2024-07-16T12:42:21Z</dcterms:created>
  <dcterms:modified xsi:type="dcterms:W3CDTF">2025-03-25T21:36:09Z</dcterms:modified>
</cp:coreProperties>
</file>